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0"/>
  </p:notesMasterIdLst>
  <p:sldIdLst>
    <p:sldId id="256" r:id="rId2"/>
    <p:sldId id="304" r:id="rId3"/>
    <p:sldId id="305" r:id="rId4"/>
    <p:sldId id="257" r:id="rId5"/>
    <p:sldId id="258" r:id="rId6"/>
    <p:sldId id="259" r:id="rId7"/>
    <p:sldId id="260" r:id="rId8"/>
    <p:sldId id="279" r:id="rId9"/>
    <p:sldId id="263" r:id="rId10"/>
    <p:sldId id="264" r:id="rId11"/>
    <p:sldId id="261" r:id="rId12"/>
    <p:sldId id="265" r:id="rId13"/>
    <p:sldId id="266" r:id="rId14"/>
    <p:sldId id="281" r:id="rId15"/>
    <p:sldId id="280" r:id="rId16"/>
    <p:sldId id="269" r:id="rId17"/>
    <p:sldId id="270" r:id="rId18"/>
    <p:sldId id="278" r:id="rId19"/>
    <p:sldId id="271" r:id="rId20"/>
    <p:sldId id="273" r:id="rId21"/>
    <p:sldId id="274" r:id="rId22"/>
    <p:sldId id="275" r:id="rId23"/>
    <p:sldId id="272" r:id="rId24"/>
    <p:sldId id="286" r:id="rId25"/>
    <p:sldId id="285" r:id="rId26"/>
    <p:sldId id="276" r:id="rId27"/>
    <p:sldId id="277" r:id="rId28"/>
    <p:sldId id="287" r:id="rId29"/>
    <p:sldId id="288" r:id="rId30"/>
    <p:sldId id="289" r:id="rId31"/>
    <p:sldId id="290" r:id="rId32"/>
    <p:sldId id="291" r:id="rId33"/>
    <p:sldId id="284" r:id="rId34"/>
    <p:sldId id="296" r:id="rId35"/>
    <p:sldId id="292" r:id="rId36"/>
    <p:sldId id="293" r:id="rId37"/>
    <p:sldId id="282" r:id="rId38"/>
    <p:sldId id="294" r:id="rId39"/>
    <p:sldId id="306" r:id="rId40"/>
    <p:sldId id="307" r:id="rId41"/>
    <p:sldId id="308" r:id="rId42"/>
    <p:sldId id="297" r:id="rId43"/>
    <p:sldId id="298" r:id="rId44"/>
    <p:sldId id="299" r:id="rId45"/>
    <p:sldId id="302" r:id="rId46"/>
    <p:sldId id="300" r:id="rId47"/>
    <p:sldId id="301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9277"/>
    <a:srgbClr val="79797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15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1:52:42.198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13710 11068 6993,'-4'-22'2429,"3"11"-5706,31-13 893,-11 19 3793,5-1-1499,17 5-90,6-5 180,-22 6 0,1 0 430,8 0 0,1 0-430,-4 0 0,2 0-90,16 0 0,2 0 90,-18 0 0,0 0 0,1 0-63,4 0 1,2 0-1,-2 0 63,-2 2 0,0 0 0,0 0-30,2 0 0,2 0 0,-1 1 0,-2-1 0,0 0 0,0 1 0,2 0 0,0 2 0,0-2 30,4-2 0,0-1 0,1 0 960,-1 2 0,1 0 0,1-1-960,3 0 0,2-1 0,-1-1 0,-1 1 0,-1 0 0,1 0 29,0 0 1,-1 0 0,1 0 30,1 0 0,0 0 0,1 0-203,-12 0 1,1 0 0,-1 0-1,1 0 210,1 0 1,1 0 0,0 0-1,0 0-90,1 2 1,1 1 0,-1 1-1,-1-1 23,2-1 0,-2 0 0,3 2-45,1 2 0,2 2 0,1 0 0,-3-1-45,0-1 0,-1-2 1,3 1-331,-5-2 1,3 0 0,2 0 0,-1-1 0,-3-1 531,-4 0 1,-2-1-1,-1 0 1,3-2 48,4-1 1,3-1 0,1-1 0,-1-1 0,-1 1-363,5-3 0,-3 0 0,1 0 1,2 0 200,-4 1 0,3 1 0,0-1 0,-1 1 0,-2-1 0,0-1 0,-3 0 0,-1 1 0,-1 0 0,4 1 0,0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44:56.908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8665 4760 7533,'-26'-18'629,"3"4"-629,16-4-539,1 6 449,34 5 269,-2-1 1,4-1-180,6 2 0,4-1 0,1-2-274,6-3 0,0-2 0,0-1 334,-3-1 0,0 0 0,-4 0 255,2 0 0,-10 1 134,-17 5-89,-41 31-150,9 4 0,0 8 0,2 4-8,3 2 0,2 3 1,1 4-1,0 4-476,3-6 0,1 4 0,-1 2 0,2 2 1,0 2-1,1 0 0,0 0 164,1-7 0,0 1 0,1 1 0,0 1 0,1 0 0,0 0 0,0 0 0,0 0 1,0-1 99,1-2 0,0 1 0,0 1 0,1-1 0,-1-1 0,1 0 0,-1-1 0,-1-1 0,-1-2 39,0 10 1,0-1 0,0-1 0,-2-2 0,-3-5 0,-2-4 0,-6 9 0,-5-6 0,-6-18-330,-4-25 0,-4-14 1,-1-4 299,1 0 0,1-4 0,2-2 0,5-2 0,3-1 0,2-1 0,-1-9 0,0-1 0</inkml:trace>
  <inkml:trace contextRef="#ctx0" brushRef="#br0" timeOffset="199">8690 5640 7533,'4'-25'1092,"-1"0"0,20-4 0,11 3-1015,2 6 0,8 4 1,2 1-376,-5 4 0,3 1 0,-1 1 0,-2 0 0,1 0 0,-3 1 0,0 2 0,-5 4 1,1 0-1,-1 1 0</inkml:trace>
  <inkml:trace contextRef="#ctx0" brushRef="#br0" timeOffset="567">9198 5838 7533,'-11'-24'1638,"1"0"0,10-22-147,15 13-1446,17 29 0,5 14-165,-16 11 0,-4 9 0,1 3-578,3-1 0,0 3 1,0 1-1,-4 1 608,0 11 0,-5 0 0,-2 1 360,1 4 0,-1 1 0,-9-24 1343,-6-27-1568,0-27 0,3-19-135,0 7 0,1-6 0,1-2 0,1 1-526,2-2 1,2-1-1,2 1 1,2 3 15,4-5 0,3 4 1,6 6 599,14 4 0,3 13 0,-8 17 0,-2 10 0,-3 11 0,0 0 0</inkml:trace>
  <inkml:trace contextRef="#ctx0" brushRef="#br0" timeOffset="916">9681 6197 7533,'-40'6'3276,"22"-10"-1605,54-20-1671,2 1 0,6-5-540,-10 4 0,1-4 1,-1-1-554,-2-2 1,-2-1 0,-3 1-9,6-2 1,-12 0 1403,-20 1 1,-13 7 55,-13 18 1,-6 11 45,-12 13 0,2 13 284,11-3 1,3 6 0,6 3-540,7 8 1,6 5 0,10-3-181,10-4 0,10-1 0,6-8-270,10-9 0,7-8 1,0-5-53,-7-4 0,0-4 0,0-8-345,-3-6 0,1-7 0,-2-4 0,-6-2-353,-5-12 1,-7-5 0,0 1 1189,2 1 1,-1 1 0,-3-1-1,-4-5 1,-5-2 0,-3 3-1,-6 1 1,1-1 0</inkml:trace>
  <inkml:trace contextRef="#ctx0" brushRef="#br0" timeOffset="1350">10177 5342 0,'-8'-26'1244,"0"0"1,4 0 2031,-2 24-3379,12 31 1,8 18-378,-5-4 1,2 4-1,0 2 441,0-9 0,0 1 0,0 0 0,-1 1 219,-2 0 0,-1 0 0,-1 0 0,1-1 292,-1-4 0,1 1 1,-2-2-1,0 1 620,-2 13 0,-3-1 0,2 0-691,3-4 1,1 0 0,0-3-133,-1 10 1,5-8 2986,20-7-4156,-10-81 120,-15 14 1,-4-5 0,0-1 299,-3-6 0,-2-1 1,-3 1 299,-2 3 0,-3 2 0,-4 5 315,-10 0 0,-4 14-180,-5 22 0,1 16 224,11 4 1,2 8 0,7 2-516,6 5 1,6 3 0,2-2 514,-4 5 1,9-5 0,22-5 0,10-13-613,9-24 1,4-13-618,-11 0 1,1-4 0,0-2 1049,3-1 0,1-3 0,-4-1 0,-9 2 0,-2-2 0,-4 1 0,-2-5 0,1 0 0</inkml:trace>
  <inkml:trace contextRef="#ctx0" brushRef="#br0" timeOffset="1833">10711 5330 7533,'-28'-38'1092,"1"0"0,0-1 0,10 17-482,19 41 1,7 12-431,-1-1 0,3 3 0,0 4-836,-3-1 1,0 4-1,0 2 1,0 1 0,0 0 551,0-1 0,0 1 1,0 1-1,1 0 1,-1 0-1,0-2 68,2 5 0,0-1 0,0-1 0,0-2 0,-1-2 405,0 16 0,1-3 0,4-19-458,16-25-181,-18-43 0,-6-17 30,0 13 0,0-3 0,0 1 278,-1 3 1,1 1 0,2 4-39,4 3 0,1 12 809,11 59-749,-14-14 0,0 5 0,0 1-561,4 7 0,2 2 0,2-4-9,4-7 0,1-3 1,1-3 590,3 3 1,1-8 0,2-16 0,-2-6-1,-3-7 1</inkml:trace>
  <inkml:trace contextRef="#ctx0" brushRef="#br0" timeOffset="2133">11392 5925 7533,'-21'-21'3276,"5"26"-436,16 45-2840,3-12 0,5 1 135,6 4 0,7-3-585,10-4 1,7-10 209,-6-19 0,3-6 0,-1-6 270,1-8 0,-2-6 0,-5-6 210,-5-6 0,-6-4 0,-10-2 59,-10-2 1,-11-1 0,-6 5-225,-9 2 0,-7 4 0,-4 9-315,-4 11 0,-3 8 0,5 9-1334,-3 16 0,11 11 1574,14 6 0,14 5 0,17-2 0,11-3 0,3-14 0,0 0 0</inkml:trace>
  <inkml:trace contextRef="#ctx0" brushRef="#br0" timeOffset="2400">11764 5045 7533,'-4'-33'1638,"0"1"0,22 22-83,-2 33 0,2 18-1533,-3-8 1,2 7-1,-2 2 1,-1 4-570,-6-6 1,-2 3 0,-1 1 0,0 2 0,0 0 0,0-1-1,2 0 1,0 0 0,0 0 0,0 0 0,0-1 0,-2-1-110,0 6 1,-1 0-1,-1-1 1,0-3 0,1-3 639,2 5 1,-1-4-1,4-7 1,14 7-1,-4-36 1</inkml:trace>
  <inkml:trace contextRef="#ctx0" brushRef="#br0" timeOffset="3033">12186 5727 7533,'-21'-30'3276,"4"21"-1638,21 36 0,9 16-2036,-4-3 0,3 1 8,1-5 1,4 1-1,1-4-555,3 2 1,3-12 225,20-23 1168,-13-24-404,-21-10 0,-2-8 345,0 3 0,0-3 0,-1 3-121,1 2 1,-1 1-239,0-4 0,1-2 0,1 11 239,3 16 810,0 15-721,-5 15-224,2 8 0,-1 6-15,-1 9 0,-2 6 0,2-2-150,1-7 0,1-1 0,0 1 0,2 8 0,0 2 0,3-12-150,18-15 538,-13-37 1,-1-13-494,1-11 0,-1-4-105,-4 13 0,1 0 0,-1 2 240,1-8 0,3 9 540,18 17 90,-17 55-541,-7-2 1,0 4-360,-1-3 1,2-3 134,7-5 0,3-9 135,2-16 0,1-7 180,2-6 0,0-3 0,-3-2 0,-1 1-720,19 5-360,-6 24-2068,-5 2 2968,-13-9 0,-8-19 0,-11-12 0</inkml:trace>
  <inkml:trace contextRef="#ctx0" brushRef="#br0" timeOffset="3183">13028 5243 5568,'-12'-30'0,"1"1"0,-10-9 930,-4-3-930,13 52 0,12 11 0,7 21 0</inkml:trace>
  <inkml:trace contextRef="#ctx0" brushRef="#br0" timeOffset="3550">13549 5565 0,'0'-41'3119,"-6"6"157,-17 9-2479,0 28 0,-4 9-932,-9 10 0,2 9 0,4 6 0,6 3 75,9 2 0,12 0-660,30-2 1,13-4 419,-11-11 0,3-2 0,0 0 796,0-1 1,0-1-1,-5 1-361,1 1 0,-14 1 135,-40 2 0,-24-1 0,0-4-270,16-11 0,0-4 0,-3 1 0,-5 4 0,-6 2 0,1-2 0,5-3 0,-6-7 0,0 0 0</inkml:trace>
  <inkml:trace contextRef="#ctx0" brushRef="#br0" timeOffset="4266">14789 4673 7533,'-18'-25'1979,"-1"-11"-1889,0 47 179,7 19 1,6 13-113,3-4 1,2 5-1,2 5 1,0 1-680,1-5 1,1 2 0,0 3 0,1 0 0,1 0 0,2 0 187,-1-7 0,2 1 0,0 0 0,1 0 0,1-1 0,0-1 0,1 0 334,0 0 0,2 1 0,-1-2 0,2-1 0,0-2 0,0-1 0,4 4 0,0-1 0,2-4 0,0-6 0,9-4 0,0 1 0</inkml:trace>
  <inkml:trace contextRef="#ctx0" brushRef="#br0" timeOffset="4500">14628 5950 7533,'-28'-22'1638,"1"-1"0,32-14-632,18 21 1,12 3 0,2 1-1817,1 1 1,3 3-1,2-1 1,-1-2 481,0-2 0,1-1 0,-2-1 1,0 2-1,4 0 0,-1 0 1,-3-1-1,3-6 0,0-1 1</inkml:trace>
  <inkml:trace contextRef="#ctx0" brushRef="#br0" timeOffset="4683">14615 4697 7533,'-24'-33'1638,"-1"-1"0,-3-2-578,41 10 1,13 3-1466,11 17 0,7 8 405,0-5 0,4 0 0,-2 3 0,-10 3 0,-2 2 0,-1 1 0,11 6 0,0 1 0</inkml:trace>
  <inkml:trace contextRef="#ctx0" brushRef="#br0" timeOffset="5082">15309 5392 7533,'-37'16'1638,"24"8"0,5 6-1163,2 13 1,7 3-446,6-9 0,6 0 0,2-2-180,2-2 0,2-2 0,3-7-839,18 0 0,2-16 539,-5-25 0,-4-14 510,-13 4 0,-4-5 0,-2-1 180,-4-2 0,-2 0 0,-3 1-16,-3-12 1,-4 19 945,-5 42-811,6 17 1,6 8-240,5-4 0,4 2 0,4-2-253,3 1 1,5-2 0,4-6-468,6-8 0,5-6 1,0-7 599,2-11 0,0-7 0,-3-2 0,5-2 0,-5-5 0,-5-10 0,-1 0 0</inkml:trace>
  <inkml:trace contextRef="#ctx0" brushRef="#br0" timeOffset="5282">16078 4909 7533,'-12'-35'1638,"-1"1"0,10 21-758,13 30 1,5 17-1084,-3-3 1,1 5 0,0 5-1,2 1-344,-2-3 1,1 3 0,1 2 0,-1 0 0,1 1 0,-1-1-1,-1-2 1,1 2 0,-1-1 0,-1-1 0,1 0 0,-1-1 370,2 4 0,-1-1 1,0-1-1,0-3 0,-2-2 1,1 5-1,-2-4 0,-2-11 1,-4-13-1</inkml:trace>
  <inkml:trace contextRef="#ctx0" brushRef="#br0" timeOffset="6734">16041 5603 7533,'-21'-33'1484,"0"1"0,9-7-1304,6 11 0,8 4-90,36 11-90,-7 10 0,6 1 0,2 2-270,-4 1 0,2 2 0,2 1 0,1-1-367,0-1 1,1 0 0,2-1 0,0 1 0,-2-1 478,10 2 1,-1 1 0,0-2-1,-4-4 278,5-4 0,-4-3 0,-7-5 105,-8-4 0,-10-5 135,-15-23 443,-35 22 0,-12 8-39,7 14 1,-1 7-585,-13 10 0,4 12-270,19-2 0,3 6 0,10 2-316,10 10 1,11 3 0,8-3 112,2-11 1,6-1 0,3-3 0,4-3-511,6-1 1,5-3 0,3-4 0,0-5 532,2-6 0,1-6 0,0-3 1,-3 0 269,-2 1 0,-2-1 0,-2-6 149,1-9 1,-1-5 0,-6-3 345,-5-4 0,-6-3 597,-5 1 0,-2-3 0,-6 1 384,-7-10 0,-14 3-937,-19 4 1,-12 13-450,8 20 0,-3 9 0,2 5-120,1 5 0,1 4 0,7 5-180,7 5 0,7 5 0,8-2-60,14 0 0,9-1 1,4-4-5,9-3 1,5-5 0,2-6 273,3-8 0,1-7 0,-3-7 270,5-10 0,-9-8-135,-16-2 0,-9-2 44,-21-17 752,-25 41-1156,20 32 0,6 14 15,1 2 0,2 7 0,3 6-122,3-12 0,1 3 1,1 4-1,1 1 0,1 1 1,-1 0 252,0-8 0,0 0 0,1 2 1,-1 0-1,1 0 0,0 1 1,-1-1-1,0-1-11,1 7 0,0-1 0,0 1 0,-1-1 0,0 0 0,-2-2 0,-1-2 32,-1 9 0,0 0 0,-3-3 0,-4-5 0,-6-9 507,-12-4 1,-5-9 0,-2-11-91,-10-19 1,0-16-362,4-5 0,1-9 0,6-4 137,11 3 0,4-4 0,3-1 0,0 3-75,-2 2 0,1 3 0,3-6-96,2 0 0,1-7 0,3-1 0,2 0 0,4 3-122,7 1 1,5 2 0,2 1 0,0-2-169,-4 1 0,-1 0 1,1-2-1,3 1 1,4 1 40,4 2 0,4 1 0,3 0 0,2 1 1,0 2-1,0 1 141,4 0 0,1 2 0,1 2 0,0 0 0,-1-1 54,0-1 0,0 0 0,0 0 0,-1 1 0,-2 4 112,2 3 1,-1 3 0,-2 0-1,-6 0 113,6-15 0,-13 3 82,-17 10 53,-4-6 660,-16 29-930,10 18 135,10 16 0,7 8-585,10 1 1,6 2-270,-7-13 1,2 2 0,1-1 0,1-3 328,4 2 0,1-4 0,4-4-384,13 1 1,4-5 0,-4-5 773,-10-5 0,0-8 0,10-9 0,3-9 0,-7-6 482,-15-4 0,-6-5 1,-1-2-4,7-8 1,-1-3 0,-4 1-240,-5 8 0,-3 1 0,-3 0 749,-1-6 0,-3 0 1,-7 5-271,-10 8 1,-3 3-585,-1-6 0,-3 5 1328,-26 9-1373,9 32 0,3 13-180,7 9 0,3 7 1003,4-10 1,0 2 0,7 1-1094,8 6 0,7 1 0,7-6 180,15 0 0,9-10-1596,10-12 0,3-11 1596,-7-7 0,-4-10 0,-2-23 0,-10-7 0,-15 14 0,-3-1 45,4-2 0,-3 2-45,-7-6 360,-11 61-270,8 15-180,-2-17 0,4 2 31,17 10 1,8-5 58,2-18 0,2-3 1638,3 6 0,3-5-1670,13-22 0,-2-9-160,-22 6 0,-1-5 124,2-6 1,3-7-1,-1-3 1,-5-2-417,-7-2 1,-5-2 0,-2-2 0,1-3 288,0 4 0,0-2 0,0-2 1,-1 0-1,-1 0 0,-1 1 141,-3-5 0,-1-1 0,-2 2 0,-1 0 0,0 3 9,0-2 0,-1 2 0,-1 2 0,-1 5 495,-4-18 0,0 26 269,3 67-389,4-4 0,2 8 0,2 2-218,1 2 1,1 4-1,1 1 1,0-1-371,0-3 1,-1-1 0,2 0-1,0 2 348,2 1 0,2 4 0,0-1 0,0-2 0,-1-6-60,-1-6 0,-1-4 0,1 3-246,2 2 0,1 5 0,1 2 1,-2-4-1,-2-7-144,-2-4 0,-1-2 0,8 16 0,-4-10 1,-9-28-1</inkml:trace>
  <inkml:trace contextRef="#ctx0" brushRef="#br0" timeOffset="8699">20553 5256 7533,'-33'-6'3276,"10"4"-1425,23-14-1222,29-9-449,-6-2-225,2 1 0,3-6-270,-8 2 0,1-5 1,-2-1-1,-2 2-778,-5 0 1,-3 1 0,1-1 287,11-11 1,0-2-1,-14 9-79,-27 9 0,-7 12 1244,-5 16-252,-4 4 1,-2 12 26,14 14 0,3 14 0,2 5 0,3-3-45,-1 2 0,4 0 0,0 2-202,2-11 0,-2 3 0,1 0 1,5-1-1,7-3-1,11 2 1,8-1-1,4-5 1,0-5 22,7-3 0,6-5-360,2-3 0,6 1 1,2-2-1,-6-4 270,4-2 0,2-6-144,-10-3 0,7-1 1,1-1-1,-2-1 0,-6-1 189,4-3 1,-1-4-69,1 0 0,7-3 0,-2-2 0,-6-4 667,-10-6 1,-5-2-1,0-3-45,9-5 1,2-2 0,-5 1 30,-10 6 0,-4 0 0,-2-1 314,-2-20 1,-7 4 2511,-6 4-2081,-24 8 0,-12 5-836,1 17 1,-2 4-360,-4-2 0,-2 6 60,5 13 0,-3 9 0,9 3-285,10 9 0,4 3-396,-12 2 1,5 4 395,21 6 0,10-2-45,8 1 225,0-16 0,5 0-180,17 5 1,6-6 179,-16-15 0,3-2-23,6 3 1,7 2-1,1-2 1,-4-6-984,4-11 0,-2-5 1111,-4 9 0,1 0 0,-6-6-882,-4-18 1,-9-3 1360,-11-2-361,-5 1 0,-4 0 542,-10-4 1148,-13-4-1508,4 23 1636,3 21-2266,13 41 180,5-5 1343,2-11 0,1 6-1343,2-2 0,1 4 0,0 4 0,1 3-372,-3-9 0,1 3 1,0 1-1,0 3 1,-1 0-1,1 2 0,0 1 342,-1-3 0,0 2 0,1 1 0,-1 1 0,0 1 1,1 0-1,-1-1 0,0 0 0,0-1 41,1 1 0,0 1 1,0-1-1,0 0 0,-1-1 1,1-1-1,-1-1 0,-1-2 184,0 5 0,-1-1 0,0-1 0,0-3 0,0-4 0,1-4 30,6 17 0,-2-16 1034,-5-24-179,3-46-630,-5 1-1035,0-6 0,0-11 0,0 4 630,0 8 0,0-3-45,2 1 0,0-7 0,0-3 0,1 1 0,-1 7-175,1 4 0,-1 4 0,2-6 73,-1 5 1,2-6 0,1-4 0,0-2 0,0-1 0,1-1 0,-1 3 0,0 2-154,1-4 0,-1 2 0,1 1 1,0 0-1,0-1 0,0-3 165,1 4 0,-1-2 0,2-3 0,-1 1 0,0-1 1,0 2-1,0 3 0,-2 2 198,2-4 0,-1 2 0,-1 3 0,0 2 0,1 4 1408,5-26 1,-2 28-797,-5 77-270,2 4-91,-1-16 1,3 3 0,-1-4-360,2-4 0,1-1-30,3 6 0,3 4 0,-1-5 30,-3-8 0,3-3-90,16 13 1,5-9-91,11-30 270,-22 6 0,-1-6-605,2-31 0,-9-7 605,-8-3-356,-1 9 1,2-6-1,-3 6 536,-6-10-418,7 0 1,-1 4 327,-7 15 1644,16 11-1464,8 43 1157,-3 4-1292,3 0 0,1-1 2133,-3 1-2268,10-2 0,3-2-449,7-2 314,-19-8 0,1-1-1214,21-7 1079,-30-2-989,19-10 989,-21 3-1305,9-3 1395,-9 5-2494,20 0 2494,-12 0-64,13-1 0,11-1 0,-3-1 469,-7-2 0,2-2-135,1-1 0,7-3 0,0 0 0,-8-1 224,-1-1 1,-3-4-105,-2-7 0,1-5 0,-6 2 641,2-11-312,-14-8 1,-7-1 1700,-15 9-1836,-7 7 1,-7 4 225,-25 13-495,14 7 0,-3 9-475,0 18 0,0 10 1,3-2 473,0-9 1,3 3-225,6 10 0,1 8 0,2 1 1,5-6 1087,5-8 0,6 1-1028,6 11 0,4 5 0,3-6-366,0-14 0,5-2 306,5 4 0,5 1 0,3-6-1014,22-12 0,0-7 969,-15 5 0,0-5 45,-1-12 0,0-7 1,-8-2-181,-10-19-506,-5-5 0,-4 0 956,-6 4 45,0 1 0,0 2 314,0 7 1668,0-7-2117,-5 29 90,4 53-90,6-1-180,-1-4 0,6 2 554,7-15 1,6-1 0,0-4-330,3 5 0,5-6-46,8-5 1,7-3 0,-2-9-180,-7-11 0,-2-6 1,-1 0 29,2 1 0,-2 0 0,-2-5 0,-2-7 0,-2-6 0,-4 0-278,0-4 0,-4-4 38,-3-5 0,0-4 1,-2 2 209,3-1 0,-3-3-113,-4 4 1,-2-8 0,0 0-1,-3 7-538,-1-2 1,-2 1 672,0 5 1,1-7 0,-2 2-1,0 6-22,-1 3 0,-2 4 0,-1-10 1,-1 5 268,-4 6 436,0 13-345,1 25 149,4 19 1,3 15 0,0-2-285,-1-6 0,0 5-33,3-1 1,1 12 0,0 5 0,2 4 0,0-1-1,-1-6 1,0-8-133,2 1 0,-1-8 0,1 7-125,-1-3 1,0 6 0,2 4 0,-1 1 0,1-2 0,1-4 0,-1-8-63,4 2 1,0-7 0,1 0-444,2 5 1,0 1-1,-1-4 1246,2-2 1,2-6-2655,11-8 2068,-23-37 0,-11-17 0,-9-7 0</inkml:trace>
  <inkml:trace contextRef="#ctx0" brushRef="#br0" timeOffset="9615">23987 5032 7533,'-24'-28'819,"1"0"0,-1 0 0,5-2 0,12 5 646,30 13 0,12 8-1675,-4 5 0,3 4 1,0 1-884,7 0 1,0 0 0,1 1 824,3 1 0,0 0 1,3 1-183,-1 0 0,3 0 1,0 0-1,-4 0-296,-2-1 1,-2-1-1,-1 0 626,5 1 0,0 1 1,-8-3-61,-3 0-90,-24-6-909,-22-11 2978,-2 3-450,-18-5-1169,11 8 1349,-9 5 732,9 0-1632,-4 16-89,-1 21-810,11-1-663,9 4 1,4 0 572,8-1-45,6-2 1,3 1 1039,-1-11 1,3-3-1131,6 0 1,2-2 224,-4-3 0,0-2-180,15-5 90,-10-10 1,-2-4-1,5-10 225,-6 4 0,-1-4 90,-7-7 0,-2-3 45,7-7 0,-9 7 0,-1-3 540,2-23-315,-9 22 0,-2 0 674,2-3 1,-2 1-631,-2-9 271,-6 14 0,0 16-180,-7 1-360,6 12 269,-4 12-449,10 13 135,-2-4 1,0 1-496,9 19 1799,-4-20 0,3 0-1484,5-3 0,3 0 0,2 1 1,2 1 179,4 3 0,2-1 0,-1-8 0,0-2-45,21 6 180,5-19 0,-2-10-90,-21-5 0,-1-4 0,-4-3 0,-3-4-90,-2-6 0,-5-3-225,-4-5 0,-5-3-45,-7-11 0,-6 0-371,0 11 1,-3 1 490,-3 2 0,-3 0 0,0 5 105,1 8 0,-1 3-90,-5-6 1,-2 3-226,-1 9 0,-1 7 180,3 11 0,0 5-1097,0-3 0,3 4 1322,7 13 0,5 6-135,7 0 0,5 0-813,2-3 1,1 0 902,-1 3 0,3 1 35,21 8 0,5-3 55,-15-12 0,2-2 0,19 12 0,2-3 0,-18-14 0,2-4 0,11-6 0,6-3 0,-4-1 0,-3 0 0,-1-1 0,19-5 0,-3-6 0,-25-4 0,-4-4 276,-5-4 1,-2-3 1072,1-11 0,-1-3 289,-5 11 0,-2-1-1145,-1-1 1,-3-1 1,0 3 0,-2 2-46,1 0-359,0-9 315,0 45-495,0 4-90,0 32 90,6-13 3049,1 14-3229,4-21 0,1 0 90,4 14-240,-3-17 1,2 1 149,0-1 0,1-2 91,11 7 89,-9-10 0,0-2 90,12 1-90,-9-11 180,19-13-3150,-23-8 3689,12-5-111,-12-10-339,-3 9 1070,4-5-349,-5-4-720,-1 14 269,-5-3 181,9 13-270,-2 5 90,11 22-226,-4 1 1,-1 3-180,-5-4 0,-1 0 45,6 10 0,2-1-90,-2-11 0,1-3-95,-2 3 1,2-1-311,9 1 0,1-3 46,9 3 89,-5-9-2519,-6-22 2789,-14-3 0,9-16 0,-12-2 0</inkml:trace>
  <inkml:trace contextRef="#ctx0" brushRef="#br0" timeOffset="9750">24904 4438 7533,'-27'-34'3276,"10"5"-1425,30 23-2211,0 6 0,5 1 360,-12 10 0,5-4 0,-4 5 0</inkml:trace>
  <inkml:trace contextRef="#ctx0" brushRef="#br0" timeOffset="10649">28202 4983 7533,'-36'-7'-90,"0"0"0,0 0 0,-6-2 0,3 2 225,6 5 0,1 4 764,-10 7 1,1 4-720,12-6 0,-1 2 329,-3 8 1,-3 4 0,6-1-785,7-3 1,5 2 499,-5 15 0,4 2-3502,7 5 2812,6 7 644,23-22 1,5-5-539,10 3-38,0-12 1,9-2 0,-4-3 171,-7-5 1,1-4-76,10-3 0,5-4 0,-7-6-969,-7-14 1,-6-4 1223,7 6 0,-5-3 9,-17-16 1,-11 0 125,-19 3-24,0 15 0,-6-6 0,-1 0 1,3 5-22,0 1 0,-1 2-45,-8-5 0,-4-2 0,8 0 1497,11-1 0,13 4-1047,30-3-270,-16 8 0,2 3-45,20 13 0,7 7 359,5-1 1,0 1 623,-17-2 1,1 6-1884,4 13 1,5 8-1,-2 4 1,-8-4 806,-9-2 1,-4 4-25,-3 7 0,1 11 0,-2 3 0,-2-1 0,-5-7 991,-8 4 1,-5 3-1115,3-8 0,-2 8 0,-1 4 0,0 0 0,1-2 0,1-6-716,0 5 0,0-6 0,-1 6 791,1-5 0,-1 6 0,-1 2 0,1 0 0,1-3 0,1-5-706,3 4 0,2-6 1,-1 2 712,-1-2 1,-1 2-1,0-1 1,2 0 22,2 7 0,1 0 0,1-3-416,1-9 0,0-1 0,0 0 386,-1 4 0,0 1 0,4-2-67,8 10 1,3-6 6,6 4 45,-3-13 0,3-1 0,-1-13 0,1-4 135,18 6 180,2-3-135,-14-25 0,-3-6 315,0-3-226,-3-10 1,-4-4-45,-12-10-45,-4 12 0,-4-3 90,-5-6 0,-3-1-90,0 8 0,-1 0 370,-6-7 0,-2-2-191,-3-1 1,-4-1 45,-3 4 0,-3-2 0,2 1-241,7 8 1,2 1 0,-1-1-180,-6-7 0,0-2 1,8 8-121,7-1 180,26 4-720,13 13 0,7 3 405,0 2 1,2 0 584,10-7 1,2 0-271,-1 6 0,-1-1 0,-1-4 0,0-2 0,-11 6 0,0 1 0,0-1 0</inkml:trace>
  <inkml:trace contextRef="#ctx0" brushRef="#br0" timeOffset="11749">19946 7176 6543,'-13'-19'1529,"6"7"-1079,-4 6 540,4 6-91,-11 17-584,8 4 0,1 6-136,-4 14 1,1 6-1273,6 0 1,2 3 0,1 1 878,-2-6 0,1 1 0,2 0 169,1-7 0,1-1 0,0 2 0,1 0 45,-1 6 0,2 1 0,-1 0 0,1-2 60,0 1 0,0-2 0,1 5-165,0-7 0,0 6 0,1 2 0,0 0 0,1-3 0,-1-6-417,3 4 1,0-6 0,0 2 296,-1 5 0,0 3 1,0-2-1,1-10-180,2-9 0,0-6 225,3 8-269,-5-45 179,-1 3 450,-7-12 0,-4-4-294,-5-3 1,-3 1 158,0 3 0,-2-1 85,-1-2 0,-4-6 1,-1 1-1,2 3-40,-6-3 0,-1 0-120,3-2 0,-2-4 0,2 2 120,-5-4 0,2 2 832,2 2 0,2 0-832,2 0 0,2 2-90,2 11 0,8 4-180,25 4 180,21 13-135,1 4 0,2 2-841,-4-4 1,-1 0 885,11 1 0,2-3 0,-17-2 0,1-1 0,-1 0 593,10-1 0,3-3-521,-9 0 0,6-4 0,1-1 0,-2-1 0,-7 1-72,6-8 0,-4-4 292,-6 5 1,4-4-1,-4-1 1,-11 4 67,-18-17 115,-13 16 1,-5 6 334,-13 13-180,-3 7-91,-4 24-179,12 3-135,15-6 0,2 6-113,3 11 1,2 9-1,1 2 1,-1-6-68,0 1 0,0 0 22,1 0 1,1 6-1,1 0 1,3-6-23,4 7 0,3-6 38,-1-8 0,3 1-293,4 2 0,3 2 1,-1-5 209,-6-10 0,0-3 135,8 6 0,0-9-225,4-27 450,-9-8-136,0-5 1,-1-3-404,-6-12 164,0 10 0,1-1-30,-3-4 0,0-1 0,1 4 0,0-2 45,2-9 0,0 2 2995,3-6-3265,0 2 684,12 63-234,-9-10 45,3 29 0,-1 7-1774,-7-24 1,0 0 1590,2 13 1,1-1 92,2-12 0,4-4-237,16 2 1,2-4 191,-11-7 0,2-4-30,7-6 0,5-5 0,-7-6 30,6-21 30,-16 7 0,2-6 0,-5 3-30,2-19 224,-8 12 1,-4-1 180,-11-1 0,-4 3-225,-9-8 4,-1 3 0,-5 4 355,-24 15-314,19 7 0,-1 4 45,-23 13 89,23 20 1,4 8-45,6-6 0,4 5 317,3 4 1,3 5 0,3-3-543,4 1 0,5-2 0,3 6 0,7-2-315,11-7 0,5-4 270,-5-4 0,6-3-675,-1-9 0,7-1 1,0-3-1,-3-1 495,9 1 0,-1-5 135,-2-4 0,1-3 0,-4-3 0,-1-4 0,-4-5 0,-2-4 0,0 1 0</inkml:trace>
  <inkml:trace contextRef="#ctx0" brushRef="#br0" timeOffset="12185">23429 7896 7533,'-3'-40'-450,"0"0"0,6-4 0,4 1 1260,1 0 0,3 3-2449,-1 10 1,2 2 716,4 4 0,3 3 1596,3 7 1,2 3 903,19-10-679,-5 10 1,9-1-1,0 6-899,-9 8 0,2 3 0,-1 2 0,-1-1-393,7-3 1,-1-1 0,-1 5 92,5 6 0,-2 5 0,-9 5 75,-14 10 0,-9 6-743,-1 6 0,-5 4 488,-7-8 0,-3 2 1,-3-1 299,0-5 0,-2-1 0,-3 0 30,-1-3 0,-3-1 1,-3-1 59,-8 4 0,-3-1 0,-1-2 937,-6 4 0,0-2-697,10-8 0,-1-1 0,1-3 149,0-5 0,5-5 780,13-7 1792,7-5-1702,40 0-809,-3-5-738,-1-3 0,7-2 1,-1-1 107,-8 1 0,-1-1 0,2-2 270,2-2 0,2-2 0,1-1 0,-3 1 0,3 0 0,-2 0 0,-1-1 0,-1-2 0,0-1 0,1 1 0</inkml:trace>
  <inkml:trace contextRef="#ctx0" brushRef="#br0" timeOffset="12849">24409 6929 7533,'-27'-4'719,"1"1"1,-15-3-810,28 17-180,8 20 90,5 3 315,0 12 0,5 6-1130,7-14 0,3 1 0,-2-1 965,-5-3 0,-1-1 0,5 1-210,12 8 0,7 1 0,-1-12 300,-6-17 0,2-5-60,13 10 0,0-7 0,7-24-90,-5-2 90,-24-5 0,-4-6 135,1-14 0,-2-2-90,-1 13 0,-2 0 0,-2-14 0,-3 2 135,-4 7-2465,0 6 2464,0 3 1352,0 16-1441,0 2 92,11 21-272,-8-6-180,19 18 0,-3 3 270,13-4-405,-4 0 1,8-1 164,0-14 0,5-4 0,-2 1-310,3 8 0,3-4 595,-5-11 0,5-5 0,-1-2 0,-7 0-58,-8 1 0,-2-3 58,18-9 0,-3-3 225,-1-5-2060,-24-2 1880,10-5 519,-25-4-160,-13-4-44,-3 14 0,-4 0-270,-1 5 0,-2 2 178,-2 1 1,-2 3 46,-4 4 0,-1 3-45,-2 0 0,-1 1-136,-8 2 1,1 1-90,10 3 0,2 0-90,0 2 0,3 3 2182,-6 19-2003,4-4-358,9 11 179,13 4-270,22 4 180,-1-18 0,5-3 0,8-4 0,5-4-249,8-1 0,3-7 339,-12-4 0,0-4 0,0-2-90,1 0 0,-1-1 0,1-6 0,6-12 0,0-8 0,-5 2 90,-3 3 0,-6-2 0,-4 3 0,-1-4 0,-9 3 90,-11-1 0,-7 3-20,-1 1 0,-4 0 290,-6-8 0,-3 2-225,4 12 0,-3 4 449,-9 1 1,-1 9-45,-6 18-271,9 7 1,4 6-225,10-1 0,3 2 1003,-1 7 0,4 2-913,4 8 0,4-1-553,-4-8 0,4 3 260,3 0 1,5 4-1,1 2 1,1-3-437,4 1 1,1-2 0,4 1 345,1 1 1,3 1 0,1 0 0,0-5-846,2-2 1,0-5 0,0-2 980,0-3 1,1-3 0,-2-1 0,7-1-1,0-3 1,0 0 0,1 0 0</inkml:trace>
  <inkml:trace contextRef="#ctx0" brushRef="#br0" timeOffset="14333">27061 6668 7533,'0'-40'869,"0"0"1,-1 8-1,2 7-959,4 13 1979,2 12-1439,5 0 1079,12 34-1124,-14-13 0,1 4-534,4 15 0,0 7 16,-4-6 1,0 6 0,-1 1 0,-1-2-708,-2-6 1,-1-2 0,-1 2 0,1 2 732,1 4 1,0 4 0,1 0 0,-1 0-1,-2-5-63,-1 4 0,-3-3 1,1 2-54,0 1 1,1 3-1,0-1 1,0-6-296,1-1 1,-1-3 497,-1 6 0,0 4 0,1-11 878,2-4-698,-5-2 1329,0-39-1419,-5-37 0,3 11 256,-3-15 0,-1-5-616,5 17 0,1-1 120,-2 0 0,0-3 0,0 1 60,2-4 0,0 0-150,1-1 0,-1-4 1,-1 6 194,-1 5 0,-1 1 15,2-8 0,1-4 0,0 7 120,0-5 75,9 13 1,5 4-256,8 14 45,11 10 0,3 6-45,3 5-310,-6 1 0,7 4 0,-5-1 310,-10-1 0,-1 0 45,17 4 0,-1 0-135,-17-2 1,-3 3-345,-5 13 0,-3 2 434,6 14 270,-17-12 0,-9-1-90,-13-10 0,-5-3-90,4-1 0,-4-3 162,-10-1 0,-6-2 0,3-1-162,6 0 0,-1-2 569,-11-2 1,-6-2 0,9-1-120,-7-3 45,7 0 0,5-2-563,21 0-472,16 1-90,65 29 540,-38-18 0,0 1 147,16 8 0,2 2-552,-9-5 0,0 2 90,2 2 1,1 2 44,-8-6 0,1 0 0,-1 0-850,8 2 1,-3 0 1029,-5-1 0,-1-1-225,-3-7 1,0-1 705,18 5-481,5-9 0,-18-12 630,-4-33-226,-14 8 1,-3-4 764,3-10 1,-1 1 89,-3 7 1,-1 4-990,2-11 696,-11 61-697,-1 12 1,2 5-135,1-8 0,1 2 0,-1 8 1,3 0-46,5-10 0,4-3 1646,0-2 0,3 0-1736,5 3 1,0-2-1,17 9-45,-8-20 0,1-7-63,-7-11 1,-1-6 107,8-7 0,-2-4 135,-10 2 0,-3-2-90,-2-8 0,-1 3-404,5 2 359,0 3 360,-1 31-90,-11 4 131,3 13 0,2 5-176,4-2 0,0 0-45,-3-2 0,3 0-45,12 5 0,0-7 45,-10-14-45,8-6 0,-1-4 45,-8-6 45,3-10 0,0-4-45,-5-1 359,0-6 1,-1 0-360,0 6-90,-4-5 0,3 4-1169,17 19-2018,-8-10 2892,6 27 115,-4 17-180,1 3 1,4 2 404,-9-10 0,4-1-521,7 5 0,6 1 1,-2-6 565,-7-10 0,2-4 209,10 2 1,6 0 0,2-4-120,-10-8 0,2-3 0,-1-2 0,-1 2-90,3 1 0,-1 0 0,1-3 225,1-3 0,4-4 0,-3-2 0,-9 0-90,-10-2 0,-3 0 44,13-2 1,-4-5 119,-18-9 1,-7-7 0,-3 6-300,-1-10 525,-12 9 1,-8-3 0,-3 9-526,1 16 0,-5 6 120,-12 3 0,-8 5 0,3 1 15,4 4 0,1 2-105,6-2 0,-2 1 0,2 6 269,-4 18 1,2 9 0,5-3-210,6-11 0,5 3-68,5 4 1,2 8 0,3 0-1,5-8 248,20 14 89,6-18 1,10 1 0,3-9-330,11-15 0,5-9 0,-2 0 0,-9 7 0,-1 1 0,2-7-276,-5-7 1,4-5-1,1-3 1,-4-1-1,-7 1 336,1-6 0,-4-6-45,0-1 0,2-7 0,-1-1 0,-7 4-180,-4-6 0,-4 0 135,2 4 0,1-2 0,-5-1-270,-7 0 0,-4-1 1,0 2 421,3-1 0,-2-2-332,-3-1 0,-2-8 0,0 0 0,-1 8 45,-2 1 0,-2 2 15,-2-11 0,-3-3 1,-5 18 651,-28 32-622,25 23 0,2 12 1,3 0 59,2-1 0,3 0 0,2 7-14,4-2 0,1 8 1,1 3-1,1 0 1,0-2-1,2-6 74,1 5 0,1-5 0,2 7 239,-2-7 1,1 7 0,0 3 0,1 2 0,-1-2 0,1-3 0,0-5-388,3 9 0,0-6 1,0 3 45,-2-3 0,-1 5 0,0 0 0,1-1 0,2-5-141,4 6 1,1-6-1,-1-1-12,-3 6 0,1-1 88,2-9 1,2 0 0,-3-8 136,-2-7 0,-8-15 0,-13-39 0</inkml:trace>
  <inkml:trace contextRef="#ctx0" brushRef="#br0" timeOffset="14500">28164 7176 4827,'35'-9'468,"0"0"0,0 0 0,-8 4 0,-1 5 0,19 10 0,0 0 0</inkml:trace>
  <inkml:trace contextRef="#ctx0" brushRef="#br0" timeOffset="34517">8058 5565 7533,'0'-33'-90,"0"-1"0,2 2 0,1 7 90,-2 18 360,16 2-450,-3 10 180,10 1 0,4 1 0,15 6-1183,-8-5 1,7 0 0,-3 0 969,-7-2 0,3 2 195,2-1 0,8 2 0,4 1 0,1 0 0,-3-1-368,-7-1 0,0-2 1,0 1-1,0 0 1,2 1 331,3 1 0,1 1 0,1 1 0,2-1 0,2-1-59,-10-2 1,3 0-1,2-1 1,1 0-1,-1 0 1,-2-1-1,-1 1 1,-4-2 44,8 3 1,-5-2-1,0 0 1,8 0-14,-11-1 0,5 0 0,3 0 0,3-1 0,2 1 0,0 0 0,-1-1 0,-2 1 0,-3-2 0,-4 1-327,10-1 1,-5 0 0,-2-1-1,2 0 1,7 1 325,-12-1 0,5 1 0,2-1 0,3 1 1,2 0-1,0-1 0,0 1 0,-2 0 1,-2-1-1,-3 0 0,-4 1-155,4-1 0,-4 0 0,-4 0 1,1 0-1,2 0 0,6 0 169,-9 0 1,5 0-1,2 0 1,2 0-1,2 0 1,0 0-1,0 0 1,0 0-1,-2 0 1,-3 0-1,-3 1 1,-3-1-24,12 1 0,-6 1 0,-3-1 1,2 1-1,5-1 21,-6 0 0,2 0 0,3 0 0,1 0 0,1 0 0,1 0 0,-1 0 0,-1 0 0,-1 0-43,1 0 1,-1 1-1,0-1 1,0 1-1,-1-1 1,0 1-1,-1-1 1,-1 1 9,2-1 0,-2 1 0,0-1 0,-1 1 1,1 0-1,1 0 0,2 0-44,-1-1 1,2 1 0,3 0 0,0 0 0,0 1 0,-1-1 0,-2 0 0,-3 1-1,-5 0-78,14 2 0,-5 0 0,-4 1 1,0 0 110,-1-1 0,1 0 0,-4 0 1,-7 2 23,0 3 0,-13 2 0,-22 4 0,-7 2 0</inkml:trace>
  <inkml:trace contextRef="#ctx0" brushRef="#br0" timeOffset="34949">13710 4735 7533,'-12'-30'-45,"1"1"0,-27-3 449,0 13 1,-8 9-315,6 14 0,-3 9 0,1 0-964,5-2 1,1 0 0,-5 3 873,3 0 0,-3 2 0,-4 2 0,-1 0 0,0 1 0,0-1-401,6-2 1,-1 0-1,1 0 1,-2 1-1,0-1 1,-3 1-1,-1 1 392,7-3 1,-2 0 0,-1 0 0,-2 1 0,0 0 0,-1 0 0,0 0 0,-1 1 0,0-1 0,-1 1-1,1-1-31,4-1 1,0 0-1,-1 0 1,0 0 0,0 0-1,0 1 1,-1-1 0,0 0-1,0 1 1,0-1-1,-1 0 1,1 1 0,-1-1 77,1 0 1,0 0-1,0 0 1,0 0-1,-1 0 1,1 0-1,-1 0 1,0 0 0,0 0-1,0 1 1,-1-1-1,1 0 1,0 0-1,-1 0-100,0 0 1,-1 1 0,0 0 0,-1 0 0,1-1 0,-1 1 0,1 0 0,-1 0-1,1-1 1,0 1 0,0-1 0,0 1 0,1-1 0,0-1 61,0 1 0,-1 0 0,1 0 0,0 0 0,0-1 0,0 1 0,1-1 0,0 0 0,0 0 0,1 0 0,1 0 0,1-1 0,0 0-47,-7 3 0,2-1 0,0-1 0,2 1 0,0-1 0,0 0 0,0 0 0,-1 0 0,-1 1 56,1-1 0,-1 0 0,-1 1 0,-1-1 0,1 1 0,0-1 0,0 1 0,2-1 0,2-1 0,2 1-112,-3 0 0,2 0 0,3-1 1,0 0-1,0 1 0,-1 0 0,-3 0 102,4 0 1,-3 0-1,-1 1 1,-1 0-1,0 0 1,1 0 0,1 0-1,2-1 1,2 0-1,-11 5 1,2 0-1,2 0 1,3-1 0,2-1-1,6 0 1,-1-1-1,1 1 1,0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4T13:35:31.942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6997 12977 7533,'-27'-22'449,"2"5"-359,12 17 0,0 0 0,0 6 90,0-5-90,0 5 180,6-6-180,-5 0 90,5 6 0,-6-5 0,0 11-90,6-11-90,1 11-90,6-11 180,-6 11 0,5-11-180,-5 11-90,6-5 360,0 12-270,0-10-90,0 20 180,0-19 0,6 14-90,1-11 90,6-6 0,0-1 180,0-6-180,0 0 90,6 0 0,1-6 89,12-7-89,-11-7 0,10-12 0,-23 11-90,4-4 0,-12 6 90,0-1-180,0 0 180,0 1-90,-6 12 0,-1 1 0,-6 6 90,0 0-90,0 0 180,-11 12-180,8-4 0,-9 17 0,18-11 0,-5 5 90,11-6-180,-11 6 90,10-5 0,-4 5 0,6-6 0,0-6 90,6 5-90,2-5-180,5 0 180,0-1 0,12 0 0,-9-5 0,14-1 0,-16-1 90,5-11 90,-6 5-180,0-6 0,0-5 180,-6 3-180,-1-4 90,-6 0-90,0-1 0,0 0 90,-6 1-180,-7 6 90,-1 0 90,-5 6-90,0 1 0,-1 6 90,0 0 90,1 6 89,6 1-179,-6 6-90,10 0 180,-8 0-180,10 0 90,0 0-270,1 0 270,6 0-90,0 0 90,0-6-180,12 5 180,-4-11 0,11 11-270,0-11 90,-5 5 90,11-6-359,1-6 179,1 5 0,-1-11 90,-7 11 90,0-11 0,-5 5 0,5-6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46:33.024"/>
    </inkml:context>
    <inkml:brush xml:id="br0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4636 8577 28811,'-32'-16'-1093,"0"0"1,6 1 0,3 0-2185,6 1 1838,17-2-996,6 9 2137,12-5 445,2 5 382,21-10-996,-5 12 1,1 2 175,-8-4 0,0 1 731,9 3 1,0 1 476,10 2 938,-14 0-1018,13 5-1189,-15 30-404,-6-5 71,-15 9 0,-5 3-1371,0 3 1186,-15-2 1,-4 0-572,-3 0 1086,-3-16 1,-4 2 0,2-4-588,-11 12 561,5-7 0,2-2 687,0-2-170,6-3 1,2 1 510,-5 16-535,10-15 1,6 0-882,18 17 776,20-4 1,7-7 0,-18-16 0,0 1 0</inkml:trace>
  <inkml:trace contextRef="#ctx0" brushRef="#br0" timeOffset="360">4909 9494 15439,'0'-24'-3277,"0"4"2027,0 8 268,0 1 789,0 9 214,6-3 586,-5 5 117,5 0-454,-6 0 843,0 0-180,0 5-933,0-3-17,0 9-179,0-4-260,-6 11-447,5-4-90,-5 3 181,6-10-228,0 4 664,17-4 839,3 0 117,6-1-31,-8-6 48,-7-6 138,-4 5-242,-1-10-149,0 4-33,-12-6-391,0 7 236,-12 0-110,4 6 44,-3 0 133,5 0-571,5 6 420,1 0 20,6 1-1015,0 4 277,6-9 634,11 9 1,4-5 0,9 6 0</inkml:trace>
  <inkml:trace contextRef="#ctx0" brushRef="#br0" timeOffset="19743">10674 11923 18653,'24'-21'-2809,"-4"5"1989,-8 16 1,-1-6 0,-4-1 0</inkml:trace>
  <inkml:trace contextRef="#ctx0" brushRef="#br0" timeOffset="19917">10760 11886 14714,'0'-20'-3277,"6"8"1754,-5 1 649,10 4 1207,-9 0-681,3 2 632,-5-1-620,0 5-564,0-5 1056,0 6 402,0 0 68,-5 0-379,-2 0 338,-6 0-219,1 0 234,0 6-183,-17 6-278,1 8 0,-9-1 1,7-1-1</inkml:trace>
  <inkml:trace contextRef="#ctx0" brushRef="#br0" timeOffset="20041">10487 11960 13580,'-30'7'-1279,"10"-2"1071,-4-5 827,1-5-545,7 3-198,-7-3-73,11 5 325,-1 0-398,1 0-17,5 0 260,-4 0 1,10 5 0,-5 2 0</inkml:trace>
  <inkml:trace contextRef="#ctx0" brushRef="#br0" timeOffset="20176">10227 12047 13580,'-39'0'-810,"9"0"541,1 0 89,14 0 270,-30 11-352,21-8 332,-17 13-542,22-9 0,1 5 0,5 1 1</inkml:trace>
  <inkml:trace contextRef="#ctx0" brushRef="#br0" timeOffset="20309">9843 12146 13580,'-34'-2'-241,"0"0"0,0-1 1,-5 0-1,3 1 220,5 4 1,4 1 80,0 4-510,-9 6 294,11-1-144,6 0 253,6-5 1,2 4 0,4-4 0</inkml:trace>
  <inkml:trace contextRef="#ctx0" brushRef="#br0" timeOffset="20405">9421 12233 13580,'-32'0'0,"2"0"-180,11 0 180,-16 0 180,13 0-90,-19-6 191,3 5-1751,0-10 1143,1 9 217,1-3 126,-1 10 0,-2 2 1,-4 6-1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47:09.274"/>
    </inkml:context>
    <inkml:brush xml:id="br0">
      <inkml:brushProperty name="width" value="0.12095" units="cm"/>
      <inkml:brushProperty name="height" value="0.12095" units="cm"/>
      <inkml:brushProperty name="color" value="#FFFFFF"/>
    </inkml:brush>
    <inkml:brush xml:id="br1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7152 6296 15587,'13'-22'-1093,"0"-1"1,3 1 0,-3 3 300,-4-1 363,2 8 424,-11 1-393,0 4 10,0 0 120,0 2-403,0-1 380,0 5-32,0-10 229,0 9-495,0-3 499,0 5 851,0 5-671,0-3-270,0 9 180,-6 1 289,-1 2 21,-5 9 116,-1-3-39,6 10-1175,2-9 966,-1 2 71,5 0-209,-4 9-211,10 12-9,-2-16 1,1 0-3098,3 17 2455,4 3 776,-8-2 1,1 0-69,2-16 0,0 2-298,-1 4 0,-1 6 0,1 1 0,-1-3 381,1 0 0,-1-3 1,1 1 0,-1 5 1,1 1 0,-2 1 33,0 3 0,-2 2 1,1-2 0,0-5 1,0-1 0,-1 1 30,0 6 0,-1 0 1,1-1-592,0-9 0,1-1 0,0-2 560,1 9 1,0-2-9,0-5 1,1-3-99,2-10 1,0 0 166,-3 4 1,1-1 1684,12 8-1471,-7-3-144,3-1 99,-1-9 1360,-10-16-1452,5 4 2987,0-10-2246,-5 5 269,10 0-969,-4 0 237,5 1-225,1-1 293,-1-6 447,-5 0-274,-2 0-498,-5 0 648,6-6-1158,-5-6-25,-1-7-417,-7-6 147,-11 0-204,-1 6 255,-6-5-165,1 5 227,-1-6 159,0 6 750,0-4-88,0 9 268,1-4-322,4 6-134,-3-1 24,9 6 56,-4 2-40,6 5 168,-1 0 50,6 5-348,2-3-111,10 3-143,2-5 176,11 0-15,2-11-168,4 8 64,7-13-197,6 4 276,-4 3 192,8-7 75,2 14 26,-14 2 79,0 18-331,-24 3-145,-10 26 213,-8-7-1200,0 4 730,-5-8 444,5 0-951,5-12 0,-1 1 933,-1 1 1,0 0 0,-4 7-1,-2 0 1,0-5 0,0 1-1</inkml:trace>
  <inkml:trace contextRef="#ctx0" brushRef="#br1" timeOffset="11760">5429 10076 7533,'-5'-38'-450,"-2"7"810,0 13 0,-4 0-271,4 10 1,0-8 0,-4 9-90,4-6 180,-11-10-180,4 8 0,-2-5 0,-2 0-3277,-4-2 3264,5 5 1,-2-2-987,-10-10 0,0 0 999,11 11 0,-2-2-446,-12-13 0,-5-4 1,3 4 490,7 9 0,2 1-298,-1-2 1,0-2 0,1 3 297,0 5 0,2 1-90,3 0 0,1-1 0,-2-2 0,-1-1 90,1 1 0,0-2-103,-7-9 1,0-2 57,5 10 0,0 0 510,-4-8 0,0-1-465,2 3 0,2 0-45,3-2 0,0-1 90,-7-4 0,0 0-90,5 0 0,0 1 0,-2 6 0,-2 2-45,-1-1 0,-1 3 90,0 3 0,0 3 496,2 4 1,1 0-497,-8-2 0,1 1 45,8 6 0,1 1 996,-2-2 0,0 1-906,-5-2-1,18 6-89,6-4 2980,6 10-2980,6-4 614,1 5-704,-1 0 0,5 0 0,-9 0 90,3 0-450,-5 0 181,0 0 179,6 5 0,-5-4-90,10 5 90,-9-6 0,9 5 0,-10-3 90,10 9-90,-4-10 0,5 10 0,-5-9 0,4 3 0,-4 0 0,6 2-90,10 6 90,-8-1 0,25 6 0,-23-4 0,17 15 0,-9-9 0,-5 3 0,3 1-45,2-1 0,1 0 45,-6-3 0,0-1 0,14 10 0,-22-17 90,1-11 359,-1 5-269,-5-6 0,-1 0 0,-6 0 0,0-6-270,0-1 90,0 0 90,0 2-90,0-1 90,0 5-360,-6-5 0,5 6 270,-5 0 0,6 0 0,0 0 90,-5 0-90,3 0 90,-3 0 0,-1 6-90,-1-5 180,-5 10-180,0-10 90,5 11-90,-4-11 0,4 5 90,-6-1-90,7-4 0,-11 5 90,9-1-90,-5-3 0,2 8 90,10-8-90,-10 9 0,10-10 0,-10 11 0,9-11 0,-9 10 90,10-10-90,-5 10 180,6-9-90,0 3-90,0-5-90,0 0-90,-5-5 180,3-2 0,-3 0-180,-1-10 180,5 9 0,-5-15 0,-5-2-90,9 4 90,-15-8-180,-1-7 180,3 13-180,-8-17 0,-1 15 0,3 5 180,-3-4 0,-5 1-90,8 8 90,2-3-899,2 18 629,27 12-550,-2 8 1,22 10 0,2 2 0</inkml:trace>
  <inkml:trace contextRef="#ctx0" brushRef="#br0" timeOffset="13017">7574 6755 12672,'18'-25'-1803,"-4"6"1323,-2 1 304,-6 6 80,-1 5 315,-4-4-244,5 10 939,-6-5-1628,0 6 1434,0 0-359,5 6-46,2 11-374,6 4 63,-6 4-158,4 15-237,-5-17 328,1 16 1,-1 2-539,1 4-492,-5-4 1,0 7 0,-1-4 614,0-8 1,-2 2 407,-1 6 0,-1 8 1,0 1-1,0-6-709,2-11 0,1-3 1,-1 2 742,-2 4 1,0 3-1,0 0 1,0-5 2,3 8 1,0-3-773,0 1 1,0-1 793,0-4 0,0 0 2,3 2 1,0 0-176,-3-3 0,1 0 175,5-2 0,-1-1-85,-4-4 1,0 2 80,2 15 0,1 7 0,0-6 342,-1-14 0,1-1-332,-2 13 0,0 4 0,1-10-7,2-8 63,1 9 1293,0-18-1259,1 0 2480,4-12-2263,-9-9 929,3 3-1015,-5-5 2564,0-11-2909,0-8 17,-5-2 93,-2-2-433,-17-12 373,4 12-144,-1-4 0,0 1-134,-1 4 74,2 5 0,0 0 444,5 3 625,-8 2-831,5 1 157,4 4 155,2 0-97,1 1 10,9 6 164,-3 0 79,5 0-264,0 0-54,5 0 13,2 0 74,11 6-151,7-5 49,1 5-139,10-6-588,12 6 394,-22-6 1,1 1 134,4 4 0,0 1-288,13-5 94,-14 10 60,-12-10 311,-6 27-351,-10-6 263,-6 6 0,-5 4-535,-10 7 0,-4 1 188,3 2 1,-2 2-1,0-7 1,-2 2-1,0-1 1,5-5-1,-1 1 1,1-1-1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14:14.230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24210 4090 7533,'-21'40'389,"1"0"1,-2-3 0,5 0-255,14 4 0,5 5-68,-3-9 1,1 4-1,0 1 1,1-1-888,0-3 1,1 0 0,0 0 0,0 1 682,-1 2 0,0 2 0,0 1 0,1-1 0,0-3 167,1 8 0,1-4 0,0 3-418,-3-3 1,-1 1-1,0 2 1,0 0 369,0-6 0,0 1 0,0 0 0,0 1 0,0 0 0,-1 3 0,0 2 0,-1-1 0,1 2 0,-1-1-93,0-5 0,0 0 1,0 0-1,0 1 1,0 0-1,0 0 111,0 1 0,0 2 0,-1-1 0,1 1 0,0-1 0,0-1-200,0-2 1,0 0-1,0 0 1,0-1-1,0 0 1,0-1 199,0 2 0,1 0 0,-1-2 0,1 0 0,0-1 50,-1 1 1,1 0-1,-1-1 1,1-1-51,1 10 0,0 0 0,0-4 0,1 3 0,-2 2 273,1-5 1,-2 6 0,1 1 0,-1-4-155,0-4 1,0-2 0,-1 2-30,0 1 0,0 4 0,0-1 0,0-1 101,-1-7 0,1-2 0,0 0 1,0 0-102,1 13 0,-1-1 0,1-2-1,0-10 1,1-2 0,-1 0-30,0-2 0,0 0 0,0-2 75,2 11 0,-1-1 115,-2 4 1,0 2-221,3-14 0,0-1 0,0 2-8,2 11 1,0 1 0,0-3-113,-2-2 0,1 0 29,3-6 0,0 1 1,-1-4 60,-2-7 0,0-1 496,4 12 1,1 2-497,-3-4 0,1 1 0,-1 8 0,0 0 0,1-8 0,-2-3 0,-2 15 0,0-1 669,0-18-714,0 0 0,0 0 45,0-6 90,-5 6 2253,3-18-2254,-3-9 2424,5 3-2243,0-5-1090,0 0 1,5 6 0,2 0 0</inkml:trace>
  <inkml:trace contextRef="#ctx0" brushRef="#br0" timeOffset="973">23726 8850 7533,'-20'-35'809,"3"2"-719,23 32-270,17-5 0,5 6 180,14 3 0,8 0-1093,-11-2 1,2-1 0,0 0 447,0 2 1,0 0 0,4 0 662,-2-1 0,5-1 0,1-1 0,-1 1 0,-6 0 163,-2 0 1,-5 0-1,11 0-130,-15 0 0,6 0 1,4 1-1,4-1 1,2 0-1,4 1 1,1-1-1,1 0 0,0 1 1,-1-1-1,0 1 1,-3-1-1,-3 1 1,-3-1-159,10 1 1,-2 0-1,-3 0 1,-2 0-1,1 0 1,1 0-1,2-1 1,4 1 106,-10 0 0,2-1 0,1 1 0,2-1 0,1 0 0,0 1 0,1-1 0,1 1 0,-1-1 0,0 1 0,-1-1 0,-1 1 0,0 0-93,-1 0 0,1 0 0,-1 1 0,0-1 0,0 1 0,-1-1 0,1 1 0,-1-1 0,0 1 0,0-1 0,-1 0 0,1 1 101,0-1 0,0-1 0,0 1 0,-1 0 0,0-1 1,0 1-1,0 0 0,1-1 0,1 1 0,0 0 1,2 0-16,-5 0 1,2 0-1,1 0 1,0 0-1,1 1 1,1-1 0,0 1-1,-1-1 1,1 0-1,-1 1 1,-1-1 0,0 0-1,-1 1 1,-2-1 14,4 0 0,-1 0 0,-2 0 0,0 0 0,-1 0 1,0 1-1,0-1 0,1 0 0,0 0 0,0 0 1,2 0-39,-3 0 0,2 1 0,0-1 0,0 0 0,2 1 0,-1-1 1,0 0-1,0 1 0,0-1 0,-2 1 0,0-1 0,-2 1 0,-1-1 20,6 1 0,-3 0 0,0 1 0,-2-1 0,0 0 0,0 0 0,0 0 0,1 1 1,1-2-9,-2 1 0,1-1 0,1 1 0,-1-1 0,1 0 0,0 0 0,0 0 0,0 1 0,0-1 0,-1 1-22,6 1 0,2 0 0,0 0 0,0 1 0,0-1 0,-3 1 0,-2-1 0,-3 0 0,-4-1 41,7-1 0,-8 0 0,0-1 1,7 2-47,-6 0 0,4 2 0,4-1 0,2 2 0,-1-1 0,-2 0 0,-4-1 0,-5-1 75,13 0 0,-9-2 0,7 1-75,-6 1 0,7 1 0,3 1 0,-1-1 0,-5 0 0,-6-1 75,-6-2 0,-4 0 0,2 1-30,7 1 0,5 2 0,0-1 0,-7-1 660,1-1 0,-3-1-615,5 3 0,-3 0 45,-12 0 0,-3-1 1851,11 0-2031,-28 3 180,-2-5 2408,-5 0-2498,-5 0-270,-8 0 270,-1 0-532,-14-5 802,12 3-99,-13-9 99,16 4 90,-16 1-360,14-5 270,-20 9-270,20-9-2261,-25 10 2261,29-10 250,-28 10-250,30-5 2566,-15 0-2476,12 5 90,5-5-90,2 1 468,5 3-468,0-3 3186,16 5-2435,-1 0-751,10 0 179,-2 0-359,-14 0 167,13 0 103,-14 0-180,4 0 180,-1 5-90,-9 25-180,3 4 180,-5 5 90,6 6 90,-5-28-180,10 17-3033,7-9 3033,-3-10-90,31 1-179,-6-32 89,5 6-720,-12-4 1,-2-1 539,-1 2 270,4 3 0,1 2 0,1 1 0,-9 4 0,-1 0 0</inkml:trace>
  <inkml:trace contextRef="#ctx0" brushRef="#br0" timeOffset="2183">24235 3830 7533,'-14'-5'0,"-8"-8"-3277,19 5 893,-13-9 3433,14 16-779,-3-4 860,5 5-1130,0 0 539,0 16-269,0-1 270,0 16-360,0-7 0,-6 3 0,-5 4 44,-5 11 1,-5 4 867,3-7 0,-2 3 0,0-2-834,1-2 1,-1-1-1,1-3-168,-3 3 0,7-6 540,15-4-450,43-43-450,-15 6 0,3-1-45,9-5 0,0 0-90,-5 5 1,-1 3 479,-3 1 0,0 3-30,-3 3 0,-1 2 315,17-1 540,-18-6 629,-31-22-1260,-21 1 1,-9-3-750,6 0 1,-2-2-1,0 1 254,4 5 0,0 2 0,1-1 1,-7-11-1,8 2 0,14 3 0</inkml:trace>
  <inkml:trace contextRef="#ctx0" brushRef="#br0" timeOffset="3173">24160 8726 7533,'-13'-6'809,"-4"-1"-809,16 1 180,-5 0-450,17 0 270,3 0 0,16-1 90,-9 1-719,19 1 719,-23 3-450,11-3 90,1 5-450,-1 0-100,9 0 1,-6 0 0,-7 0 0</inkml:trace>
  <inkml:trace contextRef="#ctx0" brushRef="#br0" timeOffset="3323">25114 8614 7533,'32'-12'1709,"-7"5"-2069,-7 2 450,5 5-1349,9 0 439,1 0 1,8-6 0,-9-1 0</inkml:trace>
  <inkml:trace contextRef="#ctx0" brushRef="#br0" timeOffset="3456">25759 8478 0,'18'-23'1590,"7"7"-1667,7-7 77,-6 16 0,3 2 0,-10 5 0</inkml:trace>
  <inkml:trace contextRef="#ctx0" brushRef="#br0" timeOffset="3567">26218 8292 7533,'39'-32'1169,"-21"13"0,0 2-4446,12 2 534,-9-7 3095,13 21 0,-13-10 1,9 4-1</inkml:trace>
  <inkml:trace contextRef="#ctx0" brushRef="#br0" timeOffset="3717">26888 7920 7533,'11'-41'869,"1"1"1,3 4-1,1 3-1049,-3 10 0,2 2-720,13-4 1,0 5 0,-3 3 899,11-11 0,2 0 0,0 3 0,-9 1 0,1 1 0</inkml:trace>
  <inkml:trace contextRef="#ctx0" brushRef="#br0" timeOffset="3834">27383 7288 7533,'8'-33'472,"1"0"0,-1 0 0,2-1 1,-1 2-69,0-13 1,0 4-495,3 10-45,-1-13 0,2-3 135,0 18 0,0 1 0,3-9 0,0 0 0,-1 10 0,0 1 0</inkml:trace>
  <inkml:trace contextRef="#ctx0" brushRef="#br0" timeOffset="3973">27780 5999 7533,'6'-48'299,"0"0"1,-3 8 0,1 1-255,7 2 0,0 4-3322,-1-4 1770,1 10 1,1 2 1506,6 0 0,2-6 0,4 0 0</inkml:trace>
  <inkml:trace contextRef="#ctx0" brushRef="#br0" timeOffset="4123">28177 5045 7533,'8'-36'341,"0"0"1,-1 0 0,4 1 0,1 0 0,2 2-1017,11-7 0,1 4-365,0 10 1,-1 1 1039,2-2 0,0 3 0,12 2 0,-18 4 0,1 1 0</inkml:trace>
  <inkml:trace contextRef="#ctx0" brushRef="#br0" timeOffset="4255">28685 4425 7533,'22'-40'779,"-1"0"1,-4 9-1,-1 3-1091,0 2 0,-2 4 491,-1-2-69,9 6-1280,-12 10 509,13-8 661,0 14 0,-8-9 0,8 4 0</inkml:trace>
  <inkml:trace contextRef="#ctx0" brushRef="#br0" timeOffset="4389">29081 4140 7533,'25'-5'1709,"-11"-3"-1349,2 2 629,-3 0-629,1 6-90,20 0-810,-12 0 180,19 11 360,-20-8 0,19 24 0,-18-17 0,14 13 0</inkml:trace>
  <inkml:trace contextRef="#ctx0" brushRef="#br0" timeOffset="4517">29565 4289 8972,'21'7'2159,"-5"3"-2339,-5 3 360,-3 0-180,8 10 0,3 0 0,3 2 0,-4-2 0,0 1 0</inkml:trace>
  <inkml:trace contextRef="#ctx0" brushRef="#br0" timeOffset="5005">29912 4536 10951,'19'-6'809,"-1"6"-269,0 18-360,-4-9 0,4 13 270,0-9-91,1 6 1,6 0-90,-11-1-3547,2 0 0,-9-4 2095,0-2 913,-1 5 988,-6-9 360,-6 21-809,-1-14 0,-11 25-360,10-13-180,-1-2 1,2-1-38,5 3 127,-3 8-269,5-11 269,5 3 90,-3 3-180,14 0 270,-13-4 90,13 4-180,-9 1 180,11 0 90,-4 7 180,4-7-181,-6 0 1,1-1-360,-1-4 270,0-1 0,6 9-270,-4-12-180,3 9 1,1 2 89,4-2-64,-8-2 0,2 0-25,13 9-332,-14 0 691,9-1 270,-15-13 0,-1-1-180,1 6-180,7 12 1349,-9-5-899,0-8-1177,-1 0 1,-1 2 1086,-4 0 0,10 17-909,-4-12 819,6-7-723,-1 13 273,6-4-1169,-4 2 809,4 4 630,0-1 0,1-3 0,6 3 0</inkml:trace>
  <inkml:trace contextRef="#ctx0" brushRef="#br0" timeOffset="5134">30656 6470 7533,'10'41'239,"0"-1"1,-1-10 0,0-2-60,-3 19-989,5-11 1169,-9-9-90,3 9 792,1-11-837,-3 3 0,1 2-315,8 3-51,-6-4 1,1 0-1300,5 1 541,0 7 719,1-4-1259,5 9 742,1-6 0,5-2 1,1 1-1</inkml:trace>
  <inkml:trace contextRef="#ctx0" brushRef="#br0" timeOffset="5266">30941 7276 7533,'13'33'479,"1"0"1,-2-6 0,-2-2 869,1 9-989,-3 5-270,5 1 90,-2 1-450,-4-10 360,5 6-2429,6 7 2339,-8-19 0,-1 0 0,11 13 0,-2-2 0</inkml:trace>
  <inkml:trace contextRef="#ctx0" brushRef="#br0" timeOffset="5517">31213 7920 7533,'20'33'719,"-2"7"181,-6-19-361,6 20-179,-10-19-90,3 4 0,0-1-515,-2-1 425,3 17-360,5-11 90,-15-4-540,11 1 1,2-1 449,-6-1-540,11 6 1,0-1 359,-3-6 90,17 11-270,-14-11 450,-1-10 1,15 15 538,-17-14-269,12 3-90,-6-7 180,-2-4-180,4 0 180,4 4-810,-14-10-2737,25 16 2418,-24-15 82,19 20 777,-21-19 0,-2 14 0,-1-16 0,-4 4 0</inkml:trace>
  <inkml:trace contextRef="#ctx0" brushRef="#br0" timeOffset="7874">30830 4400 9332,'0'43'-26,"0"0"0,0-1 0,0-2 1,0 3-1,0 3 0,0 0 1,0 1-155,0-2 0,0 1 0,-1 1 0,1 0 0,0 1 0,1-1-367,0 0 1,1 1 0,0 0 0,1-1 0,-1-1 0,-1-4-274,-1 4 1,0-2 0,0-4 0,3-4 692,5 11 0,0-15 0,-6-25 0,3-2 0</inkml:trace>
  <inkml:trace contextRef="#ctx0" brushRef="#br0" timeOffset="8191">30818 4883 7533,'-6'-41'629,"5"16"1,1-1-540,-6-15-90,23-4 450,14 20-91,-2 10 1,4 3-180,7 2 0,1 7-360,-1 12 0,-3 5 90,-9-4 0,-5 5-135,-4 17 1,-11 5 89,-16-8 0,-6-1 45,3 21-90,-14-18 0,-6-6-225,5-13 0,0-3 405,-4 1 0,0-1 0,3-2 0,1-3 0,-4-4 0</inkml:trace>
  <inkml:trace contextRef="#ctx0" brushRef="#br0" timeOffset="8473">31499 4623 7533,'5'-44'809,"2"13"1,11 7-271,-10 12-359,3 5 450,-27 7-90,-16 29-810,3-6 270,3 6 0,1 6-450,10 3 0,3 3 60,1-9 1,2 0-1,2 2-519,5 5 1,4 2-1,4-4 909,8 4 0,5-5 0,2-6 0,3-6 0,1-12 0,-1 0 0</inkml:trace>
  <inkml:trace contextRef="#ctx0" brushRef="#br0" timeOffset="8906">31672 4784 7533,'-12'-35'1979,"22"13"-2339,10-2 360,13 35-90,-8 21-90,-20-5 0,-4 2 270,-8 13-90,-11 3 180,10-31-90,-14 4-90,19-17-450,19-25 270,10 0 0,5-2 135,-6 5 0,1-1 135,0-1 0,2-1 0,-2 3 450,14-7 179,-13-4 91,-39 37-540,-7 12 0,-3 5-91,-5 6 1,3 2-315,6-8 1,5 1-316,3 4 0,9-3-1619,34-2 2069,-13 9 0,26-19 0,-21-6 0</inkml:trace>
  <inkml:trace contextRef="#ctx0" brushRef="#br0" timeOffset="9123">32057 4524 7533,'3'-26'839,"-1"0"1,16 4-1,4 8 61,27 25-720,-23-5 0,0 4 314,3 20 1,-7 9-435,-13-7 0,-5 4 0,-2 1-1153,-1 10 1,-2 3 0,-3 0 1052,-1-10 1,-1 1 0,-1-1 0,-3-3 0,-3 4-1,-2-3 1,-2-4 0,-7 4 0,0 0 0</inkml:trace>
  <inkml:trace contextRef="#ctx0" brushRef="#br0" timeOffset="10156">30408 9618 7533,'-7'-27'899,"-4"4"-269,10 10-180,-5-10-900,23-3 630,9-11 89,-5 20 1,2 3-90,2 1 0,0 7-360,19 17-45,-25 10 1,-6 7 89,-9 6 0,-7 3 135,-2 7 0,-5-1 45,-8-13 0,-1-2 225,-2 7-181,27-51-134,15-7 1,7-5 44,-4 1 0,0-4 0,0 1 209,-1 2 1,-1 0 0,-2 0 15,3-7 0,-11 3 135,-24 2 89,-27 30-179,16 12 0,1 6-90,1 5 0,5 5-180,9 8 0,7 2 0,1-11 0,6-1-765,15 8 1,3-4 486,0-8 0,0-7 1,1-1-1,0-2 1</inkml:trace>
  <inkml:trace contextRef="#ctx0" brushRef="#br1" timeOffset="16701">28611 8936 7533,'0'-19'3276,"0"-4"0,0 9-2257,0-4-682,0 6-82,0-1 171,5 1-493,-3 5 1377,3 1-1760,-5 6-752,6 0 0,-5 0-180,10 0-180,-9 6 1097,9 6-65,-10 2 522,5 10 1,-1-5 0,2 6 0</inkml:trace>
  <inkml:trace contextRef="#ctx0" brushRef="#br1" timeOffset="16956">28760 8961 6813,'0'-14'3276,"0"-2"-561,0 9-1764,0 0-524,5 2-1046,-3 5 474,3 0 1,1 5 0,1 2 0</inkml:trace>
  <inkml:trace contextRef="#ctx0" brushRef="#br1" timeOffset="17156">28895 8936 17857,'0'0'0</inkml:trace>
  <inkml:trace contextRef="#ctx0" brushRef="#br1" timeOffset="17322">29069 8936 17791,'-25'0'0</inkml:trace>
  <inkml:trace contextRef="#ctx0" brushRef="#br1" timeOffset="17366">29069 8936 17791,'19'0'0,"-1"0"0,-6 0 0</inkml:trace>
  <inkml:trace contextRef="#ctx0" brushRef="#br1" timeOffset="17523">29193 8912 17791,'0'-21'-3277,"5"-1"0,-3 21 3509,9-5 0,-4 12 0,5 1 0</inkml:trace>
  <inkml:trace contextRef="#ctx0" brushRef="#br1" timeOffset="17692">29391 8900 16352,'-7'-20'-1639,"2"2"1</inkml:trace>
  <inkml:trace contextRef="#ctx0" brushRef="#br1" timeOffset="17823">29528 8900 17791,'0'-20'-3277,"0"-3"0,0 15 2679,0-4 0,0 7 1,0-2-1</inkml:trace>
  <inkml:trace contextRef="#ctx0" brushRef="#br1" timeOffset="17940">29788 8887 17758,'-12'-14'-1161,"-1"3"0</inkml:trace>
  <inkml:trace contextRef="#ctx0" brushRef="#br1" timeOffset="19006">25821 8800 17791,'6'-19'-3277,"-5"1"89,10 0 3036,-4 5-50,11-6 506,1 7-25,-5 11-399,-8 7 1,-13 14-1,-6 5 1</inkml:trace>
  <inkml:trace contextRef="#ctx0" brushRef="#br1" timeOffset="19240">25474 8825 23173,'0'-33'-3277,"0"4"0,0 11 0,0 10 182,0-3 3099,0 22 1,-5 3 0,-2 10 0</inkml:trace>
  <inkml:trace contextRef="#ctx0" brushRef="#br1" timeOffset="19406">25251 8837 20405,'-25'-19'-820,"11"7"1,-2 6 0,9 6 0</inkml:trace>
  <inkml:trace contextRef="#ctx0" brushRef="#br1" timeOffset="19622">24855 8850 7533,'-10'-24'1092,"1"1"0,2-4 0,1 3 1452,1 9-2043,10-3-346,8 18-314,0 7 0,11 5 1,-5 1-1</inkml:trace>
  <inkml:trace contextRef="#ctx0" brushRef="#br1" timeOffset="20073">26628 8800 23072,'12'-30'-3277,"-5"9"0,-2-2 47,-5 16 1926,0 2-45,0 5 2817,0 0-1506,0 5 0,-5 2 0,-2 5 0</inkml:trace>
  <inkml:trace contextRef="#ctx0" brushRef="#br1" timeOffset="21239">31003 8900 18434,'0'-36'-3277,"5"14"345,2-7 2442,5 11 260,1 9 472,-6-2-350,-2 17 0,-10 6 0,-2 7 1</inkml:trace>
  <inkml:trace contextRef="#ctx0" brushRef="#br1" timeOffset="21856">27904 8788 23130,'12'-32'-3277,"1"13"0,-1 8 2993,-5 16 0,-1 8 0,-6 6 0</inkml:trace>
  <inkml:trace contextRef="#ctx0" brushRef="#br1" timeOffset="22322">27358 8751 25940,'-12'-33'-3277,"5"-7"0,1 30 0,6-12 1197,0 15 1151,6 0 429,1 7 626,5 7 1,1 11 0,-1 1 0</inkml:trace>
  <inkml:trace contextRef="#ctx0" brushRef="#br1" timeOffset="22940">27582 8800 20485,'17'-37'-3277,"8"11"268,-4 8 3175,-3 18 0,-13 13 1,-5 6-1</inkml:trace>
  <inkml:trace contextRef="#ctx0" brushRef="#br1" timeOffset="23838">30632 8974 18900,'12'-39'-3277,"0"14"0,-5 20 3149,-1 6 978,-6 10-1076,0-4 0,0 6 0,0-1 1</inkml:trace>
  <inkml:trace contextRef="#ctx0" brushRef="#br1" timeOffset="24404">28895 8837 20542,'-13'-5'-2078,"-20"-2"2172,11 0-107,-9 1-102,24 6 147,4 0 0,25 0 0,-8 0 0</inkml:trace>
  <inkml:trace contextRef="#ctx0" brushRef="#br1" timeOffset="24689">29180 8825 17758,'7'-44'-3277,"4"12"0,-9 20 2984,3 24 1,-10 3 0,-2 9 0</inkml:trace>
  <inkml:trace contextRef="#ctx0" brushRef="#br1" timeOffset="24972">29528 8862 17758,'0'-13'-3277,"0"-10"2503,-6 21 1,-1-10 0,-5 12-1</inkml:trace>
  <inkml:trace contextRef="#ctx0" brushRef="#br1" timeOffset="25488">28957 8812 23426,'-14'-37'-3277,"-2"6"0,20 12 3019,-8 13 1,9 13 0,-5 5 0</inkml:trace>
  <inkml:trace contextRef="#ctx0" brushRef="#br1" timeOffset="25838">29242 8825 17857,'-33'-7'-1338,"-7"-4"1116,20 10 94,0-5-82,15 6 1,17 6 0,8 0 0</inkml:trace>
  <inkml:trace contextRef="#ctx0" brushRef="#br1" timeOffset="26020">29441 8850 18434,'-7'-20'-1093,"1"3"1,6 4 0</inkml:trace>
  <inkml:trace contextRef="#ctx0" brushRef="#br1" timeOffset="26189">29701 8850 14866,'7'-14'-1093,"-1"3"1,-6 11 0</inkml:trace>
  <inkml:trace contextRef="#ctx0" brushRef="#br1" timeOffset="35333">24111 8726 13139,'0'-14'-2872,"0"-3"2004,5 11 1146,-3-1-472,9-4 420,-10 9-8,10-9-50,-4 10-150,5-5 825,1 6-58,-6 0-445,4 0 315,-10 0-379,5 0 8,-1 0-7,-3 0-384,3 0 320,1 0-303,-5 0 180,10 0-180,-4 0 90,0 0 0,-2 0-90,-5 0 90,6 0-180,-5 6-680,5-5 613,-6 5-539,0-6 786,0 0 0,0 5-785,0-3 89,0 3-89,5 1 1139,-3-5-700,3 10 235,-5-10-674,0 11 89,6-6 811,-5 1-45,10 4 210,-10-9-280,10 3 207,-4 1 148,0-5 298,-1 5-480,-1-6 497,-3 0 136,14 0-301,-2 0 0,0 0-207,8 0 152,-20 0-317,15 0 480,1 0-613,-3 0 0,20 0 90,-9-6 6,5 5-67,5-10 11,-4 9-12,-6-3 74,9-1-1,-20 5-44,14-4 59,-5-1-123,8 5 6,5-5 61,-16 6-88,12 0-74,-13 0 1,1 0 43,12 0-57,-29 0 26,29 0 60,-24 0-70,20 0 99,-15-6 80,15 5-49,-14-4 70,25 5-11,-23-6-41,8 3 0,1-1 39,-3-3 53,24-4-57,-21 10-41,4-10 22,-5 8 1,3-1-18,4-4 0,1-2-13,-4 3 0,2 1-39,9-3 1,0 0 6,-10 2 1,-2 1 17,-1 0 0,0 0-60,5-1 1,-1 1 120,13-1-54,-9-4-79,-4 8 0,0 0 54,5-10-77,8 1 109,-16 6 1,0-1-13,-5-1 0,1-2-14,7 2 1,1-3-28,6-6 0,-4-2-168,2-3-32,4-7 63,-17 6-134,-13 8-210,18-25 60,-20 23-162,10-22-110,5-4 401,-12 14 0,-1 0 31,0 3 1,-1 0 61,0-3 1,-1 0-60,-2 3 1,0 2-2854,2-12 2859,9-9 79,-10 9 48,0 7 71,1-10 1,0-7 513,-1 2 0,0-3-486,-1 5 1,0-3 0,1 0 53,1-1 1,0 0-1,0 1-434,-2 6 1,0 1-1,1 2 418,2-2 1,1 1-150,4-9 0,1 1 1105,1 4 0,0-2-905,-5 2 0,0-4 1,0 0-19,-2 7 0,1 0 1,-1-2-1,-1 2-526,-2-1 1,-1 0 0,-1 1 0,0 2 542,0-1 0,0 2 1,0-3 31,1 0 1,-1-3 0,0 0-1,0 3-114,-1 2 1,-1 3-1,1-3-101,2 0 1,2-2-1,-1 0 1,0 1-3,-1-3 1,-1 1 0,0 3-202,3-1 0,-1 3 330,0 7 1,-1 1-29,-1-1 0,-1 1 188,4-15-47,-2 9 0,1-5 1,-1 1 86,-1-11 1,0 1-157,1 1 1,2-1 5,0 7 0,0 0 0,1 4-62,-1 5 1,1 2 591,10-18 1,0 1-532,-3-1 363,7 12-523,-9 5 204,6 2 127,0-10-940,5 1 941,-11 15 117,22-13-93,-8 19 294,5-9 361,-9 17-375,6-4-170,10 10 133,-5-5 9,6 6-92,-26 0-26,26 0-166,-11 6-145,8 1 3184,-13 0-3397,-6 9-309,6-7 163,-3 14-195,8-9 15,-21-2-182,25 16 415,-5-1 66,-6-5 0,0 0-2204,4 10 2204,-4-9-211,-4 6 215,8 4 23,1 0 183,-4 2-211,0 1 50,-10-11 1,1 0-1142,12 17 1231,-8-2 1627,-2-11-1596,-2-2-57,5 5 22,5-9 101,-11-10 128,0-1 97,3-5 1542,-7-7-1273,20-29-383,-14-11-88,-3 17 0,-1 1-18,2-20-41,-2 18 0,1 1-137,3-7 108,1-4 0,3-1-1,-4 14 0,1 1-100,0-5 1,1 1 106,4 6 1,0 5 104,-1 1-95,20 12 187,-12 18-216,4-3 139,-9 14-251,-10-10-60,1 14 0,0 3-98,-3 5-422,0-10 1,2 5 0,-3-5 310,-2 12 208,0-17 1,2 1 96,-2 3 0,2-2-47,9 9 175,6-3 1,2-3 45,5-9 111,-6-6 0,0-4 158,5-11-2190,-5 4 2275,4-10-226,6-7 140,-9-2-282,-1-5 0,0-2 148,3-2-246,-2-8 1,-2-2-38,-3 3 638,-7 7 1,-1-1-754,10-6-48,-9 9 42,8-2 105,-5 5 2590,-4 4-2524,15 2 145,-14 6-53,3 6 621,-2 6-576,-7 12-221,9 2 36,-11 10-226,4 1 125,-5-5-25,1 2 0,-1 2-136,1 1 59,-2-4 0,1-1-281,1 4 502,0-4 1,2-2 0,4-1 406,18 0-90,-6-8 0,1-6-55,3-15 1,-1-6-69,16-10-30,-16-6 1,-4-2-1,0 0-10,4-2 0,0 1-14,-4 7-23,2 0 0,0 3-319,-4 11 247,24-7-164,-24 23-173,19 12 188,-20 3 67,-4 1 0,0 2-106,-2 5 51,2-2 1,1-1 118,-3 1-83,1-6 0,2-1-18,3 1 71,-1-5 1,1-3 50,7-5 17,1 1 0,0-1-72,1-7 82,6 6 0,2 3 85,-13-4 1,-1 2-2,1 0 0,1 3 37,4 5 1,-4 2 35,-2 4-142,-6-5 1,-1 2 122,7 17-10,-5-3-131,-5-5 0,2 4 0,1 0 3,2-4 1,1-1-1,-1 1-302,-2 2 0,0 0 0,3-1 188,9 3 0,3-2 1,-3-6 0,11 1 39,-6-8 0,5 2 0,-4-4 76,12-6-133,-11-1 0,6 0 0,-5-2 139,9-4-17,-12-2 0,4 1 1,-6-2-70,6-6 113,3-5 0,-2 0 225,-8 2-325,1-2 1,-1 2 219,-8 9-75,17-4-93,-26 10 73,-1 2-96,-8 17-24,-5-4-25,0 5 1,0 3 115,0 7-250,0 8 0,0 1 150,0 1-56,0-2 1,0 9 0,0-5 42,0-3 0,0 0-589,1-4 0,0 4 0,1 0 1,0-5 604,0 3 0,3-1 137,1 6 0,2 4 1,1-7-46,0-16 0,3 0 0,-1 7 1,3 6-1,0 2 1,-1-8-46,1 0 0,2-1 0,3 7 1,4 7 0,0 0 0,-2-7-1,1-2 1,1 0-37,-3-4 1,4 6 0,1 2 0,0-2 0,-3-6-24,-1-5 0,-3-5 0,2 4 60,2 3 0,1 4 0,0 1 0,-3-2-60,2 4 0,-2-1 1,-1-1-448,-3-5 0,0-2 0,-1 3 507,-1 5 0,0 3 0,0 0 0,-2-2 0,-1-2 0,0-3 0,-2 2 0,1 11 0,1-1 0,-1 0 0</inkml:trace>
  <inkml:trace contextRef="#ctx0" brushRef="#br1" timeOffset="37616">32044 6482 12995,'0'-19'-1252,"0"1"359,6 0 820,6-7 316,13-6-145,-10-1 638,13-9-207,-25 2-1390,-3 6 492,-9 15 228,-25 42 326,23 5-194,-7 7 0,3 3-415,12 5 352,1-8 0,-1 6 0,3-5-28,2-10 0,2 1 54,3 4 1,1 6 0,2 2 0,0-1-330,4 6 1,2-1 0,-1 1 206,-2-3 0,-1 2 0,0 0 0,-2-1-123,-1-4 0,0 0 0,-2-2 0,-1-2 159,-2 12 0,-4-7 139,-13 0 1,-5-29 0,-1-5 0</inkml:trace>
  <inkml:trace contextRef="#ctx0" brushRef="#br1" timeOffset="37784">31982 6879 9930,'0'-44'-522,"0"18"858,6-2-173,-5 26-337,27-20 574,-17 19-759,15-6 1,4 1 418,1 7-241,17-4 1,-7-1-1,-2-1 1</inkml:trace>
  <inkml:trace contextRef="#ctx0" brushRef="#br1" timeOffset="38016">32541 6333 17216,'-20'-19'-1639,"1"-1"1,-22 2 58,20 59 2480,5 2 0,3 8-943,9-16 1,2 4 0,1 0 0,0-2 47,-3 2 0,-1-1 0,3 1-271,2 9 1,2 1-1,1-9-157,4-1 204,-2-12 0,3-3 1,4-12-1,0 1 1</inkml:trace>
  <inkml:trace contextRef="#ctx0" brushRef="#br1" timeOffset="38385">32603 6557 17216,'-6'-47'-978,"21"17"2404,2 8 0,3 8-1808,4 27 0,1 7-1939,19 2 1124,-29 22 1,-8 3 824,-7-14 298,-7 10 0,-3-1-41,1-16 548,-7 5 1,-3-5-175,-2-22 163,-3 6 1561,17-56-1308,18 8 1,7-5-282,-2 7 0,2-1 1,0 0-149,2-2 0,0 0 0,-1 4 167,4 1 0,-3 5 372,-3-10-1053,-17 43-221,-11 14 366,4 8 0,0 3 584,-13 15-719,13 0 1,2-2-428,0-11 452,3 4 0,4-1 1,3-5-1,2 13 1</inkml:trace>
  <inkml:trace contextRef="#ctx0" brushRef="#br1" timeOffset="38601">33011 6172 17216,'-6'-45'-375,"32"9"3651,14 51-4363,3-2 494,-20 9 1,-1 11 0,-5 3 142,-9 10 0,-7 5 0,1-1 231,4-9 0,1-1 1,-3 3 268,-5-2 1,-3 4 0,-2-2-1,-1-4 1,-7 6 0,-4-3 0,3-11-1,1 0 1,-1 0 0</inkml:trace>
  <inkml:trace contextRef="#ctx0" brushRef="#br0" timeOffset="41548">5466 3632 7533,'0'-20'0,"0"2"0,0 6 719,0 0 1080,0-1-989,0 7-271,0 6-269,0 12-180,-10 12 0,-7 4-45,-4 2 0,-4 1-506,-2 3 1,-5 2 370,1-6 0,-6 3 0,-2-1 1,3-2 59,-1-2 0,1-3 0,-4 4 134,5-3 1,-5 4 0,-3 2 0,1 0 0,1-2 0,5-4 75,-6 3 0,4-3 0,0 0-180,4-2 0,-3 1 0,5-1 0,9-5 0,6 5 0,29-17-180,8 4-270,4-10 450,1 16-90,-5-4 180,3 12-90,-6-1 0,2 4-150,1-2 0,4 0 1,-1 4 6,-1-1 0,-1 3 0,2 0 0,0 0 165,4 0 0,2-1 1,0 0-1,-2-2 8,2 2 0,-1-1 0,-1-3-75,5 2 0,-4-7-1394,-4-16 1439,-24-6 0,-13-6 0,-6-6 0</inkml:trace>
  <inkml:trace contextRef="#ctx0" brushRef="#br0" timeOffset="42009">5987 3879 0,'-20'-23'183,"-1"0"1,-13-13 1454,7 14 0,0 7-196,-12 20-1218,18 20 1,5 11-105,7 1 0,3 5 0,2 3-134,1-1 1,1 4 0,1 1 0,1 3-32,0-11 0,1 3 0,0 1 0,1 0 0,-1 0 0,1 0-75,0 1 0,0 0 0,0 0 0,1 0 0,-1 0 0,-1-1 30,2 4 0,-1 1 0,1-2 0,-3 0 1,-1-4-24,-1 1 1,-2-2-1,-2-2 1,-4-6-340,-12 10 0,-7-12 452,0-13 0,-2-9 0,0-8 0,1-6 0,-6-11 0</inkml:trace>
  <inkml:trace contextRef="#ctx0" brushRef="#br0" timeOffset="42209">5541 4549 7533,'-32'-18'2878,"7"4"-2068,46-4-765,5 11 0,6 2-405,4 0 0,6 1 0,-2 0 116,-3 2 0,-2 0 0,0-1 0,12-2 0,-4 0 0,4-2 1</inkml:trace>
  <inkml:trace contextRef="#ctx0" brushRef="#br0" timeOffset="42585">6397 3966 7533,'0'-38'1349,"0"7"-629,0 13 539,-6 1-270,-6 8-359,-19 20-450,6 21 0,1 14-225,7-13 0,1 5 0,0 3 0,1 2-334,3 0 0,0 2 0,1 2 0,2 0 1,1-1-108,2-4 0,1 1 0,2-1 1,2-1-1,2-2 486,4 4 0,2-1 0,2-2 0,3-6 0,10 6 0,5-10 0,2-19 0,1 1 0</inkml:trace>
  <inkml:trace contextRef="#ctx0" brushRef="#br0" timeOffset="43031">6483 4350 8792,'11'-30'2968,"14"15"-2968,8 32-225,-15 6 1,-4 6-1415,-5 12 1,-6 1 386,-2-12 0,-3-1 1162,-5 16-1409,-4-38 1229,4-1-598,0-12 778,2-6 180,10-18 0,13-13 0,4-3 626,-9 18 1,1 0-657,5-8 0,4-4 0,-2 7-60,6-3 359,-11 12 1,-1 2 270,8-3 21,-15 6-21,9 0-90,-16 13-540,-1 6 1529,-23 40-1125,7-8 1,-1 6-225,3-3 0,1 4 0,1 0 637,1-1 0,2 0 0,5 0-1807,5-3 1,5-1 0,3-4 989,9 1 0,4-5 0,1-9 0,1-5 0,23-7 0</inkml:trace>
  <inkml:trace contextRef="#ctx0" brushRef="#br0" timeOffset="43250">7078 4561 7533,'0'-13'3276,"0"1"-346,-6 29-1940,-1 31-1125,1-8 0,0 3 15,3-10 0,2 2 0,4-1-1095,5 9 1,7-4 1214,5-8 0,5-8 0,1-14 0,1-6 0,0-3 0,0-1 0</inkml:trace>
  <inkml:trace contextRef="#ctx0" brushRef="#br0" timeOffset="43550">7239 4239 7533,'-36'-6'2428,"3"0"-1529,4 6 1,-1 4 90,-11 4-1170,20 8 0,4 4-360,6 2 270,29 1 180,3-17-405,7-4 1,2-4-675,7-9 629,-4 3 0,-1-3-89,-5-21 179,-25 6 0,-13 8 450,-31 18 0,16 7 0,-4 5 0</inkml:trace>
  <inkml:trace contextRef="#ctx0" brushRef="#br0" timeOffset="44232">7375 3669 7533,'-13'-26'3276,"2"13"-2325,11 9 309,0 21-541,5-9 450,-4 10 451,11-6-1351,-11 1-538,10-6-91,-10 4 90,5-10 180,-6 4 90,0-5 0,0 0 0,5 0 90,-3 0-180,3 0 90,-5 0 90,0 0 90,6 0 270,1 0-271,16 12-89,-4 9 0,-1 4-870,0-4 0,-1 2 690,-1 8 0,1 6 0,-3 0-30,-4-2 0,-2 0 0,0 2 7,-2 1 1,-1 2 0,0 2 0,-2 0-708,0 2 1,0 2 0,-2 0 0,-2-1 394,-3 0 0,-2 0 0,-1-1 0,0-1 42,1-5 1,1 0 0,-2-1 0,-2-2-111,-9 9 1,-3-3 0,0-4 492,-2-2 0,-1-4 0,0-5 0,-1-5 0,-11-10 0</inkml:trace>
  <inkml:trace contextRef="#ctx0" brushRef="#br0" timeOffset="44981">7834 3471 7533,'-19'-20'2878,"-4"-9"-989,9 14-450,1-3-629,13 12-271,18 18 1,14 12-315,-13-5 0,1 1-45,17 13 314,-12-1 1,2 4-1455,-1-8 1,2 2 0,-2 0 681,-6-3 0,-1 0 0,1 3 188,5 2 0,2 4 0,0 0 0,-4-2 0,-3-2 0,-3-1 0,0 3 22,3 5 1,1 3-1,0 1 1,-3-3 67,-1 2 0,-1-2 0,-2-1-799,-1-2 1,-1-1 0,-3-5 798,-3 9 719,-6-35-359,0-5 0,0-5 179,0-2 109,-6 0-378,5-4-270,-5 10 3276,6-10-3070,0 9-296,0-4-360,0 6 360,0 0 270,-5 12 0,-13 12-135,3 2 0,-2 3-604,-6 8 1,-3 2 498,6-6 0,-1 3 0,0 0-735,-5 3 0,-1 0 0,0 1 547,4-7 1,1-1 0,-2 1 0,-1 0-473,-5 3 1,-3 1-1,0-1 1,1-3 719,0-1 0,0-3 0,1-2 0,-2 1 0,1-2 0,2-5 0,6-13 0,-1 1 0</inkml:trace>
  <inkml:trace contextRef="#ctx0" brushRef="#br0" timeOffset="46658">9917 4363 6633,'0'-14'-450,"0"-2"450,0 14 0,0-3 0,0 5 0</inkml:trace>
  <inkml:trace contextRef="#ctx0" brushRef="#br0" timeOffset="49432">9942 4350 7263,'-14'-13'0,"-3"-4"989,16 10-809,-4-5 360,5 5 179,0-4 91,0 4-540,0 0 359,0 2-629,0 27 0,0-6 90,0 20-359,5 0 89,-4 14-90,10-9 60,-5-9 0,0 6 0,0-6 210,10 6-45,-6 1 0,3-3 45,10-13 0,-2-15-90,9-8 90,-5-13-90,-6-23 180,-6 8-135,-6 0 0,-3-2-3232,-3 0 3162,5-11 25,-6 12 0,0 3 90,0 0 0,0 8 0,0 12-179,-6 6 179,5 6 3276,-5 6-3070,6 13-206,0-4 89,6 7-178,1 3-3188,5-4 3072,6 4 205,1 3-283,17-12 238,-17-4 0,1 0-2129,18 1 2084,-2-1 90,-5-11-90,0-2 90,1-10 2175,-7-2-2175,-7-11 282,-11-1-282,-2-6 3276,-10-5-3160,-2 4-116,-6-5 90,1 1-180,-6 4 90,4-10-180,-4 10 180,6-10-90,-1 16 0,7-10-180,0 6 90,5-2 0,2-2 0,5-9 135,-4 10 0,2 2-45,20-11 1,-3 3 89,-4 8 0,1 1 179,3-3-44,-5 4 0,-3 0 135,-5-4 270,3-5-270,-11 9 89,-11 10-89,3 6-90,-15 2-180,9 5 0,1 5 90,8 2-270,5 11 0,5 13 270,2-4-270,0 9 45,4-13 1,0 1-46,-1 11 67,4 3 1,6 11-1,1 3 1,-3-5-727,-5-4 1,-3-3 0,3 3 820,0-7 0,2 4 0,1 1 0,-1-3 0,-4-5 153,0 14 0,-3-11 45,3-12 360,-5-24-180,-5-13-270,10-12 0,-4-17 90,6-4-353,-7 16 1,0 0 262,0 1 0,0 1-270,1-17 90,1 15 0,1 2-180,-1 4 2313,15-10-2043,-14 27 0,13 13 90,-19 19 90,13 13-225,-15-11 0,-1 1-62,6-2 0,-1-1 197,2 19-90,0-8-180,4-1 528,-4-7-528,11 2 0,1-12 0,6-11-270,15-23 271,-11 5 179,-8-5 0,0-3-180,9-11-2654,-9 2 2744,8-7 180,-10-1 15,-6 14 1,-1 0 74,2-24 90,-3-2 179,-17 11 91,-6 11-90,-8 8 89,-4 13-359,-1 21 2976,5 5-2796,8 21-271,7-8 61,5 1-150,5 1-180,7 8 45,0-19 0,1 1-306,4-1 1,4-1 215,2 0 1,3-5-1,-2-6 0,3-5-90,15-5 0,-1-6 315,-1-12-90,-12 1 0,-5-3 180,-18-18-418,-5-4 598,0-11-180,0 12-180,-5-3 630,-8-7-450,5 34 269,-3 0 515,22 51-605,3 7-134,-2-16 0,1-1-3191,6 13 3146,-1 1 0,0-5-90,1-3 0,6-1 180,-6-14 0,-1-13 0,-11-27-135,-1-1 0,-1-3-135,-4-24 1706,4 14 1,1 2-1797,1 1 270,11-3 270,-4 22 0,4 3 180,0 33-270,1 6 359,-2 11 1,2 5-450,5-7 0,2 0-266,-1 0 0,2-4-634,2-8 1,3-10-540,17-20 1259,-5-15 0,-12-6 0,-9-4 0</inkml:trace>
  <inkml:trace contextRef="#ctx0" brushRef="#br0" timeOffset="49980">13102 4252 7533,'14'-48'1092,"0"0"0,6 8 0,5 6 546,9 9 0,3 7-1271,-11 6 0,0 7-502,5 11 0,-5 9-315,-15 13 0,-6 6-120,-1 2 1,-2 4-1,-1-3-1069,-1 6 1,-4-2 86,-9 5 1,-3-6 922,-3-5-455,-6-7 1354,6-3 800,1-9-1250,5-14 539,6-13-449,12-13 1,7-6 238,3-1 1,4-3 0,2-2 399,-1 3 0,1-2 1,1-1-1,-1 1-482,-1 1 1,0 0 0,0 0-1,-1 3-37,1-1 0,-1 2 0,-5 4 60,-3-14 3186,-45 74-2427,13 5 0,1 3-804,-4-3 0,2 0-13,2 5 1,6 0 281,9-10 1,3-4-135,-4 13 0,12 1 0,5-1 0,4-5-720,10-4 1,8-4 539,1-18 0,2-4 0,-2 2 0,0-2 0,1-5 0,0 0 0</inkml:trace>
  <inkml:trace contextRef="#ctx0" brushRef="#br0" timeOffset="50214">13958 4474 13919,'-12'34'629,"-1"0"1,7-5 0,4 1-1530,13 17 1,7-2-740,-4-17 1,4-6-1,6-7 1,5-7 1187,12-9 1,-2-9 0,-1-10-1,-1 1 1,0 0 0</inkml:trace>
  <inkml:trace contextRef="#ctx0" brushRef="#br0" timeOffset="50430">13971 4165 8162,'-31'-13'2699,"5"6"-1800,1 24-719,24 5-540,15 15-719,28-18-90,-7-13 89,-5-13 1080,-19-5 0,-11-1 0,0 1 0</inkml:trace>
  <inkml:trace contextRef="#ctx0" brushRef="#br0" timeOffset="50930">14628 4301 7533,'-33'-5'3276,"4"3"0,17-14-833,5-4-3433,12-22 540,10 14 1,6-1-46,4-3 0,2 1-135,2 3 1,0 5 359,-4 8 0,-2 11 270,8 34-90,-16 2 0,0 6 180,2 4 0,3 0-90,8-3 0,4-9 360,3-17 0,1-12-90,-5-20 0,-4-12-450,-1-12 0,-10-5-1170,-18 2 1,-7 1 1349,6 11 0,-5 8 0,-21 15 0,16 24 0</inkml:trace>
  <inkml:trace contextRef="#ctx0" brushRef="#br0" timeOffset="51230">15557 3781 7533,'-21'-27'0,"16"49"1092,7 12 0,4 12 0,0 4-1743,-3-9 0,0 3 1,-1 2-1,1 2 1,-1 0 500,1-1 0,-1 2 0,-1 1 0,1 0 0,0 0 0,-1 0-270,1 0 0,0 0 1,0 0-1,0 0 1,0-2-1,0-1 420,-1 1 0,0-1 0,0-1 0,1-3 0,1-3 0,2 6 0,1-3 0,1-8 0,5 12 0</inkml:trace>
  <inkml:trace contextRef="#ctx0" brushRef="#br0" timeOffset="51464">15569 4227 7533,'0'-27'959,"0"1"1,11-2-1,6 4-689,6 13 0,5 7 44,16 4 1,0 11-540,-6 15 1,-8 10-286,-14-5 0,-5 4 1,-8 1-108,-13 3 1,-10 0 0,-5-3 436,-2-7 0,-5-3 0,-1-4 180,-3-4 0,-1-4 0,2-6 0,-1-8 0,3-7 0,-7-12 0</inkml:trace>
  <inkml:trace contextRef="#ctx0" brushRef="#br0" timeOffset="51713">16264 3929 4609,'-25'-25'3276,"-16"23"-1710,17 20 1,2 10-1507,2 3 0,1 6 0,2 3-578,5-1 1,2 4 0,3 1 0,3-1-303,3 1 1,3 0 0,3-1 0,0-2 698,1 4 1,1-2 0,5-4 0,13 6 0,3-9 0,10-5 0</inkml:trace>
  <inkml:trace contextRef="#ctx0" brushRef="#br0" timeOffset="52113">16351 4189 7533,'0'-35'2428,"33"13"-1484,-6 20 1,4 8-360,9 11 0,-2 11-735,-14 0 0,-3 4 0,-8 2 90,-10 0 0,-7 1 0,-6-2-705,-10 6 1,-9-7 314,-9-7 0,0-15 180,-1-40 90,42 0 1,12-4 149,2 3 0,6-1 0,2 2 120,5-2 0,3 2 0,-1 2 584,6-9 1,-4 5 471,-4 7-66,-51 61-946,1 0 1,0 5-255,7-6 0,1 1 1,6 1-541,8-2 0,5-1 1,6-3 659,10 5 0,7-8 0,5-10 0,2-7 0,-1-12 0,0 0 0</inkml:trace>
  <inkml:trace contextRef="#ctx0" brushRef="#br0" timeOffset="52341">16995 3743 0,'-7'-19'1770,"1"1"1506,23 22-1638,-7 15 0,1 9-880,2 4 1,3 5-1,-3 6-1013,-5-7 1,-1 6-1,-2 3 1,0 1 0,-1-2-1,0-4 142,1 2 1,-1-3 0,-1 0-1,-1 2 102,1 2 1,-1 3 0,0 1 0,-3-4 0,-2-6-530,-11 9 0,-1-8 180,8-9 1,-1-1 359,-8 9 0,-3-4 0,-7-1 0,-11-2 0</inkml:trace>
  <inkml:trace contextRef="#ctx0" brushRef="#br0" timeOffset="53924">8740 6780 2244,'-14'0'1619,"-3"0"1450,16-5-2260,-4 3 468,5-3-468,5 5 143,29 0-1132,-6-3 0,2 0-90,6 0 0,0-1-90,3-2 1,0 0-496,-7-1 1,-2 1 35,15-1 0,2-4 0,-15 5 0</inkml:trace>
  <inkml:trace contextRef="#ctx0" brushRef="#br0" timeOffset="54130">8740 6557 7533,'-24'-12'1439,"-1"0"0,-3-3-180,4-3-359,59 13-1035,0 5 0,5 0 135,-3-1 0,2-2 0,-1 1 0,12 2 0,-2-1 0,-4-2 0,0 0 0</inkml:trace>
  <inkml:trace contextRef="#ctx0" brushRef="#br0" timeOffset="55662">11057 5875 7533,'-7'-12'0,"-4"5"2338,4-15-2248,0 1 90,7-22 0,2 5-270,3-10 180,-16 15-180,-14 13 90,-18 44 135,18 10 0,4 12-23,10-12 1,1 5-1,2 2 1,1 4-455,1-2 1,2 2-1,1 3 1,0 1-1,2 2 1,0 0 341,0-6 0,2 0 0,0 2 0,1 0 0,0 1 0,0 0 0,0 1 0,0 0-279,-1-1 1,1 1 0,-1 1 0,1 0 0,0 0 0,-1 0 0,1 0 0,0 0 0,0 0 258,0-1 0,0 1 0,1 0 0,0-1 0,-1 1 0,1-1 0,-1 0 0,-1-2 0,0 0-3,0 1 1,-1-1-1,0-1 1,0 0-1,0 0 1,-2-2-1,0-1 1,0 0-68,-2 5 0,0-1 0,-1-1 0,-1-1 0,-2-3 0,-3-3 225,-4 6 0,-4-3 0,-2-5 0,-3-7-125,-8-4 1,-2-7 0,-2-10-281,-4-14 0,0-11 1,1-6 269,1-6 0,2-6 0,4 0 0,8 5 0,2-1 0,3 1 0,-4-15 0,1 1 0</inkml:trace>
  <inkml:trace contextRef="#ctx0" brushRef="#br0" timeOffset="56130">11553 6532 0,'-3'-29'435,"-1"0"0,4-20 1203,1 12 0,0 0-1123,-1-12 1163,-7 17-1408,-17 9 680,4 16-321,-27 24-359,28 14 0,3 9-270,3-4 0,0 4 0,2 0 874,3-2 0,1 0 0,4 4-1000,3-2 0,2 3 0,2 3 1,1-1-1,1-1-424,2 3 0,1-1 0,2 0 0,-1 2 316,0-1 0,-1 2 0,1 0 1,-1 0-1,0-3-59,1 2 1,1-1 0,-3-3 0,-5-4-383,-8 11 0,-8-10 675,-5-16 0,-5-10 0,-3-14 0,1-8 0,-17-6 0</inkml:trace>
  <inkml:trace contextRef="#ctx0" brushRef="#br0" timeOffset="56340">11231 7065 8522,'-35'-28'2878,"30"6"-3643,31 15 1,14 3 44,-4-2 1,3 0 0,0-1 378,1-1 1,-1-1 0,1 0 0,-3 1 0,0-1 0,-2 1 0,-2-1 0,0 0 0</inkml:trace>
  <inkml:trace contextRef="#ctx0" brushRef="#br0" timeOffset="56557">11900 6569 7533,'-28'-11'1079,"0"0"0,-3 10 1,1 9-721,2 18 1,5 10-360,8-4 0,2 4 0,3 2-1093,2 5 1,4 3 0,3-3 890,4-6 1,1-2-1,3-2 1,4 12-1,4-7 1,15-2-1</inkml:trace>
  <inkml:trace contextRef="#ctx0" brushRef="#br0" timeOffset="56947">11950 6817 7533,'5'-38'2698,"19"13"-2878,3 47-225,-9 1 1,-4 6-91,-3 9 0,-4 1 405,-6-5 0,-2-5-3187,0 2 2713,-5-27 204,23-49 360,-5 18 0,2 0-45,2-5 0,1-1 989,7-9 1,-1 3 764,-1-4-360,-4 12 1927,-25 61-2544,0 0 1,0 6-1543,3 11 1,7 0-830,12-10 1,6-4 1091,-7-9 1,3-5 0,12-10 0,0-7 0,3-10 0</inkml:trace>
  <inkml:trace contextRef="#ctx0" brushRef="#br0" timeOffset="57163">12421 6421 8432,'0'-20'3276,"17"19"-2054,-8 9-368,15 21 1,3 11-915,-10-6 0,-2 4 0,0 3-760,-1-2 1,0 3 0,-1 1 0,-1-2-274,1 4 1,0-2 0,-4 1 318,-3-3 0,-3 2 1,-1-2-1,-2-6 866,-1-6 1,-3-3 0,-1 16-1,-2-3 1,-13-8 0</inkml:trace>
  <inkml:trace contextRef="#ctx0" brushRef="#br0" timeOffset="57498">13152 6458 7502,'-26'-40'3276,"8"11"-2129,12 29 382,6 40-3168,8-9 1,1 2 1515,-4 2 0,0 3 213,3 7 0,3 4 0,-2-5-254,-1-8 0,-2 4-1,-2-4 0,1 8 0,-1 5 0,0 2 1,-1-2-1,1-5-233,-1 0 1,1-3-1,-1 0 1,0 5-53,1-4 0,-1 4 0,1 3 1,0 1-1,-1-1 0,0-4 0,0-5 90,0 11 1,-1-6-1,1-2 360,4 1 0,1 0 0,-6-18 0,-6-22 0,2-23 0</inkml:trace>
  <inkml:trace contextRef="#ctx0" brushRef="#br0" timeOffset="57729">13065 6966 7533,'11'-42'1019,"-1"0"0,19 7 1,9 9-751,-4 16 1,5 6 0,-1 6-360,2 7 0,0 8 1,-5 4 59,-8 2 0,-4 4 0,-9 1-150,-16 18 0,-16-1-120,-2-18 0,-8-4 0,-2-5-660,-5-7 1,-2-6 0,1-3 884,-1-4 1,3-5 0,5-3 0,7-5 0,9-9 0</inkml:trace>
  <inkml:trace contextRef="#ctx0" brushRef="#br0" timeOffset="57981">13871 6904 7533,'23'-35'1092,"0"0"0,-11 0 0,-5 3-231,-4 0-771,-27 14 0,-9 7-1729,6 6 1,-1 3 1420,-4 0 1,-1 4-218,-6 8 1,4 3 434,10 4-759,-2 10 1,3 2 758,15-9-405,-3 12 1,7 3-2475,27 1 2879,-5 2 0,18-10 0,-10-22 0</inkml:trace>
  <inkml:trace contextRef="#ctx0" brushRef="#br0" timeOffset="58364">13847 6445 7533,'-13'-13'2698,"1"-4"-2338,-1 16 809,-5 1-809,5 6-3442,-27 23 3262,22-1-705,-11 8 1,1 4 704,10 5-208,4-3 0,-2 9 0,6-2-2,11-10 0,5-1 0,1 1-270,0 9 0,2 3 1,3-4-121,0-11 0,3-3 1,5-5-674,8-5 1,5-6 0,-2-4 1009,16 0 1,-11-6 0,-2-3 0,-4-4 0</inkml:trace>
  <inkml:trace contextRef="#ctx0" brushRef="#br0" timeOffset="58879">13896 6780 7533,'0'-26'1638,"0"-1"0,11-19 842,-3 26-1400,27 3-720,-19 10-450,19 1-270,-13 22 0,-3 7-539,1 8 629,-6 3 0,-6 4-405,-19-1 1,-9-1 269,-4 1 0,-3-2 360,1-3 0,0-6-135,-11-14-3097,48-45 3129,-4 10 1,4-1 147,17-9 0,1 1-2268,0-8 2223,-9 20 0,2-2-669,4-11 1,0 2 623,6-2-238,1 1 1,-3 1 507,-13 10 1914,-1 9-1284,-34 30-271,3 4 1,-5 7 0,0 5-91,8-2 1,2 1-360,-3-3 0,1 1 90,5 1 0,3-1-90,4 17-90,11-18-630,5-5 1,4-4 449,16-7-1357,-2-10 0,2-1 1537,-4-3 0,0-2 0,-2-6 0,-1-2 0,1 1 0,-1-1 0</inkml:trace>
  <inkml:trace contextRef="#ctx0" brushRef="#br0" timeOffset="59195">14541 6296 7533,'-14'-26'2248,"3"3"721,28 16-1890,14 18-269,-2 4-406,-2 4 1,-3 4-135,-2 10-864,-4-10 1,0 2 638,1 7 0,-2 2-360,-5-7 0,-2 1 180,6 11 0,-3 5-105,-9-1 0,-5 4 1,0-2 194,1 3 0,-2 1-459,-3-12 0,-3 5 0,-1 1 1,0-2-1,0-7 189,-2 6 0,-3-4-465,-3 5 1,-4 3 0,1-9 779,-7-5 0,12-9 0,0-2 0,-3-7 0</inkml:trace>
  <inkml:trace contextRef="#ctx0" brushRef="#br0" timeOffset="59780">15297 6892 7533,'29'-31'3276,"4"-1"-5107,5 1 1831,-13 1-1257,-14-1 1077,-16 11 250,-30-15-610,-1 20 360,5 4 0,-4 4-890,1 11 0,1 3 935,5-4 0,2 4 674,-14 22 1,4 4-360,6-6 30,14 2 0,2 8 0,4-6 60,3 3 164,13 10 1,10-3 104,18-16-494,-2-8 0,4-5 793,0-12 0,2-12-861,-9-7 1,1-7-1,-1-2 1,-2 3 975,8-4 1,-3-3-1134,-7-3 0,1-8 0,-3-1 1,-6 7 134,-7 4 0,-5 0-225,2-13 0,0-7 0,-4 7 1208,-5 12 0,-2 1-1148,1-3 0,-1-3 1,-1 3-613,-4 2 0,-1 5 462,-10-13 450,2 32 270,6 26-1536,5 22 0,2 4 1716,-8-1-360,10-9 0,1 4 0,0 0 296,-1 2 1,1 1-147,-1 1 0,1 3 0,1 2-106,3-8 1,1 2 0,0-1 0,-1-2-195,-2 2 0,0-3 0,3 1-540,6 7 0,4 0 1,-1-9 1039,5-4-1475,8-10 1,1-6 584,-8-8 360,7-7 0,1-4 0,-4-7 0,14-7 0</inkml:trace>
  <inkml:trace contextRef="#ctx0" brushRef="#br0" timeOffset="60214">15818 6668 7533,'11'-31'3276,"-3"11"-436,26 9-1850,-1 17-631,-8-1 1,0 2-3637,14 7 2752,-4 9 1263,-10 2-738,-11 1-90,-3 5-2678,-17 16 2049,0-17 449,-7-1 0,-3 0-633,-6-2 633,-14 3-540,0-6 1170,14-16 813,-7 3-1263,22-16 180,7-8-360,7 0 270,11-11-450,13-1 0,7-2 405,-6 3 0,1-2 15,-5 4 0,2-1 0,-2 1-15,3-2 0,-2 0 450,4-12 0,-2 1 89,-11 16 0,-1-1 180,9-18 1,-4 1 494,-11 10 1634,-46-4-1904,-10 46-584,14-11 0,0 5 14,6 12 1,1 7 0,4 3-281,1 9 0,5 4 41,1-11 0,2 1 0,4 2-360,8 8 0,6 2 1,2-5 44,2-7 0,5-4-375,9 3 0,6 0 1,-1-8 419,-6-11 0,0-4 180,7 2 0,2 2 0,-3-6 0,10-7 0,-15-1 0,-1-1 0</inkml:trace>
  <inkml:trace contextRef="#ctx0" brushRef="#br1" timeOffset="71479">26851 5627 13187,'32'-21'2909,"2"-1"-2349,-13 12 0,5-3-416,6-5 1,9-6 0,3-3 0,1-1 0,-4 4-48,-3 2 0,-3 1 0,2 0 0,3-3-77,-2 1 0,4-3 1,3-2-1,0 0 0,-1 0 1,-2 3-1,-6 2 0,10-4 1,-5 3-1,0 0 0,-5 2 1,-1-1-1,1 1 0,-1 0 1</inkml:trace>
  <inkml:trace contextRef="#ctx0" brushRef="#br1" timeOffset="71906">26789 6036 13275,'-7'-26'934,"19"4"0,9-1 24,7-2 0,7-2 0,5 0-825,-6 4 1,4-1 0,2 0-1,1-1 1,0 0-128,-3 2 0,2 0 0,1 0 0,-1 0 1,0 1-1,-2 1-20,0 0 1,-1 1 0,0 1-1,-2 1 1,0 1-3,12-7 1,-1 3 0,-7 4 0,-14 9 0,-2 2 0,21-12-1</inkml:trace>
  <inkml:trace contextRef="#ctx0" brushRef="#br1" timeOffset="72206">26863 6371 16668,'-27'7'709,"38"-24"346,10 0 1,9-3-1,4-3-832,-3 1 1,3-2-1,2-2 1,2 0 0,2 0-693,-5 3 1,2 0 0,1 0 0,2-1 0,-2 1 0,0 1 0,-2 0 82,6-4 0,-2 2 0,-1 0 0,-1 0 0,2 2 297,0 1 0,2-1 1,0 2-1,-4 2 1,-4 3-1,5-2 1,-4 3-1,2-1 1,0-1-1</inkml:trace>
  <inkml:trace contextRef="#ctx0" brushRef="#br1" timeOffset="72473">26814 6755 12747,'26'-36'1092,"1"0"0,-13 11 0,3 1-273,16-2 0,12-1 0,2 0 0,-7 3-660,-11 6 1,-3 2-1,5-2-181,1 0 1,4-1-1,4-2 1,1-1 0,0 1-1,-1 1-43,-2 1 1,1 1-1,-1-1 1,1 2-1,-1-1 1,-1 0 20,2-1 1,0 0-1,-1 0 1,0 0-1,2 0 25,-1 2 0,3-1 0,1 1 0,-2 0 0,-4 2 0,-5 1 0,9-3 0,-5 1 0,-2 4 0,-1 0 0,1 0 0</inkml:trace>
  <inkml:trace contextRef="#ctx0" brushRef="#br1" timeOffset="72790">27185 6892 12690,'38'-30'204,"1"1"1,-1 0 0,1 0 0,0-1-1,-1 1 1,1 0 0,-1-1 0,-1 3 0,1 0-1,0 0 1,1-1 0,-1 1 0,0 0 0,0 0-1,-1 1 1,-1 0 100,5-3 0,-1 0 1,-1 1-1,-1 0 0,1 1 1,-1 0-1,2 1-212,-1 0 1,0 1-1,1-1 1,0 2-1,-1 0 1,1 2-1,-2 1-125,2 1 0,0 2 1,0 2-1,-1 0 1,-2 2-1,-3 0-35,12-4 0,-5 3 0,2 1-88,-3 4 0,4 0 1,-5 3-1,-10 7-237,-5 12 0,-8 7 0,-30 6 1</inkml:trace>
  <inkml:trace contextRef="#ctx0" brushRef="#br1" timeOffset="73047">26417 7735 11313,'32'-32'546,"1"0"0,0-1 0,0 1 0,-3 2 0,-2 2 0,6-2 0,-2 4 0,5-2 0,3-2 0,1 1 0,-3 1 0,-3 4-370,4-3 1,-4 3 0,6-4-176,-8 7 1,5-4 0,3-1-1,2-2 1,1 0 0,-2 2 0,-3 1-1,-4 3 33,6-2 1,-6 3 0,1 0 0,5-4-61,-8 6 0,3-2 0,4-3 1,2 0-1,1-1 0,0-1 1,-1 2-1,-2 0 0,-2 2 1,-5 3-13,6-4 1,-5 4 0,-2 0-1,2 0 1,5-3 80,-4 3 1,4-3 0,3 0 0,1-2 0,2 0 0,0 0 0,-1 0 0,-2 2 0,-3 2 0,-5 2 0,14-7 0,-7 4 0,-1 1 0,5-2 0,-1 1 0,0 1 0,-1 0 0,1-1 0,0 1 0,0-1 0</inkml:trace>
  <inkml:trace contextRef="#ctx0" brushRef="#br1" timeOffset="73362">28177 6929 11991,'42'-27'252,"0"1"0,0-1 0,1 1 0,-1-1 0,0 1 0,0-1 0,0 1 0,-1 0 0,-4 2 0,-1 1 0,0 0 0,3-1 0,2-1-89,-1 2 0,3-1 0,3-2 0,0 0 0,2 1 1,-2 0-1,-2 2 0,-3 1 0,-4 3-6,8-5 1,-6 4 0,0 1 0,5-1-121,-3 2 1,6-2 0,2 0 0,1 0 0,-1 1 0,-6 2 0,-5 4-97,-1 1 1,-6 2-1,3 2 1,13-3 0,3 2-1,-11 7 1,-9 16-1</inkml:trace>
  <inkml:trace contextRef="#ctx0" brushRef="#br1" timeOffset="73629">26665 8193 10421,'40'-26'364,"-1"1"0,1 0 0,-7 3 0,3-3 0,2-3 0,2 0 0,-1 0 0,-1 1 0,-3 2 220,1 1 1,-4 2 0,0 0 0,2-1 0,5-3-483,-6 4 0,3-3 1,4-2-1,1-1 1,2-1-1,0-1 1,0 1-1,-1 0 0,-1 2 1,-3 1-1,-4 3-19,6-3 1,-5 3 0,-3 1 0,1 1 0,3-2 0,5-2-61,-6 3 0,3-2 1,4-1-1,1-1 0,2-2 1,1 1-1,-1 0 1,1 0-1,-3 1 0,-1 2 1,-4 1-1,-2 3-12,11-7 1,-6 4 0,-1 1 0,1 0 0,7-3-33,-11 7 0,4-3 0,3-1 0,2-1 0,2-1 1,0 1-1,-1 0 0,-1 2 0,-3 1 0,-3 2 1,-3 3 219,14-5 0,-5 5 1,-3 2-1,5-2-243,-5 0 1,4-2 0,1 0-1,0 1 1,-4 1 0,-5 3 0,2 2-1,-6 3 1,0 0 0,-2-1 0,0 0-1,-1-1 1</inkml:trace>
  <inkml:trace contextRef="#ctx0" brushRef="#br1" timeOffset="73929">26912 8404 12197,'35'-13'342,"0"1"0,5-7 1,6-4-1,1-3 0,-4 3 194,-4 1 0,-4 0 0,7-3-406,-7 4 1,5-3 0,5-2 0,1-2-1,1 0 1,-1 1 0,-3 2 0,-4 2-23,-2 0 1,-4 3-1,-1 0 1,2 0-1,5-3-59,-4 2 1,5-3 0,4-1 0,2-2 0,0 0 0,1 0 0,-1 0 0,-2 2 0,-4 2 0,-4 2-11,4-2 1,-5 4 0,-2 0 0,1 0 0,5-3-23,-4 2 0,3-2 1,3-1-1,2-2 0,0 1 1,0-1-1,-1 1 1,-2 2-1,-3 1 165,2-2 1,-3 3 0,-1 0-1,0 0 1,1 0 0,3-1-166,-1-1 0,3 0 1,2-1-1,0 0 1,0 0-1,-1 0 1,-1 1-1,-3 2-27,7-5 0,-4 3 0,0 0 0,0 0 0,3-1-16,-3 1 0,3 0 0,1-1 1,1 0-1,-3 1 0,-4 2 0,-5 3 1,1-1 1,-6 3-1,2 0-2,9-4 0,4-2 1,-1 1-1,-10 5 1,4 1-1,9 3 1</inkml:trace>
  <inkml:trace contextRef="#ctx0" brushRef="#br1" timeOffset="74173">27879 8255 12318,'37'-26'172,"0"0"0,0 1 1,0-1-1,0 0 1,1 1-1,-1-1 1,0 0-1,0 1 1,0-1-1,2-1 1,-1 0-1,2 0 0,0 0 1,0-1-1,1 0 1,0 0-1,1 0 1,0 1-1,0-1-13,-4 3 0,1 0 0,0 0 0,1 0 0,0 0 0,0-1 0,0 1 0,1 0 0,-1 1 0,1-1 0,0 1 0,0 0 0,-1 1-135,4-1 0,1 0 1,0 0-1,1 0 1,0 1-1,0 0 1,-1 1-1,0 0 1,-1 0-1,-1 1 1,-2 0-1,-1 1-25,7-3 0,-2-1 1,-1 1-1,-1 0 1,-1 2-1,-1 1 1,-2 3-1,-1 2 1,9 0-1,-1 2 1,-2 3-1,-6 2 1,-9 4-1,7 4 1</inkml:trace>
  <inkml:trace contextRef="#ctx0" brushRef="#br1" timeOffset="74406">28475 8193 13084,'-9'-12'1609,"26"-6"1,17-4-1281,-6 2 1,6-2 0,5-3 0,3-2 0,2 1 0,-1 0-251,-4 2 0,2 1 1,0-1-1,2 0 1,1-1-1,1 1 1,0-1-1,1 1-101,-3 2 0,1 0 0,2-1 0,0 0 0,1 1 0,-1 0 0,0 0 0,-1 0 0,-1 1 0,-2 1 12,0-1 1,0 0 0,-2 0-1,0 1 1,-1 1 0,-1 1-1,0 1 1,-1 2 0,11-1 0,1 1-1,-2 3 1,-4 1 0,-6 2-1,3 0 1,0 0 0</inkml:trace>
  <inkml:trace contextRef="#ctx0" brushRef="#br1" timeOffset="74597">28847 8317 13072,'-38'10'509,"0"-1"1,-8 3 307,57-17 403,27-9-1049,-7 0 0,9-6 0,1-1 0,-4 2-28,-6 3 0,-3 1 0,6-2-115,-1-1 1,6-3 0,5-2 0,1 0-1,0-1 1,-3 3 0,-6 2 7,0 1 0,-5 3 0,1 0 0,6-2 2,-1 0 1,6-1 0,4-3 0,2 1 0,1-1-1,-3 2 1,-3 1 0,-6 4 0,3-1 0,-6 4-1,-1 0 1,4-1 0,8-3 0,1 0 0,-1 1 0,1-1-1,0 0 1</inkml:trace>
  <inkml:trace contextRef="#ctx0" brushRef="#br1" timeOffset="74795">29342 8367 13232,'-31'0'0,"16"0"0,32-6 1297,19-6-1191,-8 0 1,7-4-1,5-2 1,1 0-130,-1 1 1,3-1 0,3-1 0,0-1 0,0 0 0,-4 1 56,1-1 1,-2 1-1,-1-1 1,1 0-1,1 0 1,1 1 0,3 0-1,1-1 1,-1 1-1,-4 1 1,-5 3 0,-5 1-1,1-1 1,0 1-1</inkml:trace>
  <inkml:trace contextRef="#ctx0" brushRef="#br1" timeOffset="75011">29875 8342 13505,'-39'0'-1349,"48"-11"4625,15-3-2644,14-2 0,12-2 0,-4 0-538,-5 0 0,2-2-57,-5 4 0,6-3 1,3-2-1,-2 2 0,-7 2-7,-3 3 0,-5 2 1,5-2-50,3 0 0,5-3 0,2 0 0,-1 2 0,-6 4 57,-3 3 0,-3 4 0,0-1 0,20-5 1,-6 4-1,-8 12 0</inkml:trace>
  <inkml:trace contextRef="#ctx0" brushRef="#br0" timeOffset="82345">10202 8936 7533,'6'-19'-990,"-5"1"1170,10 12 0,-4-6-180,5 11 270,17-10 0,15 10-180,-8-5 0,-4 6 0,-2 0-90,-6 0 0,5 0 0,5 0 89,-2 0 1,-1 0-90,-1 0 0,1 0 0,16 3 0,-2 0-388,0-2 388,-11 1 0,5 0 0,-4 0 0,-9-2 0,2 0-30,18 0 0,8 0 0,-6 0-459,-13 0 0,0 0 489,4-1 0,6-1 0,3 0 0,-2 1-327,-1 1 0,-1-1 0,1 1 0,3 0 342,-7-1 0,1 0 0,2 0 0,1 0 0,1 0 0,1 0-365,-1 1 1,2 0-1,1 0 1,0 0-1,0 0 1,-2 0-1,-2 0 368,4 0 0,-3 0 0,-1 0 0,1 0 0,2 0 7,-4 1 1,3 0 0,1 0 0,1 0 0,-3-1-1,-3 1 1,-4 0-237,7-1 1,-5 1-1,5-1 236,-9 1 1,4-1 0,3 1 0,2 0 0,1 0-1,-2 0 1,0 0 34,3 0 0,0 1 0,0 0 0,-1 1 0,1-2 0,-1 1-201,-3-1 1,-1-1-1,0 0 1,0 0-1,2 1 1,1 0 173,-1 0 1,3 1 0,2 0 0,0 0-1,0 1 1,-3-1 0,-3 0 0,-4 0-12,2 0 1,-6-1-1,0 1 1,5 0-11,2 0 1,3 0 0,4 0 0,2 1 0,0 0 0,0 0 0,-2 0-21,-3 0 0,0 1 0,0-1 0,-1 1 0,0 0 0,0-1 0,-2 0-90,3 0 1,-2 0-1,0-1 1,0 0-1,2 1 1,1 0 111,-1 0 0,1 0 1,3 1-1,0 0 0,0-1 1,-1 1-1,-1-1 0,-3 0 19,1 0 0,-2-1 0,-1 0 1,-1 0-1,1 0 0,3 1 92,0 0 1,3 0 0,0 1 0,1 0 0,0 0 0,-1-1 0,-1 1-101,-3-1 1,0-1 0,0 1 0,-1-1 0,0 1-1,-2 0 1,-1 0 53,8 1 0,-1 1 1,-2 0-1,-2 0 1,-3 0-132,8-1 1,-4 0-1,-6 1 326,5 2 0,-16 4-279,-34 7 1,-25 1-1,-4-6 1,1-1 0</inkml:trace>
  <inkml:trace contextRef="#ctx0" brushRef="#br0" timeOffset="83695">18185 7499 7533,'42'-17'157,"-1"1"0,-1 5 1,3 1-1,4 2-225,-2 2 1,3 1 0,2 2-1,1-1-588,-6 1 1,2 0-1,0 0 1,0 1 0,-1-1 380,-3 1 0,0-1 1,0 0-1,-2 1 1,-1 0 274,1 0 0,-1 1 0,-2 0 0,-3-1 0,10 0 0,-6-1 0,2-4 0</inkml:trace>
  <inkml:trace contextRef="#ctx0" brushRef="#br0" timeOffset="83911">18371 7276 6097,'-3'-30'90,"0"0"0,20 13 0,10 3-270,9-4 0,6 7-30,2 13 0,6 9 1,0 1-133,-11-3 0,1 1 0,1 1 0,1-1 342,4 0 0,2 0 0,-1-1 0,-4 0 0,-2 0 0,-4-1 0,1-1 0,-2-6 0,0 1 0,0 0 0</inkml:trace>
  <inkml:trace contextRef="#ctx0" brushRef="#br0" timeOffset="84180">18966 6805 7533,'-31'-33'45,"10"42"0,0 13-135,4 7 0,1 8 0,0 5-566,1-3 1,-1 4-1,0 3 1,-1 1 0,1 1 425,1-3 1,0 2-1,0 0 1,0 1-1,0 1 1,1-1 169,0-1 0,0 2 0,0-1 0,2 0 0,-1-1 0,2-1 60,1 0 0,0 0 0,1-1 0,2-3 0,1-2 0,0 4 0,2-2 0,4-7 0,6-10 0,1 1 0</inkml:trace>
  <inkml:trace contextRef="#ctx0" brushRef="#br0" timeOffset="84729">20702 6272 7533,'-12'-33'-135,"1"0"0,-15-4 585,-17 13-181,22 37 1,3 11 0,0 8 0,5 7-150,4-3 0,3 5 0,3 3-614,2-3 0,2 2 0,2 3 1,-1 1 421,0 0 0,-1 1 0,1 2 0,0 1 0,-1 3-270,1-8 0,0 1 0,0 2 0,0 1 0,0 1 0,-1 0 1,1 0 331,-1-7 0,0 1 0,0 1 0,0 0 0,0 1 0,-1-1 0,1 0 0,-1 0 0,-1 0-2,0 4 1,0 0 0,-1 0 0,0 0-1,0 0 1,-1-1 0,1-1 0,-1 0-103,0 2 0,1-1 0,0 1 0,-1-2 0,-1-1 0,-1-3 0,-2-3 226,-6 12 0,-1-4 1,-4-4-1,-4-7-30,-5-3 0,-5-6 0,-2-12 37,-1-16 1,-3-10 0,2-5 210,0-2 0,2-5 0,3-1-455,0-8 1,6-2 0,5-3-1,7 1 1,6 2 0</inkml:trace>
  <inkml:trace contextRef="#ctx0" brushRef="#br0" timeOffset="85095">21445 7090 7533,'3'-36'0,"-1"0"0,0 0 0,-5-1 0,-3 0 0,-7 9-45,-12 16 0,-6 8 269,-16-3 1,-2 8 15,17 11 0,1 7 0,4 4-704,0 10 0,4 7 1,5 4 553,8-2 0,5 5 0,3 1 0,1 2-386,1-3 0,2 1 0,1 2 0,1 0 0,1-1 146,-1-6 0,1 0 0,1 1 0,0-1 0,0 0 1,-1-1 77,-1 3 0,0-1 0,0 0 0,0-2 0,0-2-108,4 8 0,-1-3 0,-5-2 180,-10 10 0,-6-10 0,-3-18 0,-1-5 0,0 0 0</inkml:trace>
  <inkml:trace contextRef="#ctx0" brushRef="#br0" timeOffset="85247">20888 7685 7533,'8'-40'239,"0"0"1,11 11 0,5 4-555,7 1 1,2 7 134,-4 12 0,1 4-360,19 3 0,-1 3 540,-1 8 0,-8-10 0,-1 0 0,5 3 0</inkml:trace>
  <inkml:trace contextRef="#ctx0" brushRef="#br0" timeOffset="85479">21842 7028 7533,'-5'-47'1079,"-8"22"-1799,-23 29 855,12 33 0,3 13-870,0-8 1,2 3 734,5-3 0,2 4 0,4-1-150,4-2 0,4-1 0,2 0-150,4 2 0,2 1 1,2-1 299,-2-1 0,1 0 0,3-3 0,8 5 0,2-7 0,9-3 0</inkml:trace>
  <inkml:trace contextRef="#ctx0" brushRef="#br0" timeOffset="85878">22003 7288 7533,'12'-27'-45,"0"0"0,3-3-3232,14-4 1883,1 28 2443,14 28-1409,-27 0 0,-5 6 360,-2 17 0,-9 3 30,-7-15 0,-6 0 0,-1-1 0,-3 1 0,-1-1 0,-1-5 535,-8 3 0,1-10-835,-7-18-90,32-36 180,15-7 30,1 13 0,5-4 0,0 1-30,3-6 0,0 0 300,-4 9 0,0-1 0,-3 2 599,0-14 1,-9 17-180,-15 32-270,-14-1 0,4 31 0,4 10-135,4-20 0,4 2-135,9 16 0,8 7 0,-1-6 0,-1-17 0,1-1 0,7 1 0,-1-1 0,0 1 0</inkml:trace>
  <inkml:trace contextRef="#ctx0" brushRef="#br0" timeOffset="86128">22586 6842 7533,'36'0'1169,"-15"27"0,-3 12-1229,-7-8 0,-3 2 0,0 2-668,1 3 0,0 0 0,-5 6 674,-4-2 0,-4 5 0,-1 3 0,-2-1 0,1-3-398,0 0 1,-1-2-1,0 0 1,0 1 325,0-2 0,-1 1 0,0 1 0,0-2 0,0-3 5,-2 8 1,1-3 0,-2-6-1,-3-4 1,-1-7 0,-11 4-1</inkml:trace>
  <inkml:trace contextRef="#ctx0" brushRef="#br1" timeOffset="88272">23081 7524 12116,'0'-20'-2060,"0"-3"1313,0 4 419,0-1-13,0-8 174,0 1 137,6 1-330,-5-3-247,5 21 587,-39-9 358,13 22-18,-5-6 0,-2 3 508,-10 21-758,4-2 222,4 4 0,1 2-37,3 4-115,-2 0 0,3 1-23,14-3-316,-6 7-346,21-13-50,2-15 500,11 3 85,13-11 293,-4 0-46,9-11 35,5-8-496,-16 2 1,1-3 329,3-2 0,-1 0-76,-3 1 0,0-2-124,8-15 0,-3 0-58,-16 16 0,-2-2-106,7-10 0,2-5 0,-4 4-16,-8 9 0,-3-1 88,1-8 0,-1-5 0,-1 5 33,-1 9 1,-3 1-54,-7-17 0,-4 3 64,0 15 266,-11 5 1,-3 5 107,0 18 750,-17-2-147,16 27-520,0-7-35,12 11 0,2 3-884,-3 8 763,8-12 0,2 5 0,3-1-232,5 1 1,3 0-31,1 12 1,3 0-390,6-8 1,3-2 301,2-4 0,0-2-89,-5-6 1,-1-3 126,2-2 0,-1-2-268,2 16 448,1-9 1,3 9-1,-4-11 1</inkml:trace>
  <inkml:trace contextRef="#ctx0" brushRef="#br1" timeOffset="88628">23367 7400 12745,'11'-29'-647,"1"1"1,3-5 166,20 6-119,-20 64-2678,3-5 2387,-16-5 0,-4 2 76,-6 1 0,-2-2 732,-5 1-242,-5-6 1,0 0 827,-2 4-387,8-19-239,17-11 160,21-17 1,10-7-23,-13 13 0,2-2 4,8-7 1,5-4-1,-4 3 1175,-6 5 1,-1 0-1101,1-5 1,1-3 0,-4 3 8,4-6-831,-14 3 0,-8 3 555,-12 14-843,-34 4 1456,11 20-156,-1 10 1,4 4-176,5 10-581,11-9 0,0 7 0,4-4 305,2-3 1,3 0 132,3 15 1,3 2 0,4-9 0,4-1 0,3 2 0,1 0 0</inkml:trace>
  <inkml:trace contextRef="#ctx0" brushRef="#br0" timeOffset="104895">5380 9915 7443,'-7'-14'1259,"1"-2"-1259,6 14 360,0-3-540,0 5 450,0 0-90,-16 11-225,-7 3 0,-3 2 90,3 0 0,-3 3-848,-4 2 0,-5 5 0,-1 0 0,5-2 713,-6 6 0,-2 1 36,7-6 0,-5 4 0,-3 1 0,3-1 0,4-3-92,4-3 1,4-2 0,-3 1 122,-7 4 1,-4 2 0,0-1-1,7-3 23,6-3 0,1-1-90,-2 3 0,-3 2 1,7-4-1,5-2 180,-4 20 359,29-38-2303,17 5 1854,-4-6 1128,16 5-1308,-10-4 0,10 16 180,-15-9 0,13 21 0,-19-14-800,8 10 1,0 1 799,0-1 90,-4 0 0,2 5 0,3 0-532,7 1 1,2-2 0,-1 1 441,-9-2 0,-3-1 0,6 1 263,6 0 0,6 1 0,2-2 0,-3-2-473,-3-5 0,-2-3 1,1-1 149,-2 2 0,0 0 0,0-3 0,4-1 0,-1-2 0,-6-3 60,-5-3-809,12-6 449,-28-1 495,-2-4 1,-10-1 0,-2-1 0</inkml:trace>
  <inkml:trace contextRef="#ctx0" brushRef="#br0" timeOffset="105311">6149 10225 7533,'-9'-33'404,"1"1"1,0-1 0,0-3 0,-4 6-135,-22 8-450,-5 22 360,-1 6-90,16 4 0,2 3-1,1 9 1,8-1 0,3 5-135,4 14 0,5 2 90,-2-12 0,0 1-151,2 14 0,2 3 106,2-12 0,1 0 0,0-3-294,0 1 0,0 1 271,3 5 1,3 6 0,-1 1-1,0-8-479,-1-2 0,0-2 412,4 10 0,1 5 1,-3-2-151,-6-7 0,-2-2 0,0-2 15,2 4 0,-2-1-45,-8 14 1,-6-11-2556,-3-29 2285,-14-3 468,-7-11 0,1-6 0,-13-1 0</inkml:trace>
  <inkml:trace contextRef="#ctx0" brushRef="#br0" timeOffset="105480">5764 10795 7533,'-7'-49'2698,"13"21"-3597,24 12 809,-1 17-1549,3 4 1,-1 1-1465,0-5 2153,8 5 1,2-1 949,-8-4 0,-1 4 0,-1 1 0,1 2 0</inkml:trace>
  <inkml:trace contextRef="#ctx0" brushRef="#br0" timeOffset="105695">6421 10336 7533,'0'-42'899,"0"14"-629,0 10-990,-16 47 900,6-4-1819,-7 11 1,0 2 1653,2 0 15,6-8 0,1 5 0,1-3 440,3-6 1,1 1-801,-1 5 0,-1 5 0,3-2-120,6 8 1,2-3 358,-5-8 1,1-2 0,5 1 0,4-6-1,1-12 1</inkml:trace>
  <inkml:trace contextRef="#ctx0" brushRef="#br0" timeOffset="106062">6533 10510 6244,'3'-27'674,"0"0"1,3-3 218,18-10-1073,13 39 577,3 29-532,-19 4 0,-5 6-135,-4 6 0,-6 2-324,-5-3 0,-2-3 504,0 8 313,-5-26-403,6-21 90,0 5 0,0-6-90,6-17 90,1 8 180,5-20-180,6-1 90,1 2 785,1-13-740,-1 15 0,2-2 225,-6-4 0,-1-1 179,2 4 1,-6 5 719,-23 6-584,-3 36 0,-2 13-2012,-2 5 1,1 1 1291,5-1 1,5-1 89,9-4 0,5-5-910,4-5-304,14 8 1175,13-15 1,-2 4 0,15-6 0</inkml:trace>
  <inkml:trace contextRef="#ctx0" brushRef="#br0" timeOffset="106311">7165 10683 8072,'-20'26'1979,"8"3"-1529,1-4-1,8 3 1,4 4-540,4-5 1,1 1 44,-1 1 0,6-2-315,15-6 0,6-7 360,16-13 0,-20-1 0,0-1 0,14-12 0</inkml:trace>
  <inkml:trace contextRef="#ctx0" brushRef="#br0" timeOffset="106456">7115 10510 7533,'0'-30'674,"0"1"1,0-18 134,0 29-1078,0 11 269,0 1-180,5 6 90,-3 0-450,3 6-180,-5 1 720,-5 11 0,-2 7 0,-5 6 0</inkml:trace>
  <inkml:trace contextRef="#ctx0" brushRef="#br0" timeOffset="106795">7251 10114 7533,'7'-27'1259,"-1"1"0,6-10-89,17 25-991,-7 17 91,14 1 135,-13 5 0,1 4-46,2 11 1,0 2-1999,1-5 1,-1 1 1331,-1 9 0,-4 2 217,-6-3 0,-5 0 419,-2-4 0,-2 3-539,1 12 0,-1 6 0,-2-5-165,-5-7 1,-3 1-166,0 0 0,-3 6 1,-1 0-1,-1-7 405,-4 0 1,-5-3 134,0-3 0,-5 4 0,-1-1 0,2-5 0,-3 1 0,-1-4 0,1-2 0,-1 1 0,0-1 0</inkml:trace>
  <inkml:trace contextRef="#ctx0" brushRef="#br0" timeOffset="107529">7834 9878 7533,'-12'-33'539,"0"4"-179,5 22 270,-4 24-1,4 5-359,5 9-225,13-8 0,7 0-180,11-3 0,6-1 135,0 3 0,5 1 0,2 0-660,-6-5 0,2-1 0,0 0 0,0 0 570,-4-1 0,0-1 0,-1 1 1,2 0-1,10 4 0,2 0 0,-2 0 0,-5-3 90,-1 3 0,-2-2 60,-1-2 0,2 1 0,-10-5 120,-13-5 89,1-2-89,-16-5 450,-11 0 0,-19-11-450,7 9-450,-23-9 360,31 11-360,-3 0 90,7 0 2280,4 5-2370,0 8 450,-4 0-90,10 16 180,-5-8-45,3 7 0,1 2-45,0 7-402,-2-6 0,-3 3 222,-4 2 0,-1-1-1563,2-4 1,-2 0 1607,-8 13 0,-1 2-135,5-14 0,0 1 0,-1-2-1030,-6 7 0,-1 0 1090,5-7 0,-1 2 0,-1-2-594,-4-2 0,-2 0 1,2-3 578,-3 3 0,-1-2-75,5-4 0,-3-1 0,1-2-105,-11 3 0,2-4-348,11-8 1,-1 0 167,-11 3 0,1 0 405,-9 4 0,0 1 0,1 7 0</inkml:trace>
  <inkml:trace contextRef="#ctx0" brushRef="#br0" timeOffset="108863">5913 11191 7533,'-21'-19'270,"-1"7"-181,21 6 811,-5 6-810,6 0 719,17 0-719,-7 0 90,13 0 0,5 0-360,2 0-568,15 2 1,2 2 747,-20-1 0,-1 1 0,14 0 0,2-1 0,3 0 0,-2-1 0,-9 1 0,3 0 0,4-2 0,8 0 0,3-1 0,1-1 14,-11 0 1,2-1 0,1 0 0,0 0 0,-1 0 0,-1 0-435,2 0 1,-2 1 0,0-1 0,0 0 0,4-1 393,-5 0 0,4-2 0,2 0 1,-1 0-1,-1 0 0,-4 1 1,-5 2 25,7 2 0,-7 2 0,0-1 0,1-1 0,-1-1 0,-6 5 0,12 21 0</inkml:trace>
  <inkml:trace contextRef="#ctx0" brushRef="#br0" timeOffset="109545">6161 11526 7533,'-10'-27'1169,"-1"1"0,-5-14-1349,21 45 270,-3 3 0,14 38-180,-8-5 0,-2 3 90,1-11 0,0 2-820,-2 0 1,-1 6 0,1 1 0,-3-7 357,-1-4 0,0 1 349,0 7 1,1 7 0,-1 1-1,0-7-226,-1-4 1,0 0 188,2 9 0,0 6 1,0-10-31,-1 3-161,3-15 1,-2-5 160,-8-12-359,-1-17 449,-5-4-270,-1-36 450,1 14 1470,8 2 0,1-1-1650,-2-8 420,2-3 0,1-10 0,1 1-774,2 11 0,1 1 0,-1-2 489,-1 3 0,-2-2 0,2 0 0,4 4 15,5-2 0,3 3 0,1 7-634,10 0 664,19 3-58,-17 19 0,2 5 13,0 10 0,0 2-45,3-9 0,-2 5-90,-4 21 0,-7 4 90,-4-2-135,-13 10 0,-6 0 135,-8-4-135,-10-2 0,-4-1 45,-4-5-180,-8-8 1,0-1 89,9-1 180,-2-9 0,2-2 0,9 4 0,-7 1 0</inkml:trace>
  <inkml:trace contextRef="#ctx0" brushRef="#br0" timeOffset="109795">6818 11613 7533,'-19'-32'1349,"-10"13"-1169,-3 47-180,5-8-794,5 19 1,4 2 793,3-4-180,5-6 0,0 5 0,1-5 180,-5 16-270,9-14 0,0 5 1,3-6 269,2 7-585,6-1 0,6-2 585,8-12 0,-3-4 0,2 0 0,13-1 0</inkml:trace>
  <inkml:trace contextRef="#ctx0" brushRef="#br0" timeOffset="110161">6893 11787 7533,'0'-39'449,"0"9"91,5 6-270,2 16-630,11 3 270,-10 11-90,9 12 90,-16 12-3187,5 20 2623,-6-3-471,0-14 0,0-1 1035,0 2-421,-6 13 601,5-32-180,-5 7 270,6-20-270,11-24 0,3 4 135,3-15 0,1-3-45,10-2 180,1-2 0,-1-1 1765,-3-1-1810,1 11 0,-1 2 45,-10-2 2182,9 11-2002,-17 4-90,-2 14 0,-5-3 774,-5 10-954,3 2 90,-9 11 359,-7 24-359,3-12-135,3 4 0,1 1-494,4-5 314,3 2 0,2-1-675,2-1 172,7-4 1,3 0 0,5 1 0,15 9 0</inkml:trace>
  <inkml:trace contextRef="#ctx0" brushRef="#br0" timeOffset="110362">7437 11898 7533,'-13'-4'1529,"2"36"-1529,11 4 0,5 5-180,-1-8 0,2 1 0,2-1-450,9 14 1,3-6 312,-3-13 1,1-5 0,2-4-1,1-5 1,4-7 0</inkml:trace>
  <inkml:trace contextRef="#ctx0" brushRef="#br0" timeOffset="110545">7512 11662 7533,'0'-24'1349,"0"-17"-989,0 12-90,0-2-91,0 20-1078,5 17 899,-3 1 0,3 27 0,-5-5 0,0 19 0</inkml:trace>
  <inkml:trace contextRef="#ctx0" brushRef="#br0" timeOffset="110795">7636 11365 7533,'-6'-26'1304,"-1"0"0,17 12-630,7 32 1,3 14-495,1-6 0,1 5-772,-3-1 1,3 3-1,-1 4 1,-2 1 249,-3 0 0,-2 2 0,-1 2 1,-1 1-1,-2 1 183,-1-2 1,-2 2 0,0 1 0,-2 1 0,0-1 0,-1 0-1,1-2 1,-1 1 0,-1-1 0,0 1 0,-3-2 0,-1 0-1,-7 1 1,1 1 0,-1-1 0,0 1 0,1-1 0</inkml:trace>
  <inkml:trace contextRef="#ctx0" brushRef="#br0" timeOffset="117545">9694 11377 7533,'0'-26'2158,"-6"-3"-1708,27 10-360,12 0-225,-5 11 0,2 4 135,-5 0 0,1 2-810,4 1 1,-2 2 539,1-1 270,6 0 0,-11 6 0,-5 1 0</inkml:trace>
  <inkml:trace contextRef="#ctx0" brushRef="#br0" timeOffset="117728">9743 11154 0,'-18'-20'210,"0"-1"0,2-2-300,-6-12 0,22 28 1634,27-4-914,19 4 43,-20 1 1,2 0-899,18 2 1,0 1 1850,-1-2-1626,-9 4 0,-1 2 0,2 4 0,0 2 0</inkml:trace>
  <inkml:trace contextRef="#ctx0" brushRef="#br0" timeOffset="118394">11838 9804 7533,'0'-34'1349,"6"5"-1169,-5 17 270,10 5-271,-4 1 181,6 6-180,-7 0-270,0 0 0,-6 0 0,0 0 0,-6 0 360,-6 12-270,-2-4-2942,-15 26 3032,14-6 0,4 0 0,-2 8 0,3-2-532,1-2 1,3 3 495,0 2 0,1 9 0,0 3 0,1-1 0,0-5-585,1 2 1,1-3-1,0 6 474,1-9 1,1 6 0,0 3 0,0 3 0,0 1 0,0-2 0,1-3 0,-1-4-304,1 9 1,1-7-1,0 1 1,0 8 341,0-15 0,1 5 0,-1 3 0,1 2 0,0 2 0,1-1 0,-1 0 0,0-3 0,0-3 0,0-5 0,0 5 0,0-6 0,0-2 0,1 2 0,0 6-22,0-2 0,0 5 0,2 4 0,-1 2 0,1 0 0,0 0 0,-1-4 0,0-3 0,-1-5 40,1 5 0,-2-6 0,1-1 0,1 5-39,0 0 1,0 5-1,2 4 1,-1 1-1,1-3 1,-2-3-1,0-8 39,-2 3 0,0-6 0,0 4 18,1 4 0,1 6 0,0 1 0,-2-2 0,-3-8 632,-7 5 1,-3-3-621,3 0 0,-2 2 0,-7-7-459,-17-10 1,-7-9 428,11-5 0,-4-5 30,-4-6 0,-5-5 0,6-2 151,9-2 1,0-3-362,-10-8 0,-5-6 0,7 2-90,11 2 0,2-3 270,-5-12 0,-2-7 0,4 4 0,6 9 0,3 1 0,-4-18 0,-1 0 0</inkml:trace>
  <inkml:trace contextRef="#ctx0" brushRef="#br0" timeOffset="118962">12719 10733 7713,'30'-32'1619,"-4"13"-1619,16 3 0,-20 14-90,23-9 90,-23 4-90,14-11 270,-17-7-540,-2-6-2917,-10-1 2212,-1 2 886,-12-6 1038,-1 9-904,-7 0 0,-6 1 45,-4 10 0,-3 3 225,-1-2 0,-2 6-180,-2 11 0,3 8 135,-3 12-31,19 11 1,4 12 0,2-4-633,3-11 0,0 1 460,0 5 1,0 6 0,1 3-1,3-1 0,4 4 1,4 2 0,1-1-1,-2-3 23,-3 0 0,-1-2 0,2 2 22,3 0 1,3 2 0,0-1-1,-1-3-142,-1-4 0,-1-2 0,0-5 120,2-2 0,1 0-240,-3 3 0,0 4 1,-1-7-1860,0 9 1470,-2 3 1515,-16-1-886,-8-15 0,-13 3 0,-5-12 0</inkml:trace>
  <inkml:trace contextRef="#ctx0" brushRef="#br0" timeOffset="119146">12620 11266 7533,'-7'-30'1049,"0"1"0,5-5 1,4 4-1050,6 8 360,21-1-1080,-14 12-2557,31 10 1223,-28-11 2259,7 11 0,1 1-925,-4-5 271,14 5-361,-1 0 810,-7 0 0,7 0 0,-10 0 0</inkml:trace>
  <inkml:trace contextRef="#ctx0" brushRef="#br0" timeOffset="119761">13350 10634 7533,'14'-32'135,"-1"-1"0,10-9-46,-16 19-178,-2 22 89,-5 1 359,-16 12-3571,6 2 3302,-19 9 198,8 5 1,1 2-289,5-5 0,0 1 0,-7 11 0,2-1-90,10-11 0,2-1 135,-1 8 0,0 0-405,1 7 180,1-1 0,3-2-1568,10-7 1209,1 7-271,27-7 450,-11-20-75,24 8 165,-20-23 180,3 0 90,-5-23 0,-1 1 1387,-10-9-1387,-2 11 0,-2 0 90,-1-10-180,3-12 810,-1 1-361,-10 18-179,10-12 588,-9 16-409,9 6-89,-10 1 540,10 11-540,-4 1 89,5 12 76,1 12-255,-1 2-360,-5 11 180,-1-4 0,-1 3-405,-4 0 1,0 1 359,1 5 0,1-2-405,-3 15-100,-5-15 370,3-19 0,-3 3 90,5-7 0,0-15-180,0-3 181,5-7-1,-3-9 0,14-13 0,-2-9 1630,1 16 1,0 1-1361,6-16-270,2 3 899,-10 9-719,-1 6 424,-5 3-154,-1 10-270,-6 6 269,0 18-179,-6 4 180,5 16-90,-16 10-180,14-12-180,-8 18 180,11-10-540,0-4 625,6 3-1435,6-6 631,2-4 629,9-1 0,-3-7 0,5-6 0</inkml:trace>
  <inkml:trace contextRef="#ctx0" brushRef="#br0" timeOffset="119979">13921 10522 7533,'23'-26'2158,"-7"8"-1528,18 29-270,-13 4 0,9 16-136,-14-10 1,-2 4-75,-1 5 0,0 4 0,-2-1-1789,4 6 1,-2 2 1373,-4-7 0,0 3 1,-4-2-141,-2 7 0,-6-2-525,-1-8 1,-4-2 29,-3 13 1,-3-2 682,0-8 0,-3-4 1,-6 0-1,-3-1 1,1-1-1,-1 1 1</inkml:trace>
  <inkml:trace contextRef="#ctx0" brushRef="#br0" timeOffset="120723">12893 11687 7533,'-45'0'1079,"19"0"90,37 0-1034,16-2 0,8-1 0,9-1 0,3 1-567,-7 0 1,3-1 371,4-1 0,3-1 1,1 1-1034,-5 0 1,0 1 0,1-1 1012,-10 0 1,0 1 0,1-1-1,2 0 62,0 0 0,4 0 0,1 0 0,-4 1 0,-5-1-239,8-2 1,-2 0 256,-4 3 0,7 1 0,-2 0 0,-8 1 0,-8 1 0,-2 2 0,10 2 0,-1 1 0</inkml:trace>
  <inkml:trace contextRef="#ctx0" brushRef="#br0" timeOffset="121446">13189 12009 7533,'-14'-13'989,"3"2"-1439,11 22 270,0-3 450,0 16 0,0 3-270,6 5-262,-6-1 0,1 3 397,7-4 0,1 0-1590,-5-4-1,0 2 1366,2 9 1,0 3 44,3 0 0,-1 0-324,-7-7 1,1 1 278,4 4 0,3 4 0,-2-6-90,-4 12 90,2-11 0,1-5 0,-6-20 289,0-6-379,0-6 3283,-6-11-3103,5-3-180,-10-11 91,4-10 44,1 11 0,-1-2-7,3-5 0,2-1 52,-2 3 0,2 0 0,2-1 0,0 0 90,-3 3 0,0-1-90,2 3 0,1-2-178,5-20 1,7 1 267,2 18 0,5 3 0,5-7 0,3 5-90,-2 15 0,-1 8 90,8 14-90,-9-1 90,-10 25-90,-6-1-180,-13 17-2318,-8-12 2498,-10 4-90,6-23 0,0-1 687,-15 9-687,4-6 0,-2-2-343,8-7 0,0-3 0,-21 10 0,15-8 0</inkml:trace>
  <inkml:trace contextRef="#ctx0" brushRef="#br0" timeOffset="121679">13611 12084 7533,'5'-30'449,"-3"9"-449,9-2-90,-10 21 1530,-12 26-1170,2-1 179,-9 8 1,1 2-90,7 2-706,-4 2 1,1 2 120,10-12 0,3 0 90,-3 9 0,1 1 90,4-11 0,2-1-1124,9 18 180,10-8 719,-2-14-630,4 2 900,-2-10 0,2-1 0,7 1 0</inkml:trace>
  <inkml:trace contextRef="#ctx0" brushRef="#br0" timeOffset="122012">13735 12270 7533,'3'-31'629,"-1"0"1,8 2 0,4 8-450,2 21-630,19 6 270,-16 12-450,0 14 180,-6 11 361,-8-4-451,-5-3 0,0-6 360,0-4-359,-5 10 359,-2-21 180,0 2 0,2-22 0,5-3 90,0-15-180,5 2 90,2-9 270,11-11-270,1-5 67,-6 18 0,-1 0 113,7-16 359,-6 8-89,-2 17-180,-10 1-270,5 11 360,-6 2-180,0 15-180,-6-1 0,2 30 0,1 6-180,-4-11-120,5 0 0,2 6 0,2-6-38,11 1 338,0 8 0,5-20 0,-5-10 0</inkml:trace>
  <inkml:trace contextRef="#ctx0" brushRef="#br0" timeOffset="122198">14095 11997 7533,'5'-40'1079,"19"6"-809,3 27 0,10 7 179,-7 13 1,-2 9-225,-3 8 0,-2 3-643,7-4 0,-3 4 298,-10 3 0,-4 5 0,-7 2-240,-10 1 0,-8 0 1,2 0 359,4-6 0,0-1 0,-3 1 0,-9 6 0,-6 1 0,1-8 0,1-12 0,0 0 0</inkml:trace>
  <inkml:trace contextRef="#ctx0" brushRef="#br0" timeOffset="122678">15160 11167 7533,'-7'-12'1799,"-4"4"-1529,10-2 269,-5 8-269,17-3-90,-8 10-630,25 8 540,-19 0-90,9 5 0,-1-5 0,-3-1 0</inkml:trace>
  <inkml:trace contextRef="#ctx0" brushRef="#br0" timeOffset="123244">15880 10448 7533,'-14'-45'1889,"3"20"-1620,16 65-89,2-11-866,-2 2 0,2 8 1,-1-2 775,3 2 0,1 2-561,-1 2 0,-1 4 1,0-2 470,-1-8 0,-1-1 0,0 1-60,1 2 0,-1 1 0,-1 1 30,2 6 0,-1 2 0,-1-2 90,-2-9 0,0-2 0,0 2-120,2 10 0,1 3 0,-1-2 0,-4-3 0,-1-1 0,0-3-755,6 3 0,-1 0 695,-4-8 0,-1 2 0,1-3-240,7 7 0,-5-7 91,-18-14 179,-11-43 45,13-1 0,2-4 45,-7-19 0,3-3 90,10 13 0,3-3-117,0 5 1,-1-4-1,1-3 1,2 0-154,2-4 0,0-1 0,3-1 0,3 0 180,3 4 0,3-2 0,2 1 0,0 2 0,-2 3-324,2-8 1,-2 5-1,6 5 384,7 6 0,4 4 0,-3 10 30,3 16 1141,-12 18 0,-6 9-871,-11 12 0,-7 4-315,5-7 0,-5 1-325,-14 4 0,-7 2 1,2-8 279,-9-2-120,7-10 0,-5 2 0,2-4-255,2-9 1,0-2 374,3 3 0,2-3 0,-11-10 0,33-7 0</inkml:trace>
  <inkml:trace contextRef="#ctx0" brushRef="#br0" timeOffset="123396">16587 11068 7533,'21'-25'539,"0"0"1,7-8-180,1 4-2249,-44 17 1889,4 5 0,-31 2 0,11 5 0</inkml:trace>
  <inkml:trace contextRef="#ctx0" brushRef="#br0" timeOffset="123680">16400 10659 4066,'11'-32'1304,"0"0"1,1-6-973,12 28 1,3 9-333,-10 14 156,7 9 1,-2 3-67,-12 6-180,1-6 0,0 2 135,-9-1 0,-3 1-180,3 20 0,-4 4 105,-5-11 0,-4 2 0,0-1-120,2 0 0,0 1 1,-2-4 311,-8 6 1,1-8-793,0-1 1378,12-30-748,12 1 0,1-5 0,5 4 0</inkml:trace>
  <inkml:trace contextRef="#ctx0" brushRef="#br0" timeOffset="124245">16636 10932 7533,'-14'-32'809,"3"12"-449,22 9 90,25 6-630,-8 3 0,2 3 0,3 8 0,-1 4 90,12 4 0,-29 12 0,-8 6-90,-12-4 1,-7 1 134,0 2 0,-2-2 179,1-5 1,-1-4 225,-15-1-810,27-44 225,14 1 1,5-2 134,10-17 0,4-2 180,-6 14 0,2-1 0,-2 2-45,2-3 0,-2 2 224,-2 3 1,-8 12 720,-19 28-900,3-11 359,-7 18 1,-2 7-45,0-1 0,1 2-315,-1 13 0,6 2-900,19-5 1,3-2 449,-9-8 0,4-6-187,28-8 1,3-8 0,-6 3 0,-9-8 0,1 1 0</inkml:trace>
  <inkml:trace contextRef="#ctx0" brushRef="#br0" timeOffset="124595">16648 10510 7533,'-39'19'809,"14"5"1,4 9-481,11 5 1,4 8 0,1 2-917,-1-4 1,-1 3-1,2 2 1,4 0 460,4-7 0,1 3 0,3-1 0,2 0 0,1-3-212,3 4 1,2-1 0,2-3 0,4-4 337,10 0 0,5-5 0,-1-5 0,7-3 0,-1-5 0,-9-8 0,1 1 0</inkml:trace>
  <inkml:trace contextRef="#ctx0" brushRef="#br0" timeOffset="124830">17193 10534 7533,'24'-19'1439,"-4"13"-1124,4 19 0,-1 8-136,6 16-1272,-10-5 1,2 6 0,-3-3 1057,-5-9 1,-3 2 123,0 5 1,0 6 0,-2 2 0,-1-7-225,-3-2 1,-1 1-1,-1 4 0,-1 6 0,-1 2 0,-3-3 135,-7-1 0,-2-3 0,-1 1 0,4-1 0,0 0 0,-3-3 0,-6-4 0,0 0 0,0 0 0</inkml:trace>
  <inkml:trace contextRef="#ctx0" brushRef="#br0" timeOffset="125362">18086 11105 7533,'19'-32'989,"-1"1"1,-6 5-1,-3 2-1619,-3-12 540,-20 17-360,-9 8 1,-7 4-91,-8 1 1,-5 5 419,6 4 0,-2 4 0,1 0 93,-10-1 1,3 4 265,13 4 1,1 4 0,8 2 255,6 11 0,12 0-226,15-5 1,7-2-180,-2 2 0,5-5-180,11-14 0,9-8 0,-1-5-210,-4-8 0,-1-6 1,-1 2-120,9 0 1,-2-5 328,-14-1 0,-1-5 0,-2-4 1,-6 0 178,-5-10 1,-6-2 0,-2 1-120,4 4 0,-2 2 0,-2-3 75,-3 0 0,-3-4 0,-2 2 0,-3 5 45,-8-2 0,-2 5-45,7-3 0,-2 7 45,-15 9 270,23 41 0,6 14-121,1 2 1,1 4 0,0-1-470,0 7 1,2 3 319,2-9 0,2 3 0,1 1 0,0-1-158,-1-6 1,0 0-1,1-1 1,2 2-541,4 8 1,3 1 0,0 0 0,-3-2 291,0 3 1,-1-1-1,1-3 1,2-7 0,1-2-1,-2-8 1,1-1-1</inkml:trace>
  <inkml:trace contextRef="#ctx0" brushRef="#br0" timeOffset="125728">18471 10832 7533,'11'-47'1439,"12"34"0,6 7-1349,4 4 0,2 4-45,-1 1 0,-2 8-360,-2 26 0,-9 4 225,-14-8-360,-8 13 1,-4 1-168,-9-3 257,-5 0 0,-3-1 623,-7-6-263,6-10 0,-1-7 87,4-19-177,18-42 225,17-1 0,7-5-45,-7 16 0,0-1 0,4-4-247,0 2 0,5-4 0,0-2 0,0 3 0,-5 6 337,1-2 0,-2 1-60,7-8 0,0-3 0,-14 22 328,-18 26-358,-9 12 0,-2 6 0,2 3 0,3 7-910,1 8 1,0 8 0,1 3 0,3-7 569,3-8 0,3-4 0,1 3 0,0 7 0,1 4 0,3-2 0,3-7 0,10-7 0,0 0 0</inkml:trace>
  <inkml:trace contextRef="#ctx0" brushRef="#br1" timeOffset="128145">3099 6966 21951,'-31'0'-540,"-11"0"270,8 5 252,1 3 0,-3 2-174,3 6 1,1 0-1448,4-5 1,1 0 966,0 4 0,3-2 1761,1-7-826,13 1-43,27 4-1149,30 2 569,-17-5 0,-1 3-96,3 19 982,-47-14 0,-12 0-289,-2-5 1,-7-1-1,-1 0-106,-7 2 1,-2 0 0,1 0-260,4 1 0,1 1 1,7 2-1,4 5 1,14 4-238,23 2 0,11 1 0,10-3 0,3-1 155,-3 3 1,-7 1 262,-17 0 1,-10 1-543,-20 8 1,-12-1 328,7-12 0,-3-1 0,-1 0 155,0 1 0,-1-1 1,2-1 96,-1 3 1,5 0 916,1 16-943,35 7-571,-5-17 0,-2 1 329,-7 9 1,-4 0 101,-4-3 0,-3-1-119,-4-2 0,0-2 51,5-11 0,2 0-228,-3 19-300,13 2 255,4-16 0,2 2 438,-1 5 1,0 1-86,-1 3 0,2-1 16,0-5 0,3-1-333,1-3 1,2-1-62,3 2 0,0 1-42,-2 4 1,-2 1 140,-4 0 0,-4 2 293,-6 3 0,-3 4 1,-1-6 210,1-9 1,-1-1 19,-2 6 0,-1 5 1,4-5-43,6-7 0,2-1 56,-6 2 1,7 1-276,17 0 1,13 1 0,0-2 244,-1-4 1,1-2 0,1 0-129,4 1 1,1 0 0,-2 1 97,2 2 0,-1 2 1,-9-3-54,-7 12-361,-15 7 1,-10-1 177,-15-10 423,-2-11 0,-8 3 0,-1-5 217,-3-6 0,-2-5 0,0 1-302,-1 3 0,-1 0 1,2 0 41,-12 5 0,21 0-299,71 7-12,-9-17 0,7-2 0,4-1 0,1 0-26,-1 1 0,3 0 0,1 0 0,0 0 0,0 1 123,-1 0 1,0 0 0,0 2 0,-2 0 0,-3 1-150,0 2 0,0 0 0,-6 3 0,-9 3-185,-6 12 1,-16 3 34,-19-6 0,-11-1 1,-5 0 142,0-5 0,-4-1 0,-2-1 0,2 2 34,2 1 0,0 2 1,0 0-1,3 0-119,-8 4 0,3 1 1,8 2-382,11 6 0,13 0 484,21-4 1,10-5 0,-1-13 0,2-3-1,6-1 1,0 0 0</inkml:trace>
  <inkml:trace contextRef="#ctx0" brushRef="#br1" timeOffset="128495">2976 10287 14758,'-17'-20'-554,"0"0"1,-3 0-1,1 5 293,-2 14 361,2 14-102,35 13-428,11-5 0,8 0 376,-7-4 1,3-1 0,0 1 13,3 1 1,1 0 0,-3 2-240,10 12 0,-15 4 173,-31 4 1,-17 0 109,-11-11 1,-11-2 0,-2-1 0,11-6 0,-1 0 0,-2-2 0,-1 0 0,-8-2 0,0 1 0,0-1 0,-1 1 0</inkml:trace>
  <inkml:trace contextRef="#ctx0" brushRef="#br1" timeOffset="129462">2579 6941 26018,'-18'-36'-3277,"15"20"0,10-1 2680,21 18 0,9 5 1397,2-7 0,2-2-289,0 3 0,2-3-34,-3-6 1,2-4-1,-5 1-22,-9 4 1,-1-1-506,22-6 1,-5 1 2035,-16 7 675,0 13-2733,-16 24-2130,7 10 949,-8-12 1,-3-1 723,-1 12 0,-25 2 0,-15-9 1</inkml:trace>
  <inkml:trace contextRef="#ctx0" brushRef="#br1" timeOffset="130655">5839 5417 20653,'6'-13'-3277,"22"-16"815,-12 13 1793,3 1 0,4 1 868,6 6 0,1 3-1102,-3 2 0,1-1 1149,15 1 0,4 1-187,-9 0 0,2 0 0,2 1-153,3-2 1,2 1 0,3 0 258,-6-1 1,3 0-1,1-1 1,-1 1 10,-2 0 1,1 0 0,-1 0 0,-1 0-31,6 0 1,-1 1 0,-2 0-73,-3 0 1,-1 0 0,-3 1-354,2 0 0,-4 2 196,8-1-49,-13 0-269,-37 5 373,-20 2 1,-16 5 0,9-5 0,0-1 0</inkml:trace>
  <inkml:trace contextRef="#ctx0" brushRef="#br1" timeOffset="130795">6099 5417 15587,'-47'2'33,"0"1"1,5-2 193,65 0 0,17-2-209,-8 1 0,5-1-674,2-1 1,10-2-1,3 0 1,-1 0 0,-8 2-130,-5 0 0,-5 2 1,5-1 781,5-1 1,6-1-1,2 0 1,-1 1-1,-6 1 1,0 2-1,-5 1 1,2 0-1,1 0 1,0-1-1,0 1 1,0 0-1</inkml:trace>
  <inkml:trace contextRef="#ctx0" brushRef="#br0" timeOffset="132406">5094 13881 7533,'0'-25'449,"0"6"91,0 7 360,-5 1-990,3 9 360,-9 2-1,5 7-179,-12 11 0,4-4 0,-15 15 90,3-9-270,5-2 0,0 0 0,-18 8-1003,14-5 1,-4 4 0,2-2 683,-1-1 0,-2 2 265,4-2 0,-5 6 0,-2 1 0,1-1 0,4-3 114,0-1 0,2-3 0,-3 3 30,1 0 0,-4 5 0,-3 1 0,0 1 0,3-3 0,4-3 30,0-1 0,4-2 0,-2 2-48,-3 2 0,-3 5 0,-1 1 0,3-2 0,5-6 137,1 0 1,2-1 89,-2 2 1,-1 2 0,5-5-30,5-1 360,4-3-450,18-13 0,6-5 0,15 6 90,11-5-180,-11 4 0,1 1-196,16 1 286,2 6-450,-4 4 75,-3 2-30,-8 1 0,0 2 315,-11-8 0,0 1-181,6 7 0,-1 3 181,-1-1 0,-1 0-314,-5-2 0,2 3 344,8 8 0,4 5 0,-3-4-30,-6-7 0,0 1 0,4 1 0,4 6 0,0-2 0,-4-5-45,-4-7 0,-1-1 45,3 4 0,3 3 0,-3-4 0,-3-6 0,-2-2-1120,17 11 940,-2-2 159,-6-6-249,-15-10 0,2 3 112,-12-11 158,-3 0 0,-2-6 0,-7-1 0</inkml:trace>
  <inkml:trace contextRef="#ctx0" brushRef="#br0" timeOffset="132962">5963 14625 7533,'0'-44'337,"0"-1"0,1 0 1,1-4-1,-5 5-292,-17 5 0,-6 9-225,-6 8 30,3 11 0,-7 1 0,4 2 60,6 3 0,-1 3 180,-8 1 0,-5 1 0,5 1 0,-11 6 0,2 8 0,3 4-90,11 5 225,5 10 0,3 1-45,3-9 44,14 11 1,8-1-135,5-17 45,18 10 0,6-2-45,7-10 0,-5-8 0,6-1 0,-5-2-360,13 0 210,-10-5 0,7-1 0,-8-1-479,4-5 314,6-3 0,-3-5-2807,-19-14 3122,9-3-536,-50 13 626,5 12-1611,-35 23 1700,30-2-913,-3 17 0,3 5 734,8 9-150,3-6 0,1 8 0,2-5 15,4-9 0,2 2-252,-1 3 1,2 6 0,0 2 0,0-6 296,2 3 0,1 0-68,-2-4 1,0 5 0,0 0 0,-1-6-113,0-2 0,-3-1 98,-5 3 1,-3 3 0,-2-9 261,-8-1-135,-18-6 0,-7-7 314,-4-12-299,11-8 0,-6-3 0,4-2 486,7 0 0,0-3-846,-6-4 0,-2-4 1,4 0 698,10 3 0,2-1-399,-7-2 0,4-1 0,6-11 0,5 3 0</inkml:trace>
  <inkml:trace contextRef="#ctx0" brushRef="#br0" timeOffset="133246">6570 14266 7533,'-37'-33'359,"11"20"136,3 22 0,0 7-135,0 13 29,4-6 1,-4 4 0,2 3-1483,1 7 1,3 3 0,1 0 447,1-7 1,1-1-1,2 3 667,3 6 1,1 4 0,4-1-1,3-7 413,5-6 0,6-2-525,8 9 0,7 2 0,1-9-90,-5-13 0,4-4-420,14 6 1,8 1-1,-6-6 612,-10-9 0,-1-2 0,2 3 0,3 1 0,-3-1 1,-4-4-1,1 1 0</inkml:trace>
  <inkml:trace contextRef="#ctx0" brushRef="#br0" timeOffset="133611">6818 14612 7533,'-7'-32'764,"1"0"1,-5-16-585,27 35-270,10 37-180,2-1-1369,-9 12 1,-4 4-146,-6 5 899,-3 3 1,-1 0 614,-5 3 45,0-8 1,0-3 224,0-9-90,0 5-90,11-52 180,2-5 90,7-14 0,1-4 965,-9 18 0,0-1-905,7-13 0,4-5 0,-4 4 1329,-6 9 0,-1 2-1255,9-15 1,-1-1 719,-6 5 1,-4 4-945,-2 6 180,-8-1-180,-8 38 90,-7 16 0,1 4 0,-1 2 0,4-5 0,4 5-360,5 5 0,5 4 0,1-5 128,2-10 1,2-1 141,8 20 0,4 6 0,2-12 0,16-13 0,-5-3 0,-1 0 0</inkml:trace>
  <inkml:trace contextRef="#ctx0" brushRef="#br0" timeOffset="133812">7524 14885 8252,'-14'-1'540,"3"30"-270,11 1 179,3 7 1,0 2-360,-2-2-225,7 1 0,1-2-494,-1-5 359,5-4 0,3-2-899,5-4 672,9 2 1,-5-16 0,0-2 0</inkml:trace>
  <inkml:trace contextRef="#ctx0" brushRef="#br0" timeOffset="133962">7425 14551 7533,'-3'-27'0,"-1"0"0,4-7 0,2 40 0,3 19 0,-5 7 0</inkml:trace>
  <inkml:trace contextRef="#ctx0" brushRef="#br0" timeOffset="134362">7760 14080 7623,'5'-35'3058,"2"8"-6335,28 54 2333,-12-9 1123,0 8 1,5 8 0,-4-3 271,-8-8 0,1 2-609,3 8 1,3 6 0,0 5-1,-4 0-225,-5 3 1,-4 2 0,-1 1 0,1-2 344,2-7 0,0-1 1,0 0-1,-4 3-250,-4 4 0,-1 4 1,-3 1-1,-3-3 0,-1-8 56,-8 4 0,-4-4 0,2-2 0,-3 0 1,-1-4-1,-7-4 0,0-1 0</inkml:trace>
  <inkml:trace contextRef="#ctx0" brushRef="#br0" timeOffset="135011">8132 13670 7533,'0'-38'0,"0"8"2608,0 6-1888,22 32-810,-11-3-1549,11 17 1,2 8 483,-2 6 1095,-5-9 0,4 4 1,-2-2 68,-4-7 1,1 1-220,7 11 0,5 4 1,1-1 209,1-4 0,2-1 0,-1-1-88,-5-3 1,-1-1 0,3 1 267,5 2 0,4 3 0,0-3 0,-8-5-90,-7-7 0,-1-1-1,12 10 1,6 6 0,-3-2-1146,-3 2 0,-1-1 1101,2-5 0,-2 0-360,-1 10 0,-4-6 2248,-8-20-2293,-7 11 1453,-6-22-554,-6-6 909,-6-6-638,0-13 2466,-7 5-2980,1-4-386,5 23 90,-4 2 180,9 17-180,-9 1 0,10 6 90,-7 0 0,0 3-90,-1 20-633,-1-14 1,-3 5 512,4-7 0,-2 2 0,-4 6-184,-1-9 0,-3 5 1,-3 3-1,-3 2 1,0 1-1,0-1 1,1-2-1,2-4 149,-3 6 0,2-4 0,0-1 0,-1 1 0,-3 4 0,4-7 0,-1 3 1,-2 2-1,-1 2 0,0-1 0,0 0 0,1-3 0,0-3 0,3-3 0,-8 1 1,0 1-1,0 0 0,0-1 0</inkml:trace>
  <inkml:trace contextRef="#ctx0" brushRef="#br0" timeOffset="137545">1636 16980 7533,'-14'-40'1259,"-2"0"-1619,9 21 180,0 11 810,-4 47-630,10-10 45,-2 4 0,0 3-45,3-4 0,0 1-30,-1-1 0,1 2 0,1 0-442,4 2 0,1 0 0,0-2 427,-3 12 0,3-5 135,10-11 0,3-9-180,-4-13 90,8-2-34,1-24 34,-9-3 0,8-14-1441,-10 8 1,-2 0 1529,4-16-179,-3 8 1,-1 0 89,-4 1-450,4-13 270,-4 26 1003,0 3-913,-1 13 0,-1 10 360,-4 8 0,10 17-270,-4 3 270,6-2 0,3 3-225,-3-5 0,2 1-45,14 8 0,7-2-373,-2-8 1,2-5 372,-3-5 0,0-6 0,-3-6 0,-1-6 90,13-18-90,-15 3 0,3-14-45,-16 6 0,-4-1 45,-2-8 1126,-7-8 0,-7-5-1216,-13 9 0,-5 1 90,3-5 0,-1 1-412,-7 2 1,-1 3 366,5 2 0,2 4-1065,3 10 1,0 1 1019,-2-9 0,1-1-666,-1 3 0,3 0 666,-3-12 0,9 13 1,2-1 24,6-6-205,5-2 90,16 1 90,5 6 45,9 11 0,5 4-45,9 2 60,-8 2 0,6 0 0,-6 2 119,8 2 1,6 1 0,-3 2 484,-18 6-484,12 5 2836,-22 12-2746,-1-3 135,-13 9 0,-3 3-135,4 6 59,-6-5 1,-3 7 0,0-2 30,-3 2 0,0 0-210,1-8 0,1 1 0,-1 0-90,-1 0 0,-1 1 0,2-5-935,1-4 1,1-2 919,-1 3 0,3 0 45,6 7 138,2-19-408,22 14 270,-7-21 1448,8-2-1358,10-30 45,-22 3 0,-1-2-135,5 3 0,0-1 34,-6-5 0,-2 0-394,10-12 45,-12 10 1,0 1 224,9-3 2201,-3-9-2291,-13 38 90,1 1 450,-5 7-180,5 33 90,-2-3 0,3 6-210,2-7 0,4 1 0,1 0-661,2-1 0,1-1 1,2-3 555,5 5 0,4-8-180,10-12 0,-2-12 280,-4-16-325,3-5 0,-2-4 270,-9-10-180,-2-9 0,-4-2-2715,-10 3 2850,-2 7 0,-1-3 90,-3 1 0,-4 1-369,-5 7 0,-2 1 324,2-8 0,-2 3 89,-15 4 908,0 14-997,10 11 180,-3 6 90,4 12-90,1-3-45,7 12 0,3 2 45,-4 3-45,10 8 0,3 1-241,2-3 106,11 0 0,11-2-150,-1-22 0,7-5 0,-1-2 90,-3 0 0,0-3 1,0-1 59,5-1 0,0-2 0,-5-8-45,4-18 0,-11-5 45,-9 0 45,-3 4 0,-6-3-45,-17-2 0,-4 3-90,2-10 269,-5 11 1,-3 5-270,6 16 3150,-5 7-2881,11 7 1,1 28-180,12-12 45,5 8 0,1 2 45,5-3-135,8 4 0,1 1 707,-8-5-722,0-5 0,5 4 0,-2-3-165,-3-4 1,0 0 134,6 7 0,1-3-270,-1-9 0,-1-5 270,-1-5-90,18-18 343,-25 1-343,3-16 0,-1-4 1,-2 4 44,-2-14 0,-3-6 135,-5 10 0,-3 0 45,-1 2 0,-2 1 899,-3-3 1,-4 9 1123,-11 18-1798,5 5 900,3 50-721,16-14-359,4 10 0,6 2-629,2-16 0,4-1 389,5 3 0,3 2 0,0-4 8,2-3 0,2-2 0,8 2 0,0-3 0,-16-13 0,0 0 0</inkml:trace>
  <inkml:trace contextRef="#ctx0" brushRef="#br0" timeOffset="138295">5132 17054 7533,'6'-19'359,"5"-4"1,-9 14-90,3-7-180,-5 9 1709,-11-17-989,-25-7-721,16 14 1,-1 1-45,-3 2 0,-1 3 45,-1-1 0,0 7-45,0 19 0,1 4 45,-11-4-135,16 23 0,7 6-45,13-5-135,10 3 1,2 0 224,-1-6-135,18-5 0,9-7-270,0-18 0,2-6 315,-6 4 0,1-3-77,8-9 0,-6-7 347,-11-26-90,-1 14 0,-14-9 0,-4-1 0,0 5 45,-3 1 0,-2 1-46,-2 10-89,-6 3 90,5 13 270,-5 32-360,12-9 180,0 20 0,0 4-367,2 3 232,-2-11 0,0 9 0,0 2 0,-2-1-865,-2-3 1,-1 0 0,-1 0 0,0 1 578,2 1 1,1 1 0,-1 1 0,-3 1 24,-3 0 0,-3 5 0,-1-1 0,0-3 0,0-6-94,1-5 0,0-5 1,-4 1 151,-5 8 1,-5 3 0,-2-2-1,3-8 158,3-5 0,-4-7 30,-10-6 0,-7-3 0,4-5 150,-13-8-135,12-9 0,0-4-45,0-6 599,18-16 1,3-14 0,2 6-510,-1 12 0,2-2-90,6-1 0,0-8 0,2-3 0,0 2 0,3 7-396,2-5 1,4 1 170,5-2 0,5-7 0,2 1 0,-1 6-650,4 1 1,3 2 394,2 0 0,3-1 1,0 5 119,1 6 0,2 5 360,-2 4 0,3 1 0,-1 0 0,8-4 0,1 1 0,-5 5 0,1 1 0,-1-1 0</inkml:trace>
  <inkml:trace contextRef="#ctx0" brushRef="#br0" timeOffset="138544">5925 16608 7533,'-12'-26'1889,"5"14"-3059,-15 41 1800,12-5-181,-11 15 1,-3 2-752,0-2 512,6-6 0,-3 7 0,3-4-492,5-10 0,2 1 192,-3 15 0,-1 6 0,4-5 0,6-16 0,2 1 0,2 11 0,3 5 1,2-8-91,12 4 180,-3-7 0,4-2-1080,3-15 1,1-2 1079,8 12 0,-3-11 0,1 0 0,11 10 0</inkml:trace>
  <inkml:trace contextRef="#ctx0" brushRef="#br0" timeOffset="138897">6074 17017 7533,'0'-47'899,"6"23"-1259,23-11-89,-6 41 224,4 4 0,-2 4 315,-3 14 135,-5 3 0,-5 1-135,-10 0-180,-6 11 0,-5-1 90,-11-9 0,-3 0 0,-1-2 0,-5-11 314,5-7 1,1-8-764,2-38 314,24 8 0,4-4 135,-3-3 0,4-2-749,15 3 0,7-1 0,-3 3 659,-7 7 0,0 0 90,9-5 0,4-2 0,-2 4-95,-6 6 0,-2 2 230,2-6 0,-6 10 1124,-13 30-899,-22 6 180,1 14 0,0 2-181,-4 5-694,9 2 0,2 0 515,1-2-315,8-3 0,3-1 135,10-4 181,6-9 0,2-1 0,1 0 0,11 4 0</inkml:trace>
  <inkml:trace contextRef="#ctx0" brushRef="#br0" timeOffset="139811">6707 16658 0,'0'-42'2399,"5"3"-807,2 0-1592,6 15 1942,10 30-1852,-8 8 180,8 5 0,0 3-90,-6 13-316,7 6 1,-2 4 225,-13-17 0,-3 2-330,4 15 0,1 7 0,-3-4 195,-3-11 0,-2 1-248,0 5 1,-1 8 0,-1 1 0,-1-9 202,-3-2 0,-1-2-210,-2 8 0,-2 6 0,-1-8 346,-1-14 0,-1-3-46,-12 12 0,-1-3 0,10-16 0,-1-1 0,-6 4 0,1-1 0</inkml:trace>
  <inkml:trace contextRef="#ctx0" brushRef="#br0" timeOffset="140011">7723 17067 7533,'30'-37'1079,"-9"16"-1978,13 4 539,-19 23 360,14 6 0,-15 2 0,4 4 0</inkml:trace>
  <inkml:trace contextRef="#ctx0" brushRef="#br0" timeOffset="140162">7611 16955 7533,'6'-33'809,"-1"0"1,12 7-1,7 5-899,23 12 0,4 7-667,-14 2 0,1 0 757,2 1 0,3 1 0,-6 1 0,11 9 0,-15-2 0,0 0 0</inkml:trace>
  <inkml:trace contextRef="#ctx0" brushRef="#br0" timeOffset="140562">9260 16323 7533,'0'-39'404,"0"0"1,0 0 0,-8-5 0,-6 9-135,-25 13 404,10 36 1,0 7-495,5-11 0,3 5-332,4 13 1,4 10 0,3 3 196,4 1 0,5 5 0,1 1 0,-2-2-544,-1-6 1,0-3 0,0 2 0,1 5 382,3-3 0,1 4 1,1 3-1,1 2 0,0-1 1,0-1-1,0-3-139,1-1 0,-1-2 0,1 0 0,-1-1 1,1-1-1,0 1 183,0 5 0,1 0 0,0-1 0,-1 0 0,1 0-306,-1 0 0,2 2 1,-2-2-1,-1-4 0,-3-9-72,-6-5 1,-1-4 449,0 5 0,-2-4 0,-23 0 0,0-5 0</inkml:trace>
  <inkml:trace contextRef="#ctx0" brushRef="#br0" timeOffset="140711">8740 17091 7533,'13'-46'689,"1"-1"1,-5 15 0,6 5-870,11 8 0,8 4 0,-2 3-252,16 0 162,-10 9 0,5 2 1,-5-2-263,9-8 532,2 9 0,0 3 0,-1-1 0,-15 3 0,0 1 0</inkml:trace>
  <inkml:trace contextRef="#ctx0" brushRef="#br0" timeOffset="140912">9632 16484 7533,'-18'-41'989,"9"23"-1708,-13-4 719,10 43 0,0 9 269,-10-1-1126,6 2 0,0 7 0,2-5 1306,-2 7-449,5-5 0,1 8 0,2-2 88,1 3 1,7 1-89,6-4 0,5 2 0,-1-3 0,-2-5 0,4-4 0,11-9 0,0 0 0</inkml:trace>
  <inkml:trace contextRef="#ctx0" brushRef="#br0" timeOffset="141261">9780 16620 7533,'27'-36'1619,"-1"-1"0,17 24-1260,-18 35 1,-6 15-120,-17 1 0,-8 7 0,-1-3-836,2 7 1,-4-3-498,-9-6 1,-5-1 0,2-9-1132,-8-5 2134,-8-31 0,38-28 0,13-13 389,-2 5 1,4-4 0,3 1-728,-1 6 0,4 0 0,0 1 1,-2 2 487,1 1 0,-2 2 0,1 3 254,10-13 1,-4 19 675,-11 44-541,-3 5 1,0 7-540,-4 2 0,-1 5 0,1 1-48,4 4 1,0 2 0,1-3 0,-2-7-1,1-1 1,0-2 0,9 7 0,-1 1 0</inkml:trace>
  <inkml:trace contextRef="#ctx0" brushRef="#br0" timeOffset="141462">10376 16298 7533,'26'11'779,"0"0"1,5 19-1,-3 8-569,-4-2 0,-2 4 0,-3 2-879,-1 3 0,-3 1 0,-5 2 399,-8-3 0,-4 2 1,-3 0-1,-1-2 0,-3-1 1,-3-2-1,-1 1 1,0-3-1,0 1 1,-2-1 0,-1-5-1,-12 3 1,1 1-1</inkml:trace>
  <inkml:trace contextRef="#ctx0" brushRef="#br0" timeOffset="141712">8715 17352 7533,'35'-18'334,"1"0"0,-1 0 0,1 5 0,4 1 0,3 1 0,2 0 0,1 2-52,-3 2 1,1 0 0,2 2 0,2 1 0,0-1-1,1 0 1,1 1-648,-4-1 1,1 0 0,1 1 0,0-1 0,1 1 0,0 0 0,1-1 0,-1 1 0,-1 0 218,-1-1 0,1 1 0,0-1 0,1 1 0,-2 0 0,1-1 0,-2 1 0,0 1 1,-2-1 32,5 1 1,-1 0-1,-1 0 1,0 1-1,-3-1 1,0 1 0,-3 0-1,12 0 1,-3 1-1,-3 0 1,-4 0-1,4 1 1,-1 0 0</inkml:trace>
  <inkml:trace contextRef="#ctx0" brushRef="#br0" timeOffset="142180">9272 17736 7533,'3'26'1638,"5"4"0,4 4-1028,5 1 1,1 5-1431,-4-2 1,2 5 0,-1 1 0,-2-2 846,-2 1 0,-2-1 0,0 2-634,1 3 0,0 3 0,-1-1 0,-2-5 400,-4 8 0,-5-9-1053,-12 1 900,-4-71 1,-1-24 419,8 9 0,3-5 0,-1-3 34,0 4 0,0-3 0,1-1 0,5 1 265,6 0 1,3 0 0,4 1 0,3 4-136,1 6 1,1 2 0,4 3 0,3 6-90,13 0 0,6 8 0,-1 11-285,-2 15 0,-1 11 0,-3 1 150,5 4 0,-10 7-240,-18 2 0,-8 5 1,-6-3-166,-17 1 0,-9-4 195,5-8 0,-3-1 0,1-2 210,-5 4 0,0-7 0,-2-11 0,4-6 0,10-7 0</inkml:trace>
  <inkml:trace contextRef="#ctx0" brushRef="#br0" timeOffset="142394">10190 17562 7533,'-24'-20'899,"4"35"1,-2 14-541,-1-2 1,-1 4 0,2 3-419,4 3 1,2 4 0,2 2-1,1-1-391,0-5 0,1 1 1,3-1-1,6-2 450,9 3 0,8-2 0,2-4 0,4 1 0,5-8 0,14-16 0,-1 0 0</inkml:trace>
  <inkml:trace contextRef="#ctx0" brushRef="#br0" timeOffset="142761">10363 17810 7533,'31'3'-270,"0"0"0,15-6 495,-19 37 0,-7 12-180,-12-13 0,-7 0-45,-6 7 0,-7-3 135,-6-10 0,-6-10-1,-11-18 1,3-16-90,16-11 0,8-8-225,5-9 1,9 0-1460,8 8 1,6 4 1445,3 5 1,3 4 12,5 3 0,2 6 809,-2 4 1,-1 5-135,-1 5 0,-6 8 44,-16 18 1,-8 6-360,-3-6 0,-4 1-45,-13 14 0,2 0 494,10 5-629,28-12 0,6-4 0,11 6 0,6-21 0,-1-1 0</inkml:trace>
  <inkml:trace contextRef="#ctx0" brushRef="#br0" timeOffset="142945">10847 17550 7533,'-7'-40'1638,"28"42"0,7 11-1141,-3 5 0,-1 7 0,2 4-1153,-3 0 1,1 4-1,0 3 1,-1 1 0,-3-1-165,0 5 1,-1 1 0,-3 1 0,-5 2 773,-5-2 1,-4 2-1,-2 2 1,-4-2 0,-2-2-1,-3-2 1,-4-2 0,-3-2-1,-1 1 1,-6 3 0,0-1-1,0 1 1,0 0-1</inkml:trace>
  <inkml:trace contextRef="#ctx0" brushRef="#br0" timeOffset="161378">4475 15889 7533,'13'-33'-900,"-1"4"1440,17 17-810,10-1 180,1 1 45,-2 8 0,3 1 90,-7-3 0,0 1 0,1 4 0,2 1-75,-3-2 0,3-1 0,-1 2-1554,5 3 1,-1 2 1583,4-1 0,2 1 30,-1-1 0,4 1 0,-6 1-867,-9 1 1,1 0 836,3-2 0,4-3 0,2 1 67,-5 0 1,1-1-1,1 1 1,3-1-372,-2-1 0,3 0 1,1 0-1,-1 0 0,0 0 322,-4 0 0,-1 0 0,0 0 0,3 0 0,2 0 4,-2 0 1,4 0-1,1 0 1,2 1-1,1-1 1,0 0-1,-1-1 1,-2 1-178,2-2 0,-1 0 0,-1-1 0,1 0 0,-1 0 0,0 1 1,1 0 154,-1 1 0,0 1 0,-1 0 0,1 0 0,1-1 0,0 1 0,2-2 0,-8 0 0,1-1 0,1 0 0,0 0 0,1-1 0,0 0 0,0 1 0,0-1 0,-1 0 0,-1 1 0,7 0 0,-2 0 0,-1 0 0,0 0 0,1 0 0,0 0 0,2-1 0,1 0 0,-9 0 0,2 0 0,0 0 0,0 0 0,2-1 0,0 0 0,0 1 0,1-1 0,0 0 0,-1 0 0,1 0 0,-1 0 0,1 0 0,1 0 0,0-1 0,0 1 0,1 0 0,0-1 0,-1 1 0,0 0 0,-1-1 0,-1 1 0,-1 0 0,-2-1 0,5 1 0,-3-1 0,-1 1 0,0-1 0,-1 1 0,-1-1 0,2 0 0,0 0 0,1-1 0,0 0 0,3-1 0,0 0 0,0 0 0,1-1 0,-1 1 0,-1-1 0,-1-1 0,-2 1 0,-3 0 0,8-3 0,-4-1 0,-2 1 0,0-1 0,0-1 0,2-1 0,-4 2 0,1-1 0,2 0 0,0-2 0,0 1 0,-3 0 0,-1-1 0,-4 1 0,5-2 0,-2 1 0,-3-1 0,-3-2 0,-5-3 0,-1-8 0,-4-5 0,-4-1 0,-5 5 252,-1-2 0,-7-2-297,-7-4 0,-6-7 0,-3-2 0,-4 4 22,-3 7 1,-5 2-1,-2 1 1,1-1 226,1-1 1,1 0 0,-2 0 0,-5 1-205,0 6 0,-5-1 0,-1 1 0,-2 1 0,2 2 0,4 3 0,-4-4 0,3 5 0,-6-2 15,1 0 0,-6-1 0,-3-3 0,0 1 0,2 2 0,5 2 145,-3-3 0,4 4 1,-6-3-136,8 6 1,-5-2 0,-3-1-1,-1-1 1,0 2 0,3 1 0,5 3 246,-9-3 0,5 4 0,-7-3-272,9 4 0,-6-2 0,-3-2 0,-3 0 0,-1 0 0,0 0 0,1 1 0,3 2-226,-1 1 1,1 1 0,1 1 0,0 0-1,0 0 1,-2 0 0,-2-1 216,6 1 0,-1 0 0,-1 0 0,-2-1 0,0 1 0,0-1 0,1 0 0,0 1 0,2 1 0,1 0-92,-6-1 1,2 0 0,2 1-1,-1 1 1,1-1 0,-1 1 0,-2 0 100,4 2 0,-2 0 0,-1 0 0,0 0 0,-1 1 0,2 0 0,2 0 0,2 1 0,5 0 0,-11-1 0,7 1 0,0 0 0,-7 0-10,7 2 0,-4 0 0,-5 1 0,-2-1 0,0 0 0,0 0 0,2 1 0,3 0 0,6 0 10,-10-2 0,7 1 0,1 1 0,-9 0 0,11 1 0,-6 1 0,-3 0 0,-3 1 0,0 0 0,1-1 0,1 2 0,4-1 0,5 0 0,-2 1 0,6-1 0,1 1 0,-1 0 0,-6 1 9,4 0 0,-3 0 0,-5 1 0,-1-1 0,-1 1 0,-1 0 0,2 1 0,1-1 0,5 0 0,3 0-27,-4 1 0,6-1 0,2 1 0,-3 0 0,-5 1 1,5 0 1,-5 0 0,-4 0 0,-2 1 0,-1 0 0,0 0 0,2 0 0,1 0 0,5-1 0,4 1 16,-13 0 0,8 1 0,0-1 0,-8 2 0,10-1 0,-4 1 0,-5 1 0,-2 0 0,0 0 0,0 1 0,3-1 0,3 0 0,6-1 0,-10 2 0,7-1 0,0 1 0,-6 2 0,10-2 0,-5 2 0,-3 0 0,-2 2 0,-1-1 0,2 1 0,1-1 0,4 0 0,6-1 0,-9 2 0,8-1 0,0 1 0,-6 2 0,6-1 0,-6 2 0,-2 1 0,-2 1 0,0 0 0,2 0 0,5-1 0,5-2 0,-12 5 0,7-2 0,-4 4 0,11-5 0,-3 0 0,-3 3 0,-1 0 0,2 2 0,1 1 0,4 1 49,-2 9 0,2 2 0,3 1 0,2 1 0,-1 0-31,2-3 0,-1 0 0,2 0 0,1 0 0,2 2-36,2 0 0,0 0 0,3 2 0,5-2 0,7 0 18,10 12 0,13-2 0,8-1-18,1-14 0,6 0 0,4-2 0,2 0 1,-1 0-1,2 1 0,2 0 0,0 0 0,1-1 0,1-1 4,-1 0 1,1 0 0,1 0 0,1-2 0,1-1 13,0-3 0,2-1 0,2-1 0,-1-1 0,-3-1 0,-4-3 0,5 0 0,-6-3 0,6 2 0,-6-2 0,4 3 0,2 0 0,2 1 0,2-2 0,1-1 0,-7-4 0,3-1 0,2-1 0,1 0 0,0 0 0,0-1 0,-1 0 0,-3 0 0,-1 0 0,4 2 0,-4-1 0,-1 0 0,0 1 0,2-1 0,3 0 0,-4 0 0,5-1 0,1 1 0,2 0 0,0 0 0,-1-1 0,-2 0 0,-5 0 0,-4-1 0,2 0 0,0-1 0,0 1 0,0 0 0</inkml:trace>
  <inkml:trace contextRef="#ctx0" brushRef="#br0" timeOffset="163845">14256 12097 7533,'-19'-13'-360,"-5"1"270,10 5 0,-4 1 90,-5 6 0,-14 11 45,12 1 0,-1 1-1684,-2 0 1,-1 2 1150,2 4 1,-1 3 442,-13 2 1,-1 0-7,12-2 1,-3 3-18,-3-1 1,-7 3-1,0 1 1,4-2-108,7-6 0,4-1 1,-3 2-1,-4 3 1,-4 2-1,0 0 1,4-3-1,7-4 1,-1 0-1,0 0 1</inkml:trace>
  <inkml:trace contextRef="#ctx0" brushRef="#br1" timeOffset="164445">16921 10522 7533,'15'-27'-212,"0"-1"0,5-6 2020,4-1-1441,-17 34-797,-24 19 431,-10 13 0,-6 4-440,5-10 0,-2 2 372,2 1 0,-4 4 0,0 0 0,3-4-813,-3 1 1,0 1 812,3 0 1,-1 5-1,-2 2 1,0 1 66,4-4 0,-1 1 0,1 2 0,0-1 0,0-1 0,-2 4 0,1-1 0,0 0 1,-1 1-1,0 0 0,1 0 0,-1 0 0,1 0 0,-1-1 0</inkml:trace>
  <inkml:trace contextRef="#ctx0" brushRef="#br0" timeOffset="164883">13487 14761 7533,'-6'-27'719,"-1"-1"1,6-6-1080,19 5 450,4 23-90,10 10 0,5 3-405,-4 0 0,0 0-142,3 2 1,0 2 0,-3-2 0,-1-1 0,5 5 0</inkml:trace>
  <inkml:trace contextRef="#ctx0" brushRef="#br0" timeOffset="165078">13574 14476 7533,'-24'-22'494,"1"-1"1,-12-13-405,30 24 90,16 6-180,3 6-135,19-3 0,8 0-180,-1 3 0,1-1-1324,5-2 1,-1 1 1574,1 1 0,-5 2 0,5-1 0,-19 0 0,1 0 0</inkml:trace>
  <inkml:trace contextRef="#ctx0" brushRef="#br0" timeOffset="165662">16177 13621 7533,'7'-29'45,"0"0"0,10-13 764,-16 7-719,-7 20 0,-18-3 90,-4 12-45,-1 20 0,0 11-165,13 1 0,3 6 0,1 2-724,-4 4 1,1 1 0,2 4 730,2 0 1,2 3-1,1 1 1,1-3-729,3 2 0,2-2 1,0 3 732,-1-7 0,-1 2 0,0 3 0,1 2 0,0 2-27,3-5 0,-1 3 0,2 3 0,0 1 0,0 0 0,0-2 0,0-1 0,0-4 45,-1 6 0,0-5 0,0-2 0,0 3 0,1 4-10,0-7 0,1 5 0,1 3 0,-1 1 0,1 0 0,-1-1 0,0-2 0,0-6 0,-1-5-93,0 14 1,-2-9-1,-2 3 170,-2 0 1,-1 3-1,-4-2 1,-5-5-68,-7-1 0,-6-7 0,-4-4-210,-6-7 0,-3-5 0,0-5 210,6-6 0,0-3 0,1-3 0,-7-2 0,4-5 0,-5-13 0</inkml:trace>
  <inkml:trace contextRef="#ctx0" brushRef="#br1" timeOffset="166028">17131 14327 8266,'-18'-33'167,"-1"0"1,0 0 0,1 0 0,-6-3 0,-1 3 0,0 9-88,-1 11 0,0 9-177,-13 13 1,4 11 402,13 12 1,6 9-253,4-9 0,0 5 1,1 2-1,4 0-874,3 6 1,4 2 0,2 1 0,0-2 526,-1-2 1,1-2-1,0 1 1,2 2 238,3 1 1,1 2-1,1 2 1,0-4 0,-2-5-485,-1-3 0,-1-4 1,1 2 502,1 3 1,0 3 0,1 0-1,-1-3-374,-1-3 1,0-2 0,0-2 338,1 3 0,-1 0-208,-1 4 1,-1 2 0,0-5-1,1 9 266,-12-3 1,-8-4-1,-7-14 1,1-7 0,0 0-1</inkml:trace>
  <inkml:trace contextRef="#ctx0" brushRef="#br0" timeOffset="166195">16587 15071 7533,'-3'-38'359,"0"1"1,0-1 0,15-8 0,11 11-630,5 23 0,4 8-258,3 2 0,2 4 438,-3-1 0,1 1 0,-1 0-655,3-1 1,0-1 564,1 2 0,2 0 0,-2 0-1039,2-2 1,-2 0 1218,2 0 0,-3 0 0,13 0 0,-1 0 0</inkml:trace>
  <inkml:trace contextRef="#ctx0" brushRef="#br0" timeOffset="166695">17540 14476 7533,'-2'-44'539,"-1"0"1,2 4 0,-5 13-810,-12 27 270,-1 12-315,-2 15 0,1 9 285,6-3 0,3 3 0,1 3-253,0 0 0,1 4 0,1 1 1,3-1-33,3 0 0,3-1 0,1 0 0,3-2 165,3 3 0,3-2 1,3-6 284,4 3 0,4-12-315,4-22 0,0-8 270,2-10-90,8-11 0,-20 3 0,-2-3-304,7-10 423,-7 5 1,3-6 0,-3 4-245,-2 5 0,0 0 304,6-11 1,2-6 0,-1 5-90,-5 12 0,1 2-45,14-15 0,0 4 45,-5 16 605,21 14-695,-35 20 135,0 10 0,-4 4-225,-11 9 270,-3 7 0,-2-1-1780,-11-5 1600,9-6 0,-1 0 125,-1-7 0,0-2-35,-2 13-270,-2 5 470,24-34-380,2-9-179,16-15-91,6-8 180,-2-7-90,7 1 0,-10-5 1072,-7 15 0,0-1-937,-1-6 0,-1 0 45,0 4 0,0 1 225,-3-2 0,-3 3 584,-3 8-269,-11 34 0,-3 10-270,3 2-581,2 1 0,1 7 1,4-5 220,12 9 180,11-2 0,6-2 0,-11-21 0,1-3 0,11 8 0,0-1 0</inkml:trace>
  <inkml:trace contextRef="#ctx0" brushRef="#br0" timeOffset="166895">18458 14080 7533,'20'-7'764,"7"24"1,2 10-675,-12-9 0,-1 4-910,7 10 1,3 9 0,1 2 0,-5-4 234,-6-7 1,-4-2-1,0 5 657,0 6 0,0 8 0,0 3 0,-3-1 0,-2-7-187,-2-3 0,-3-5 0,-3 6 115,-4-1 0,-2 6 0,-3 4 0,-1-1 0,-1-3 0,0-7 0,-4 2 0,-1-6 0,-2 3 0,0-2 0,-1 0 0,1 0 0,0 0 0,0 1 0</inkml:trace>
  <inkml:trace contextRef="#ctx0" brushRef="#br0" timeOffset="167680">19573 14737 7533,'-6'-45'1169,"0"19"-1079,6 10-180,-5 10 180,-2 5-270,-11-10 0,-7 4 180,4-5-315,-3 2 1,-3 2 134,-3-1 135,-7 3 0,-2 2 225,-4 9-46,7 5 1,2 3-2274,5 9 2319,-5 14-625,21 0 535,7-14-74,28 18 74,1-30-90,16-5 0,3-5 90,4-14-579,-11-2 0,5-5 0,-6 0 489,-13 4 0,-1-4-68,3-5 1,4-6 0,-1-1-1,-6 4 23,-5-2 1,-3 0-16,3-3 0,2-2 0,-4 0 60,-8-7 0,-3 2-45,1 10 0,0 0-270,-5-20 0,-2 3 135,-3 10 90,-5-8-1071,-1 41 1251,1 5 1064,-12 38-884,15-6 0,0 2 0,-2 9 0,3-5-91,6-7 1,2 0-371,-3 5 1,0 7 0,0 1 0,1-7 325,1 1 0,2 0-113,1 4 1,2 8-1,1 0 1,0-8 172,1 1 1,3-2-534,4-2 1,3 5 0,2-1 0,-1-8 292,1-6 0,2-4 45,4 3 0,3 1 0,-2-6 0,15-2 0,-16-10 0,0 1 0</inkml:trace>
  <inkml:trace contextRef="#ctx0" brushRef="#br0" timeOffset="168011">19970 14551 7533,'19'-28'224,"0"0"1,7-10-404,3 72 268,-21-3-1728,1 11 1,-1 2 536,-7-18 1,-1 0 1101,-1 7 0,-1 4 0,-1-3 643,0-5 0,-2-1-733,-8 20 1,-3-3-91,1-8 45,3-9 0,1-5 135,4-15 90,7-18-360,23-24 225,-7 4 0,1-1 313,4 5 0,2-1-298,2-6 0,1-4 0,-1 4-821,-2 5 1,0 1 850,-1-3 0,3-2 0,-2 0 90,5-8 0,-2 3-45,-6 9 0,1 0 255,-2-2 0,0-1 0,-3 3 2746,4-7-1877,-31 6-719,-12 41-441,2-1 1,-1 4 530,-3 13 0,3 4-906,8-9 0,-1 2 546,-6 6 0,1 4 315,6 6 0,3 0-271,3-10 1,2 2-225,6 4 0,3 7 0,3 1 0,2-5 0,5-6 0,2-3 0,2 2 0,2 7 0,0 0 0,0 0 0,0 0 0</inkml:trace>
  <inkml:trace contextRef="#ctx0" brushRef="#br1" timeOffset="203678">24322 6309 9268,'12'-26'-1951,"12"8"1883,7 18 75,13 12 0,-11 2 0,-4 4 0</inkml:trace>
  <inkml:trace contextRef="#ctx0" brushRef="#br1" timeOffset="203812">24892 6396 9268,'42'-24'-28,"0"0"1,-14 10 0,0 6 0,6 9-1,-3 7 1,-1 15 0</inkml:trace>
  <inkml:trace contextRef="#ctx0" brushRef="#br1" timeOffset="203944">25511 6408 15765,'18'-26'-1081,"0"1"0,-1-6 1145,12 29 1,2 9 0,-5 10 0,4 0 0,0 1 0</inkml:trace>
  <inkml:trace contextRef="#ctx0" brushRef="#br1" timeOffset="204061">26342 6421 15321,'48'-7'14,"-1"1"0,-17 2 0,0 1 1,10 0-1,1 1 0</inkml:trace>
  <inkml:trace contextRef="#ctx0" brushRef="#br1" timeOffset="204494">29478 6408 7533,'44'-7'-388,"-12"2"1,-3 5 0,-10 0-1</inkml:trace>
  <inkml:trace contextRef="#ctx0" brushRef="#br1" timeOffset="204762">30669 6458 12631,'25'-37'-2343,"-12"10"1775,-2 9 479,-11 29 1,0-1 0,0 14-1</inkml:trace>
  <inkml:trace contextRef="#ctx0" brushRef="#br1" timeOffset="206228">24570 6941 14758,'12'-26'-2795,"-5"8"1912,4 7 1022,-4 9 644,5-3-698,1 10-568,-1-3 488,1 9-152,-7-10 0,5 10 0,-4-4 0</inkml:trace>
  <inkml:trace contextRef="#ctx0" brushRef="#br1" timeOffset="206445">24855 6953 15765,'39'-19'-2277,"6"7"2412,-29 6-287,7 6 449,-11 0-219,-5 0 68,-1 0-104,-6 6-993,0-5 164,0 5 557,0-6 0,0 5 0,0 2 1</inkml:trace>
  <inkml:trace contextRef="#ctx0" brushRef="#br1" timeOffset="206573">25176 6953 16474,'13'-34'-580,"-6"17"1,4 26 0,-4 9 0</inkml:trace>
  <inkml:trace contextRef="#ctx0" brushRef="#br1" timeOffset="206730">25486 6966 16209,'20'-40'-3277,"-2"11"1124,-6 29 2354,-5 1-335,4 16 0,-4-9 0,5 10 0</inkml:trace>
  <inkml:trace contextRef="#ctx0" brushRef="#br1" timeOffset="206856">25859 6953 7129,'14'-20'-1064,"1"-1"0,1 3 1466,13-9 1,-22 38 0,-2 3 0</inkml:trace>
  <inkml:trace contextRef="#ctx0" brushRef="#br1" timeOffset="226212">23987 8651 8969,'-14'0'-323,"3"0"483,11 0-260,11 0 184,-3 0-88,21 0-78,8 0 88,-2-5 74,-7 3 0,2-3 88,6-8 1,1-3 115,-8 5 0,0 0 78,7-3 0,-2-2 417,2-13 543,-10 8-20,-1-9-309,-1-4 0,-3-1 739,-7 5-828,5-4 1,-5 6 784,-14 21-680,-5 1-1829,3 6-495,2-5 1376,7-2-350,11-11-333,12-12-179,3-3 373,-12 15 0,1-1 416,5-10 0,0 0 712,-6 10 0,-1 1 48,7-13 0,0-3-607,-2 3 0,-2 1 40,-8 6 1,-1 0 47,6-8 1,0-1 96,-10 5 0,-2 1 222,6-20-337,-7 14 1,-3 2-19,-4 2-322,-11-17-620,8 31-27,-19-19-877,15 19-12,-17-25 60,11 23 992,2-14 0,4-5 345,5 3 0,3 0 304,1-5 1,2-3 244,4 3 0,3-3 0,0 4 241,3 7 0,0 1 465,4-12 0,-1 0-205,-4 4 1,-1 3 922,7-4-898,-7-8 0,0 1-85,1 12-489,-5-5 0,-3 1-350,0 8-234,-4-2 1,-2-1-480,1 7 592,0-20 0,-5 26 1,-2-6-1</inkml:trace>
  <inkml:trace contextRef="#ctx0" brushRef="#br1" timeOffset="226346">24953 5888 12019,'-5'-25'518,"-2"-6"0,-6 0 1</inkml:trace>
  <inkml:trace contextRef="#ctx0" brushRef="#br1" timeOffset="226644">25176 4809 11765,'0'-26'2450,"0"-3"-1011,-5 15-2448,-2-9 825,0 9 253,2-15 0,5 8 0,0-9 0</inkml:trace>
  <inkml:trace contextRef="#ctx0" brushRef="#br1" timeOffset="226779">25362 4289 12364,'0'-32'2371,"0"2"-1161,0 10-920,11 2 1777,-8 12-2018,19-5 0,-8 4 0,11-6 1</inkml:trace>
  <inkml:trace contextRef="#ctx0" brushRef="#br1" timeOffset="226914">25772 4202 12799,'-13'7'2611,"1"4"-68,5-10-2584,2 16 1,10-9 0,2 10 0</inkml:trace>
  <inkml:trace contextRef="#ctx0" brushRef="#br1" timeOffset="227094">26032 4499 12316,'33'21'-1639,"-7"-4"1,-1-1 982,-1-1 1,-4 0-1,1 0 1,4 10 0</inkml:trace>
  <inkml:trace contextRef="#ctx0" brushRef="#br1" timeOffset="227262">26380 4958 13388,'13'33'-2328,"4"7"2243,1-8-175,-6-10 1,2 0-234,12 11 156,-6-10 1,0-1-246,2 0 272,-1 3 1,-1 3-578,7 6 830,-12-10 1,0 0-1,4 13 1,-1 1 0</inkml:trace>
  <inkml:trace contextRef="#ctx0" brushRef="#br1" timeOffset="227394">26739 5478 13505,'14'39'-1009,"-4"-11"1,-4 2 2101,-12-1 1,-3 0-329,8 0 1,-2 1-221,-8 9 0,-1-3 422,5 6-971,8-9 0,3-1-396,10 2 263,13-2 0,4-1 0,-10-12 1,2-2-1,12 10 0,1 0 1</inkml:trace>
  <inkml:trace contextRef="#ctx0" brushRef="#br1" timeOffset="227795">27172 6296 13187,'-8'42'1638,"0"-1"0,-2 6-680,-4 0 0,-1-3 229,7-14-1170,3 5 0,4-1-228,14-9-710,8 9 0,5-1-399,11-8 826,-7-4 1,6 4 0,-4-2-662,-9-5 1,0 0 355,10 6 0,5 4 0,-5 1 112,-11-3 0,-2 1 0,-2 3 294,5 7 1,-1 3 0,-3 1 258,-4 3 1,-4 1-1,-1-3 431,-1 2 1,-2-1 39,-3-9 0,1 2 0,4-4 50,19 2 0,3-4-142,-12 1 0,2-1-261,10-4 0,5 0 0,-6-4-375,3 7-12,8 0 1,-2 0-793,-14-5 638,1-1 1,-1-1-816,-10-7 1217,14 8-68,-15-10 272,9-1 135,-9-5 136,4 4-153,-11-10 373,9 16-429,-8-9-35,10 10 60,6 0-489,2 1 8,3-4 0,1 1 224,-9-3 1,1 0 146,8-1 1,-1 1 0,8 10 0,1-4-1</inkml:trace>
  <inkml:trace contextRef="#ctx0" brushRef="#br1" timeOffset="228095">28661 8218 12911,'-19'22'1092,"0"0"0,5 5 0,2-1 2184,-6 3-2191,35 17-3108,-1-31 654,16 1 1,5-3-178,7-5 771,-11-1 0,5 2 0,-4-3 587,-8-4 0,0-1-640,8 4 1,5 1 0,-4 0-794,0-3 0,-2 0 577,0 0 1,-1 1 1409,-4 2 1,-5-1 222,-15-3 338,3 14-289,-11-2 2361,22 11-3273,5-12 1,7-1 60,2-3 1,6-1 0,-2-1 193,9 3 0,0 0 1,-11-4-1,0 0 1,-4-1-1,-9 2 1,0-1-1</inkml:trace>
  <inkml:trace contextRef="#ctx0" brushRef="#br0" timeOffset="232795">24111 8689 7533,'-20'-13'-720,"3"1"1620,-23-1-1080,15 17 270,-17-1-270,30 15 270,1-11-270,10 4 0,-5-4 90,12 0 90,1-1 0,5-6 0,6 0 0,7 0 0,23-6 0,-12-1 0,-1 4 0,-1-1-286,-4-7 331,1 10 0,1 1-135,14-6 90,-10 3 0,1 1-731,-7 1 0,-1 0 731,1-1 0,1-1 0,4 0 0,0 0 45,-7 3 0,-1-1-45,9-2 0,1 0-258,-1 1 0,0-1 258,-4 0 0,0-1 0,6-2 0,-1 0 0,-8-1 0,-2 1 0,15-1 0,-17-9 230,-13 8-230,-12-10 1412,-1-6-1412,-10-2 360,10-22-225,-2 23 0,0-1 25,3-7 0,0-1-160,0-3 0,0-1-412,0-2 1,0-1 411,2-5 0,2 0-428,-1-1 1,1 0 427,-1 13 0,2-1 0,-1-1 0,0 0 0,0-1 0,0-1-60,1-5 0,-1 0 0,0-1 60,0-1 0,1-1 0,-2 0-536,0-3 1,-1-1 0,0 0 535,1 10 0,0 0 0,0 0 0,-1 0-334,-1 1 1,-1 0 0,0 0 0,1-1 355,0-1 1,0-1-1,1 1 1,-1-1-1,-1-1 1,0-1-1,0 1 1,0 0 44,0 2 1,0 1-1,0-1 1,0 0-68,1-2 0,0 0 0,1-1 0,0 1-142,-1 1 0,1 1 1,0-1-1,-1 1 142,1 1 0,0 1 0,-1 0 0,1 0 0,1-2 0,0-1 0,0 1 0,-1-1 45,-1 2 0,-1 0 0,0 0 0,1-1-22,1-4 1,1-1 0,0 0 0,0-1 12,-2 6 0,0 0 0,0-1 0,1 1 0,0 1-125,1-8 0,2 2 0,0 0 1,0-1 110,-2-1 1,0-1-1,1 1 1,-1 1-136,2 7 1,-1 1-1,1 0 1,-1 1 136,0 0 1,-1 1-1,0-1 1,0 1-85,-1-12 0,0 0 0,1 0 30,0 0 0,2 1 0,-2 3 30,-3-5 0,1 1 0,2 12 0,2-4 0,-1 1 0,0 3 45,1-12 0,-1 1-15,0 2 0,0-3 0,0 3 59,-1 1 1,0 2-60,-3 8 0,0-1 0,0 2 353,-3-1 1,0 2-384,1-11 0,-3 2 263,-3 10 0,-2 3-263,-3-9 1965,0 2-1965,2 17 1714,10 1-1984,1 11 1003,7 1-823,0 17 180,4 14-90,-10 3-602,4 8 602,-5-11-5,1 4 0,-2 5 185,-3 11 0,-3 5-90,4-15 0,0 4 0,-1 1 0,1 1-375,-1 0 0,0 1 0,0 1 0,0 1 0,0 1 315,0-4 0,0 1 0,0 1 0,0 0 0,0 0 0,1 1-292,0 5 0,1 0 1,0 1-1,0 0 1,-1 1-1,1-1 274,0-5 1,-1 0 0,0 1 0,0-1 0,1 0 0,-1 1 0,1-1-13,1 0 0,-1-1 0,1 1 0,0-1 0,0 1 0,1-1 0,-1 1 12,1-1 1,0 0 0,1 0 0,-1 0 0,1 0 0,1 0 0,0 0 32,1 6 0,0 0 0,1 0 0,1 0 0,0-1 0,0-1 0,0-3 0,0 0 0,0-2 0,1 1 0,0-2 0,0-2-23,2 9 1,0-3-1,0 0 1,-1 2-77,-2-3 0,0 2 0,-2 1 0,0 0 0,-1-2-135,-1-5 1,0-1-1,-2-1 1,1 2 0,-1 2 173,1 3 0,-1 2 0,0 2 0,0 1 0,-1-1 0,0-2 15,1-3 0,-1-1 0,0 0 0,0-1 0,-1-1 0,1-2 0,-1 6 0,0-2 0,-1-1 0,2 0 0,0 3 0,1 1 0,-1-2 0,0-5 0,-4-3 0,1 1 22,4 6 1,2 7-1,1 1 1,0-4-565,0-5 0,0-2 1,1 0 541,0 4 0,1 2 0,3 0 281,1-4 1,2 3 0,1-3 0,0-5-57,3-1 0,0-1 212,1 4 1,0 5 0,-2-7-393,-3-11 0,-1-4 1068,8 13-843,1-22 3006,8-3-2988,-1-15 1,4-3-424,15-3 0,8 0-685,-8 5 1,4 0 0,2 0 0,-3 0 704,-9 0 0,-1-1 0,0 1 0,1 3 0,2 2 0,3 1 0,0 1 0,-2 2 0,-4 0 0,1 3 0,0 0 0,-1 0 0</inkml:trace>
  <inkml:trace contextRef="#ctx0" brushRef="#br1" timeOffset="260195">27247 8912 10690,'5'-31'-2581,"-3"11"2294,3 2 277,1 12 359,0-5-419,1 9 382,-1-10-444,-6 24-295,0-4 285,0 26 33,0 5 21,0-14 0,0 1 129,0 23 159,5-6-120,-1-18 1,-1 4-49,3 8 0,0 6 1,0 6-580,-2-7 1,-1 3 0,1 4 0,-1 3 0,0 1 0,-1 2 486,1-13 0,-1 2 0,0 1 1,-1 1-1,1 1 0,0 1 0,0 0 1,0 1-1,0 0 0,0 0-147,0-4 0,-1 1 1,1 0-1,0 1 1,0 1-1,0 0 1,0-1-1,0 1 0,0-1 1,0 0-1,0-1 1,0-1 178,1 5 1,-1-1-1,1 1 1,0-1-1,0-1 1,0 0 0,-1-1-1,0-1 1,0-1-1,0-2-23,-1 6 1,1-1 0,-2 0-1,1-3 1,-1-2 0,0-3-1,0-4-15,2 10 0,-1-5 0,-7-10 0,-25 2 0,-7-33 0</inkml:trace>
  <inkml:trace contextRef="#ctx0" brushRef="#br1" timeOffset="260729">28487 9085 14758,'0'-21'-3277,"11"27"2851,-1 19 1,-1 11 283,0-3 1,0 5-1,-1 4-455,0-6 1,-1 2-1,0 3 1,1 1 0,-2 1 588,0 1 0,-1 1 0,0 1 0,0 2 0,0 0 0,1 1-265,0-3 1,1 2-1,-1 0 1,1 1 0,1 0-1,-1 1 1,0 0 259,0-4 1,0 1 0,0 0-1,0 1 1,0 0 0,0 0 0,0-1-1,1 0-122,-1 0 0,1 0 0,1 0 1,-1 0-1,0-1 0,0 1 0,0-1 1,-1-1 67,1 4 0,-1-1 1,0 0-1,0-1 0,-1 0 1,0 0-1,-1-1-156,0 5 0,-1 0 0,1 0 0,-2-2 0,-2-1 0,-2-2 228,-2-2 0,-2-2 0,-1-2 0,-2-1 1,0-1-1,-3 12 0,-2-3 0,-4-5 1,-13-3-1,-1-1 0</inkml:trace>
  <inkml:trace contextRef="#ctx0" brushRef="#br1" timeOffset="261479">25797 11824 12025,'-10'-35'-1320,"0"0"1,20-10 1401,13 29 1,9 5 121,3 7 0,5 6 0,4-1-455,-2-3 1,3 0-1,1 1 1,1 0 195,-7 2 0,1 0 0,0 0 0,0 1 1,-1-1-50,6 0 0,0 0 0,-2-1 1,-3-1 241,2-1 1,-2-1 0,-7-3-123,-6-5 0,-10-4 678,-13-18-589,-26 3 1,-9 2 32,6 12 0,-2 2-42,-10-11 0,3 8-119,7 21 283,45 28-398,3-7 1,7 5-1,0 0-62,4 5 1,1 1-1,-3 2 137,-4 2 0,-2 1 0,-4-2 1,1 7-1,-11-4 0,-21-9 1,-1-1-1</inkml:trace>
  <inkml:trace contextRef="#ctx0" brushRef="#br1" timeOffset="261912">29156 11762 9925,'-20'-37'93,"52"16"53,9 11 0,12 3-194,-11 5 0,4 3 0,4 0 0,-1-1-464,-5 0 0,0 0 1,2 0-1,-1 0 0,-1 0 379,-1 0 1,0 0 0,-1 0 0,0 0 0,-3 0 26,13 0 0,-3 0 0,-9 0 116,10 0-10,-43 0 0,-48 0 0,2 0 0</inkml:trace>
  <inkml:trace contextRef="#ctx0" brushRef="#br0" timeOffset="262264">29180 11700 7533,'11'-36'0,"-2"14"-540,31-2 540,-17 19 90,24 5 90,-21 0 90,13 2 0,2 1-270,7-1 44,-12 2 1,-6-3 45,-13-6-90,-35-13 180,-8 3-180,0-3 90,2 13-90,17 10 630,2 24-585,7-5 0,1 3-360,1 15 0,-6 3 315,-12 0 0,-5-1 0,0-4 0,-5-4 0,-16-7 0,0 1 0</inkml:trace>
  <inkml:trace contextRef="#ctx0" brushRef="#br0" timeOffset="278462">26801 13311 0,'0'32'0,"-2"-2"0,-1 3 527,2-6 1,0 1-1023,-1 19 0,-1 3 462,0-5 1,0 3 32,2-9 0,-1 3 0,1 3 0,-2 1 0,0-4 0,0 2 0,-2 1 0,1 1 0,0-1 0,0-1 0,1 1 0,0-2 0,0-1 0,0 3 0,0 3 48,0-3 0,-1 4 0,0 3 0,0 1 0,0 0 0,0-2 0,1-2 1,0-5-75,1 1 1,0-3-1,1-3 1,-1 1-1,1 2-17,-1-2 0,0 3 0,0 0 0,0-1 0,1 0 1,-1-2 42,-1 11 0,0 0 0,1-4 0,-1-6 0,-1-2 0,-1-2 0,1-2 0,-2 2 0,-2-4 0,-3-8 0,-1-2 0,-1-1 0,0 0 0</inkml:trace>
  <inkml:trace contextRef="#ctx0" brushRef="#br0" timeOffset="278695">26293 14600 5429,'8'-49'593,"1"1"1,0-1 0,9 20-1,5 4 1,-1-2-744,0-13 0,-1-3 1,7 10-121,10 19 0,6 8 0,-5 3 135,-13-1 0,0 3-45,22 1 0,-3 5 270,-15 7-225,-2 15 0,-5 4 225,-14 9-360,-3-6 0,-1 6 1,-5-5-1,-12 12 180,2-15 0,-3 4 0,0-6 992,-10 1-1082,-8 0 0,0-5 90,6-17-112,-16 13 0,17-21 1,5 5-1</inkml:trace>
  <inkml:trace contextRef="#ctx0" brushRef="#br0" timeOffset="278928">27507 14030 7500,'-3'-27'-135,"1"0"1,-22 15 134,2 24 179,-1 9 1,-4 7 0,3-2 0,4-7 0,0 0-1273,-13 13 1,-5 6 0,5-4 182,13-11 1,0 0 969,-9 13 0,-3 4 0,8-1-562,16-7 1,2-1 366,-11 4 0,8-1-153,27-5 0,9-7-72,5-13 360,8 2 0,1-5 0,8-17 0,-16 4 0,0 0 0</inkml:trace>
  <inkml:trace contextRef="#ctx0" brushRef="#br0" timeOffset="279212">27482 14377 7533,'20'-30'479,"0"1"1,8-5 0,-5 4-300,-12 14 539,22-6-899,-24 27 180,3 30-359,-6-5 359,-16 10 0,-2 1-450,0 3 180,-6-2 0,-4-2 0,2-4 45,7-9 1,1-2 134,0-10 180,12-4-180,12-23-1549,12-13 1,4-3 1535,-7 7 1,3-2 162,8-7 0,6-4 0,-4 5-91,-8 6 0,1 1 331,3-2 0,4-2 0,-6 8-30,-3 7-91,8 1 1,-44 40-90,-3 14 45,2-10 0,-1 0-360,5-10 0,2 0-450,2 12 1,3-3 134,8-10 540,5 12 0,6-23 0,1 0 0</inkml:trace>
  <inkml:trace contextRef="#ctx0" brushRef="#br0" timeOffset="279411">28202 14030 7533,'20'-18'539,"1"0"1,8-2-270,3 39 0,-1 14-90,-6 5-135,-4-5 0,-2-1-45,-6 5-102,-4-7 1,-1 5-379,-4-2 0,-2 4 1,1-2 389,3 6 0,-1 3-180,-7-7 0,-2 5 0,-2-1 0,1-7-9,1-7 1,-1-3 0,-9 23-1,-1-3 1,-5-12 0</inkml:trace>
  <inkml:trace contextRef="#ctx0" brushRef="#br0" timeOffset="279595">28895 14551 7533,'11'-47'1169,"-3"27"-1034,14 1 0,2 5-135,-5 14-1639,12-1 1,0 2-1375,-13 5 2816,28 1 107,-31 0 316,8 4 0,-10-4 1,-1 5-1</inkml:trace>
  <inkml:trace contextRef="#ctx0" brushRef="#br0" timeOffset="279729">28809 14414 7533,'-26'-27'1889,"25"-1"-2294,26 25 0,9 5 225,14-8-392,-8 6 0,1 0 0,1 0 0,2 0 1</inkml:trace>
  <inkml:trace contextRef="#ctx0" brushRef="#br0" timeOffset="279928">29577 14117 7533,'13'-32'1574,"-1"0"0,7-6-315,10 27-1079,-17 42 0,-3 12-1208,2-19 0,-3 3 938,-5 13 0,-4 10 0,-2 2 0,-1-7-192,-2 3 1,-3-2 0,0-3-1,-1 4 1,-1 1 0,-1-4-1,-1-4 1,1 0 0,-1 0-1</inkml:trace>
  <inkml:trace contextRef="#ctx0" brushRef="#br1" timeOffset="311395">24793 8837 13280,'7'-19'1638,"-2"1"0</inkml:trace>
  <inkml:trace contextRef="#ctx0" brushRef="#br1" timeOffset="311629">24768 8689 12920,'-7'-14'-2334,"-4"-3"986,4 16 1437,0-5-1428,-4 1 939,10-2 1219,-4 0-1306,-1-4-27,5 10-88,-5-10 762,6 9 608,0-3-572,6 5 1,1 5 0,5 2 0</inkml:trace>
  <inkml:trace contextRef="#ctx0" brushRef="#br1" timeOffset="312747">28932 3855 17572,'0'-19'-3122,"0"-5"2501,0 11 400,0-6 124,0 13 153,0-11-145,0 14 23,-5-13-940,-2 14 1079,0-9-1159,-4 4 478,10 1 218,-21-22-905,-9-5 777,-1 10 1,-4 0 185,7 3 1,-2 3 435,-3 6 0,-4 5-29,1 2 0,-4 4 0,-2 4 421,3 3 1,-1 5 0,-2 1 0,0 0-185,5-2 0,-2 0 0,0 1 1,0 1-1,2 0 98,-3 4 1,0 1 0,3 1 0,3-1 515,1 1 0,3 0 0,3 2 354,-6 15 0,4 3-663,7-10 1,1 1-1,0 2-174,-1 5 1,0 3-1,5-2-370,4 6 1,8-5-589,12 6 0,30-39 0,-11-6 0</inkml:trace>
  <inkml:trace contextRef="#ctx0" brushRef="#br1" timeOffset="313045">27482 4264 16840,'-23'-10'-1093,"-1"0"1,-5 3 0,2 2 708,5 0 485,-3-1-169,20-1-1524,11-5 3174,29-6-338,-12-1-675,19-5 0,2 1 1035,-3-2-1168,-8 7 1,5-3 0,-6 3 997,2 2-865,-1 3 0,-4 2 1722,-20 6-2007,-14 55-455,-10-23 0,-5 3 1,0 2 124,-1 8 0,1 3 0,-1-2 0,-2-4 0,-1-1 1,3-1-1,0 3 0,1 0 0</inkml:trace>
  <inkml:trace contextRef="#ctx0" brushRef="#br1" timeOffset="313823">28685 3879 16112,'0'-13'-1496,"0"2"1027,0 11 907,0 0-85,6 0 3,1 5-1628,11-3 1494,-10 9-1851,14-10 1935,-8 4-794,11-5 488,21-5 225,-21 4-116,20-10 1651,-15 4-1159,-8-5 2006,18-7-1653,-30 6 739,6 0-339,-21 2-2836,3 10-58,-9-10-463,4-1 302,-5-13-440,5 4 341,2-24 448,5 21-158,0-17 2592,5 0 630,2 6-32,0-8-369,-2 24 132,-10 8-1626,-2 11 669,-16 17 1055,2-2-639,4 1 0,-1 4-316,-6 3 0,-1 2-125,-6 8 1,-1 3-329,3-4 0,-1 2 0,8-9 1,0 2-1,1-2 0,-1 3 1,0 0-1</inkml:trace>
  <inkml:trace contextRef="#ctx0" brushRef="#br0" timeOffset="323861">26541 16360 7533,'-21'-26'-1439,"-1"3"2248,15 5 91,-5-1-541,5 5 451,1 3-630,6 11 629,11 11-359,-2 24-450,3 1 0,-8 12 0,-2 2-302,-2-21 1,0 1 143,-1 8 1,-1 8 0,0 1 0,1-6-418,0 7 1,1 2 340,-1-6 0,-1 8 0,1 2 1,0-1-1,0-8-269,1-5 1,0-4-1,0 4 305,1 5 0,0 6 0,0 3 0,1-4 1,-1-9 62,-1 0 0,1-2-225,1 8 0,1 6 0,-2-11 360,-7-6 0,-1 12 0,-5-30 0</inkml:trace>
  <inkml:trace contextRef="#ctx0" brushRef="#br0" timeOffset="324095">26466 16744 1506,'3'-35'494,"0"-1"1,9-8 682,-3 8 1,7 3-1088,17 17 0,4 4 479,-14-1 0,1 2-344,20 1 0,-1 9 270,-9 12-405,-3 2 0,-4 4 1679,-3 17-2084,-5 6 0,-4 1 225,-10-16 0,-3 1-120,-2 8 0,-2 4 1,-1-5 29,-11 13-225,-2-4 0,-4-5 225,-8-19 180,5 0 0,0-3 0,-5-13 0,-8 3 0</inkml:trace>
  <inkml:trace contextRef="#ctx0" brushRef="#br0" timeOffset="324329">27296 16434 7533,'-37'-27'629,"5"10"-2268,3 28 1,0 7-205,-2 6 1723,7-3 1,-3 4 0,3-2 299,-6 9-267,13-5 1,1 7-1,2-5 177,0 11-689,14 9 0,6 0-211,9-10 581,6-14 0,6 2 1,-1-5 228,-3-9 0,1-2 0,17 7 0,1-2 0,-17-12 0,0-1 0,24 2 0</inkml:trace>
  <inkml:trace contextRef="#ctx0" brushRef="#br0" timeOffset="324662">27544 16620 7533,'21'-22'494,"0"-1"1,2-7-675,12 41 315,-34 16 0,-7 6-225,6-7 0,-2 0 150,-8 7 0,-5 4 0,0-3-697,-2 0 0,-1-2 682,-1-2 0,0-1-316,-4 6 1,11-13 135,36-50 0,10-12 45,-12 21-645,1-8 1,7-11-1,0-1 1,-4 7 824,-4 8 0,-1 1 179,3-7 1,3-4 0,-2 6-180,-7 8 0,-1 4 270,5-4 0,-2 4 0,-8 5-90,-17 33-1,-4-6-947,-5 15 0,-1 2 588,0 4-489,5 3 0,2 1 130,3-4 455,7 1 0,7-1-6,21-2 0,-14-12 0,3-3 0,5-8 0,0 0 0</inkml:trace>
  <inkml:trace contextRef="#ctx0" brushRef="#br0" timeOffset="324879">28226 16459 7533,'13'-14'629,"10"20"-359,-8 9-45,6 13 0,-2 8-270,-7 1 0,-2 3-362,1-9 0,0 1 0,-2 1 497,-3 7 0,-3 2 0,0-4 136,1-6 0,-2-1-901,-4 14 1,-2-4 674,-3-12 0,0 6 0,2-17 0</inkml:trace>
  <inkml:trace contextRef="#ctx0" brushRef="#br0" timeOffset="325046">28797 16844 7533,'0'-32'1529,"17"12"-2339,3 9 810,8 12 0,3 4 0,12 2 0,-14-1 0,0 0 0</inkml:trace>
  <inkml:trace contextRef="#ctx0" brushRef="#br0" timeOffset="325179">28847 16720 7533,'-20'-19'764,"1"1"1,-11-3 314,28-1-899,11 21-1819,19-2 1,7 0 394,4 3 1244,-1 0 0,0 0 0,11 6 0,-20-3 0,-1 0 0</inkml:trace>
  <inkml:trace contextRef="#ctx0" brushRef="#br0" timeOffset="326162">29925 16447 7533,'0'-19'1169,"11"-5"-359,13-6-541,0 8 1,2 0-270,-5 5 0,-1 0 45,10-12 0,-2 1-135,5-6-180,-12-11 1,-61 37 179,10 12-229,-11 16 0,2 7 498,11 8-134,13-10 0,0 4-15,4 2 0,1 3 0,2 0-1363,0 2 1,1 2 1272,0 1 0,1 3 0,1 1 90,3-1 0,3 0 0,0-1-90,0-7 0,2-1 0,0 3 42,0 2 0,1 4 0,1 3 0,0-1 0,1-3-759,2 1 0,0-2 0,0-1 0,0 1 687,-2-1 0,-1 1 0,0-2 0,1-1-120,2 8 0,1-2 1,-4-11-331,-5-9-629,-17 5 1169,8-34 0,-20-6 0,10-7 0</inkml:trace>
  <inkml:trace contextRef="#ctx0" brushRef="#br0" timeOffset="326312">29751 17067 7533,'-21'-41'539,"1"0"1,-4-1 134,4-2 1,11 2 675,37 9-1126,9 15 1,6 4-661,-8 4 0,3 3 16,8 4 0,6 3 1,-1 3-674,-9 0 1,-2 2 0,0-1 163,-3-1 1,-1-1-1,0 1 929,5 2 0,-1 0 0,-7-4 0,2-12 0,6-3 0</inkml:trace>
  <inkml:trace contextRef="#ctx0" brushRef="#br0" timeOffset="326495">30359 16459 7533,'-6'-35'1259,"-1"-1"0,0-7-1079,-9 78-45,3 8 0,1 9-525,2-6 0,1 4 1,1 0-704,2-4 1,1-1 0,2-2 434,-3 10 1,9-8 657,15-15 0,4-7 0,7-4 0,-5-10 0,0 0 0</inkml:trace>
  <inkml:trace contextRef="#ctx0" brushRef="#br0" timeOffset="326829">30545 16608 7533,'-7'-40'1529,"7"-5"-1079,7 30-1,16-3-404,3 28 0,2 7-135,5 3-225,-2 16 1,-5 7-46,-18-10 0,-3 0 135,2 7 0,-1-2-45,-6 11 360,4-65-90,-8-5 0,10-18 0,4-8 0,0 8 0,-1 2 0,-1 2 0,0 0 45,1-4 0,-2 4 135,-7 14 90,-5 4 90,-8 61-270,5-15-225,0 16 0,5 7-270,14-10 0,6-1 133,4 3 1,3-3 0,-2-4 0,4-6 0,0-14 0,0 1 0</inkml:trace>
  <inkml:trace contextRef="#ctx0" brushRef="#br0" timeOffset="326996">31003 16298 7533,'12'-45'719,"2"21"1,6 6-91,13 19 1,2 12-585,-5 15 0,-2 6-1684,4 0 1,-5 4 903,-17-7 1,-5 3 0,-3 1 674,-5 2 0,-4 1 0,0-1-389,-2 11 0,-3 0 449,3-13 0,-3 2 0,-1 0 0,-1-1 0,-5 4 0,-2-1 0,-1 0 0,-3 2 0,0 1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23:49.741"/>
    </inkml:context>
    <inkml:brush xml:id="br0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20541 8738 3437,'-43'0'-450,"21"0"450,0 0 3276,22 0-2546,6 0-640,23 0-3367,-12 0 2392,29 0 1343,-9 0-458,3 0-45,0 0 0,1 0 45,5 0 0,-10 0 0,5 0 0,-4 0 0,11 0 30,-14 0 0,3 0 0,-5 0-30,0 0 0,13 0 0,-38 0 0,-40 0 0,1 0 683,-1-1 1,-7-2-1,3 2-652,5 0 0,-2 0 49,-11 0 0,-7-2 0,5 2-63,10 1 1,1 0-17,3 0 0,-1 0 1,0 0 3,-9-1 1,4 2 173,13 1 0,1 1-109,-17 0 1,2 1 67,12 9 402,4-1 244,31-5-394,21 0 1,7-3-183,12-3-777,-6 1 1,8 0 0,-6 0 548,-13-2 0,2 0-101,12 2 1,6 0-1,-7-1 362,-16 0 0,0 0-481,10 0 1,4 1 0,-5 0-675,9 4 659,-12-6 1,-12 1 129,-38 4 691,-13-5-497,-1-1 0,-7-1 0,3 0-554,4 1 1,1 1 494,-17-3 1,1 0 201,-4 3-503,10-1 0,-6-1 0,5 0 257,12 1 1,0 0-80,-11-1 0,-5-1 1,12 3-422,18 5 793,15-3 2387,20 3-2607,21-1 0,5-2 897,-19-2 1,1 1-932,19 1 0,7 0 0,-6-1 222,-13-1 1,-1 0-240,3 1 0,7 1 0,-1 0 1,-6-1 29,-5 0 1,-1 0-191,7 0 0,4 2 0,-8-2-2461,-4-1 3425,-1-5-342,-36-2 921,-28-6-1126,-3 5 0,-9 0 1,4 1-491,5 2 0,-1 0 312,-1 0 0,-7-2 0,1 1 0,8 2 7,11 3 0,2 1-117,-23-3 0,4 0 724,19 3-1016,-14 0 150,38 0-311,7 0 246,29 6 295,1-5-1071,12 2 0,2 0 1016,-23-3 1,0 0-66,10 1 0,6 2 0,-2-2-210,8 0 0,-2 0 321,-8 1 0,-2 1-138,2-3 0,-17 0 123,-27 0-293,-15 0 316,-7 0 1,-4 0-107,-19 0 35,17 0 0,-5 0 0,-1 0 123,3-2 1,-1 0-1,2 1-110,-8 0 0,1 0 178,-8-4 0,11-1 56,29 5 1994,5-5-1010,18 6-1374,15 0 0,2 0 101,9 6 149,7-2 0,0 4 1,-7 17-1,-10-9 0,0-1 1</inkml:trace>
  <inkml:trace contextRef="#ctx0" brushRef="#br0" timeOffset="1601">8256 7251 26630,'0'-19'-3277,"0"6"0,0 8 0,0-1 0,0 5 0,0-10 337,0 9 2551,-5-3-1179,3 5 4474,2 11-2996,7-8 2155,16 19-913,-2-19 46,7 4 0,2 2 881,2-2-869,3-3 1,4-1-413,2 0 0,-2-1-839,-12-1 1,0-2 1583,10-1 1,-7-1-640,-23 1 547,-18-9-2548,-4 10 1479,-21-4-354,4 1 1,-1 2 66,-12 1-128,9-1 1,-6-1 0,6 2-142,-13 1 137,9-1 1,-1 2 99,13 2 1,2 0 1577,-10-2-1485,7 5 0,1-1 149,6-4-39,-2 5-186,24-1-2634,24-3 2452,20 3 29,-8-4 0,2-2 17,-8 1 1,1 0-59,4 0 1,0 0 130,-5 0 0,1 0-167,4 0 1,0 0 198,-3 0 0,1 0 1314,11 0 1,-2 0-1341,-3 0 84,-8-2 1,-4-1 18,-13 1 208,-3-3-882,-22 5 548,-3 0 0,-13 0 0,-4 0 0,-8 0 45,-9 0 0,-1 0-117,3 0 28,-4 2 0,2 1 7,15-1 425,1 3 1,2 1-405,15-5 178,-3 5-419,24-6 257,7 5-732,18-3 593,0 3 44,11-4 1,3-2-14,-18 1 0,1 0 164,9-1 0,4-1 0,-3 0-157,2-2 1,-3 1 353,-3 0 0,-2-1-247,2-1 0,-10-1 728,-21-1-2610,-28-6 1127,-16 7 662,5 1 0,-6 1 1,4 1 1,7 2 0,-1 1-134,-16-2 1,-6 0 0,7 1-27,19 0 1,1 2 166,-24 5 0,4 4 0,18 5 1,-5 16-1</inkml:trace>
  <inkml:trace contextRef="#ctx0" brushRef="#br0" timeOffset="59484">3099 8627 28869,'-14'-25'-3277,"-8"0"0,19 6 0,-8 1 0,11 11 1564,5-4 2130,2 10 1546,6-10-2617,10-2 2448,3-6-687,17 0 1298,-4 1-724,-2 5 473,-1 6-437,-10 2-1737,10 27-489,-16-11-169,-2 23-689,-12-3-1104,-12-4 799,-1 15-277,-16-5 403,2 1 965,-9-5 0,-3-1 709,14-13 1,-1-1-12,-16 14 0,-3 0 374,9-12 0,3-2 508,6-1 1,1-1-185,-10 0 1,9-3 960,22-6-2979,13-2 1443,26-10-1488,-13 4 1,1 0 1500,-4-4 1,2 0-1233,15 1 0,0 1 1175,-15-1 0,1 1-720,8 1 0,4 0 0,-4 1 68,10 1 809,-3 4 0,-3 2-389,-10 3 0,6 14 0,-23-4 0</inkml:trace>
  <inkml:trace contextRef="#ctx0" brushRef="#br0" timeOffset="59951">3744 8490 22310,'0'-19'-3277,"0"1"0,0 11 0,0-4 2725,0 4 283,-6 0 204,5 2-315,-5 5 91,6 0 1828,0 11-1413,0-3 0,0 21-216,0-14 270,6 25-580,-5-18 713,10 25-2001,-10-25 469,10 18 808,-9-19 330,3 4-181,-5 4 262,0-3 74,0 0 1,0 3 200,0-15-200,0-2 246,6-1-325,-5-10 571,5 5-261,-1-1 56,-3-3-89,14 3 742,-8-5 219,10 0-1,-5 0 86,5 0-301,6-5 180,3 3-262,3-3 68,6-1-877,8 5-870,-4-5 1,7 18 0,-16 1-1</inkml:trace>
  <inkml:trace contextRef="#ctx0" brushRef="#br0" timeOffset="62050">4537 8193 29432,'-38'0'-810,"-9"16"527,25-1-784,-7 10 405,16 0 0,2 1-1086,2 0 1155,-3 16 1,2 2-667,8-5-380,-1-10 1,1 1-1639,2 5 2184,8-4 1,5 4 0,-1-3-476,-3-8 1,1 0 1133,10 18 1,5 7 0,-1-10-752,12-6 1360,-13-6 0,2-2-339,-1-11 1,-1-4 482,6 3 0,-6-3 0,1-2 1,7 5-1</inkml:trace>
  <inkml:trace contextRef="#ctx0" brushRef="#br0" timeOffset="62430">4599 8676 26658,'-12'-42'-3277,"5"14"0,1-1 0,12 17 0,1 5 3887,16 2 1301,-8 5-554,14 0-1447,-9 0 2247,-1 0-24,10 22-907,-14-6-2865,-5 9 1,-2 2-444,-2-3 781,-6 5 1,0-2-811,0-15-142,0 21 283,0-31-180,0 3 1089,5-10 4337,24-35-2345,-7 14 1,1-2-280,1-4 0,-1 0-111,1 4 0,-1 2 36,-4 2 1,-2 1 722,4-6-120,-14 15-94,-27 41-1044,-8 8-54,10-3 0,2 0-310,2-4 51,7 1 1,2 0-486,0 0 78,11-2 1,4-1-338,5-4 885,16 7 0,-2-17 0,3 0 0</inkml:trace>
  <inkml:trace contextRef="#ctx0" brushRef="#br0" timeOffset="62594">5330 8800 25140,'-7'-15'-3277,"2"16"997,-1 37 123,-1 7 1520,-2-17 1,0-1-5,1 12 330,-3-15 1,0-2 240,3 1-410,-10 11 0,0-20 0,-1 4 0</inkml:trace>
  <inkml:trace contextRef="#ctx0" brushRef="#br0" timeOffset="63236">5714 8540 26284,'7'-40'-3277,"-1"11"0,-6 29 1075,-6 18 963,-1 8 394,1 6 89,-5-7 417,9-2-1705,-3 2 1856,5 1-98,0-1-1580,0-2 1430,5-4 197,8 1 290,0-8 75,11-6 1067,17-17 69,-11 3-1091,-3-6 1,-1-1 1012,0-6-820,-8 3 1,0 0 377,2-8-432,4 1-43,-17 13-1029,-7 12-483,-7 12 434,0 7 201,2 1-65,5 3 854,0-4-953,5 1 25,7-3 678,8-4 944,-1-6-224,4-2 231,-9-5 425,10 0 234,-11-5-155,11-2 253,-5-16-1175,0-9-700,-1-12-1123,-11 5 291,-1 3-382,-12 6-337,5 4-15,-10 1 245,9 13 182,-3 6 1197,10 6 1093,2 6-788,6 1 0,5 10 1,1 3-1</inkml:trace>
  <inkml:trace contextRef="#ctx0" brushRef="#br0" timeOffset="63419">6595 8627 20967,'7'-13'-3277,"-2"6"1407,1 2 1783,-5 5 1205,5 0-312,-1 0-358,-3 5-1644,3 2 145,-5 17 469,0 2-187,0 17-420,0-5-350,6 5-402,1-6-116,5-11 2012,0-2 157,1-18 0,5 0 1,1-6-1</inkml:trace>
  <inkml:trace contextRef="#ctx0" brushRef="#br0" timeOffset="63567">6558 8342 20542,'-10'-31'-1639,"-1"1"1,-5-15-1639,16 39 749,0 22 2439,11 16 0,2 8 0,0-16 0,-1 1 1</inkml:trace>
  <inkml:trace contextRef="#ctx0" brushRef="#br0" timeOffset="63901">6967 8044 26456,'22'-16'-921,"0"0"1,1 5 0,1 3 1184,15 3-930,-2 17-514,-1 13-665,-10 7 1198,-10-12 1,-1 2 125,-2 0 0,-2 0-535,0 2 1,-2 2 301,0 3 1,0 3-182,-4-1 0,-1 4 0,-1 1 281,-3 4 0,-1 3 0,-2 2-166,-1-2 1,0 3 0,-1 0 0,-1-2 165,-2 4 1,-1-1 0,-2 1 636,0-5 0,-3 2 1,0-2-1,1-4 1,-7 8-1,0-4 1,1-7-1,1-1 0,0 0 1</inkml:trace>
  <inkml:trace contextRef="#ctx0" brushRef="#br0" timeOffset="78274">19127 5020 25821,'0'-27'-1639,"0"0"1,11-20-1,-3 22 1,3 1-1,6 4 1,3 4 1160,7 2 0,2 3 1306,2-2 1,1 1-226,-3 2 1,0 1-48,4 2 1,-1 2-300,8 5 2267,-3 23-1685,-19-1-1166,-13 20-693,-11-16 1,-4 1 200,-5 5 1,-2 1 56,-4 7 0,-3 1-50,-4-3 1,0-1 58,6-8 0,0-2 279,4-7 0,-1-3 556,-11 7 1098,16-29 766,9-14-2250,15-1 1,8-4 402,6-10 1,3 1 64,2 6 0,2 0 3,1-5 1,2-1-73,2 0 1,0 0-134,-13 10 1,1-1 0,0 0-73,4-6 0,-1-1 0,-1-1-87,-3 3 1,-2-1 0,-2 3 628,-2-1 1,-3 2-699,3-20-507,-23 39 301,-28 7 1499,-2 24-689,6-7 0,-1 5-100,7 4 1,4 4-312,3 3 0,2 1-8,2-2 0,3 0-220,7 2 1,5-1-551,5 13 428,18-13 0,7-3-576,-4-14 1,1-2 670,0 3 0,3 2 0,-2-3 291,3 1 0,-3-2 0,-4 1 0,-2 0 0,12 14 0</inkml:trace>
  <inkml:trace contextRef="#ctx0" brushRef="#br0" timeOffset="78967">20206 5231 25556,'0'-20'-3277,"-5"8"0,-2 6 0,0 6 5063,-15 0-325,7 6-635,-10 1-6,12 5-1670,2 6 1837,10-4-1077,-5 4-478,6 5-1583,6-8 137,1 14-45,11-9 721,1 4 705,11-4 948,8-3 852,6-10 236,5-1 570,-5-17-24,-1-9-23,-6-11-1289,-16-6-471,-5-6-1968,-16 10 381,-5 3-607,-7 1-3,-8 8 660,1 2 350,1 2 518,6 16 1452,-6-5 88,4 12 720,2 1 1107,1 11-2205,9 1-777,-3 6 1,-1 0-1,-1 0 1</inkml:trace>
  <inkml:trace contextRef="#ctx0" brushRef="#br0" timeOffset="79517">20181 4858 25820,'7'-26'-3277,"-1"3"0,-12 16 0,-1 2 1583,-11 10 3308,-1 8-1199,0 0-229,1 5-1464,0-5 2567,10-1-676,-9 0 211,16-5-2025,-5-1 259,12-6 1445,6-6-487,2-1 0,4-5 0,-6-1 0</inkml:trace>
  <inkml:trace contextRef="#ctx0" brushRef="#br0" timeOffset="79985">20888 5094 26413,'30'-12'291,"-4"0"-1558,4 5 1442,0 1 105,-4 17-996,5 8-416,-17 18 233,-7-10 1,-3 2-741,-10 4 1,-5 3 1179,-3 7 1,-4 0-1,-3-6 1,-3-2-1,-4 1 1,1-1-1</inkml:trace>
  <inkml:trace contextRef="#ctx0" brushRef="#br0" timeOffset="80585">21532 4599 26104,'14'-31'-1639,"0"1"1,8-10-1639,-28 52 0,-6 20 2750,0-8 1,-1 2-15,3 1 0,-1 2 223,-4 2 1,1 0-1322,7 3 1,1 0-720,-7 12 1903,13 1-385,13-27 1199,17-8 661,-3-6 374,9-12 199,0-18-591,-8 2-496,-10 5 0,0-1 251,12-18 381,-4-3-1223,-10 17 1,-2 0-588,0-10-715,-3 9 3133,-11 16-3315,0 13 699,0 13-272,0 18 184,6 2 229,12 3 414,8-10 649,-3-18 0,2-3 710,20 1 72,-17-12 1,0-5-234,-5-6 0,-2-3-100,-1-6 1,-3-4-347,-3-6 1,-3-2-316,-4 0 1,-2 0-369,-3 1 0,-4 1-1437,-10-15-278,-8 15 1844,1 18 0,1 12 1,6 6-1</inkml:trace>
  <inkml:trace contextRef="#ctx0" brushRef="#br0" timeOffset="82030">19710 4809 26811,'-16'-22'-1093,"0"0"1,-7-5 0,-1 0-1283,-5-7 1490,8 15 0,1 2 795,1-1-5,6 11 666,2 2-517,4 5-492,-5 0 1866,-6 16-1188,4-6 79,-4 19-665,1 7-2931,3-2 2494,7-8 1,1 2 182,0 11 0,1-1-486,4-12 1,1 0-134,3 19 1,5-3-102,13-7 912,-6-16 0,7-3 702,10-7 1,8-6-1,-3-2 445,-2-3 1,1-2-770,3 0 1,5-2 0,1-1-1,-4-1 607,-8-1 0,-3-2 0,2-1-8,7-3 0,2-1 0,0-2-109,-7 3 0,0-1 0,0-1 0,0-1-72,2-2 0,-2-2 0,2-1 0,0 0-207,-2 2 0,2 0 0,0 0 0,0-1 0,-3 0-230,4-5 1,-1 1 0,-2-1-1,-2 0-767,6-3 0,-3 1 0,-4 2 345,-5 3 1,-8 2 713,-13 0-1721,-20 35 1307,-10 1 1,-2 2 103,-9 12-131,7-9 1,-1 3 304,-1 4 0,1 2-190,3-5 0,0 2 119,-4 4 1,2 2 50,6 1 1,3 1 935,5-4 1,4 1-1573,7 8 1,7-1-1083,12 8 1726,5-25 1,8-5 21,12-9 1,4-6-817,-7 2 1,2-4 1029,-5-1 1,3-4 0,-1-1-52,3-2 1,-1-3 0,-1-1-293,-5 2 1,-1-2-1,1 0 500,7-2 0,1-2 1,1-1-52,-8 0 0,1-1 0,-1 0 1,-2 1-138,9-6 0,1-2-361,-10 5 0,4-3 1,-2 1-1,-5 3-312,-6 2 0,-2 2-107,7-7 1,-1 1-313,4-2 135,-15 12 1946,-4 13-574,-18 13-1123,-9 12 1,-2 3-2,0 9 1237,-3 1 1,2 0-1332,11-3 848,-1-6 1,7 0-938,13-3 0,11-2 637,4-7 0,6-1 0,1-2-1684,11 6 1,4-3 1832,-6-8 0,2-3 0,1-4 265,1-5 0,0-4 0,-2 0-666,-8 2 0,-3 1 0,3-2 564,0 0 0,2-1 0,1-1 0,-3-2-53,5-3 0,-2-1 0,-2 0 662,10 0 1,-2-1-746,-14 1 0,0-2 0,-3-1-170,7-7 0,-4 0-515,-9 7 1,-3-2-110,1-6 1,-4-2 719,-5-4-1862,-38 10 1367,0 13 0,-3 5 704,-3 4 1,-1 5-368,-10 3 1,-2 5-24,5 4 0,-2 5 1,3 1-188,12-6-1,1 1 1,-1 2 247,-12 5 1,-4 3 0,6 0 0,5 4 0,4 0 0,-2-2 0,0 1 0</inkml:trace>
  <inkml:trace contextRef="#ctx0" brushRef="#br0" timeOffset="82735">23615 5491 23301,'34'-14'-2045,"-6"20"1801,-28 25-1395,0-4 1,0 3 589,-2 0 0,-2 3 682,-1 2 1,-1 2 0,-1-3-1273,0-3 1,-1-1-1,-1 11 1,0-1-91,-2 1 624,10-19-401,-5 2 2920,6-13-1465,6-10 1564,23-6 52,-11-9-1036,18-10 0,1-4 154,-10-10-513,-1 10 1,6-5 0,-4 2 165,-6 3 1,-2 0-154,11-13 1,-1 3 1454,-10 18 0,-3 2-1932,8-11-522,-13 22 969,-6 1 1191,-6 23-2112,0 9-78,5 18 487,1-16 1,1-1-1917,7 19 1468,9-4 628,-6-20 1,2-2-270,2-3 1,3-1 539,9 1 1,2-3 299,-4-3 0,1-4 452,2-2 0,0-4 156,-5-8 1,-2-3 562,12-5-974,-19-14 1,-6-5-556,-5-11-325,-5-1 1,-3-1-299,-3 21 1,-3 2-191,0-6 0,-2 1-659,-11-12-672,-1 24 877,-12-5 651,11 28 727,-4 1 1,12 16 0,-1 3 0</inkml:trace>
  <inkml:trace contextRef="#ctx0" brushRef="#br0" timeOffset="82950">24843 5925 22941,'13'-14'-3039,"-2"14"3752,-11 14-3870,-11 16 2010,9-4 35,-15 4 948,10-5-121,-4 12 1,-1 1-1323,-3-1 1215,8 7 0,7-3-1441,8-19 1702,28 7 444,7-22 0,3-13 1,2-7-1</inkml:trace>
  <inkml:trace contextRef="#ctx0" brushRef="#br0" timeOffset="83134">24830 5528 23301,'-26'-14'-1093,"0"0"1,1 0 0,3 6 373,3 19 577,6 3-629,8 17-987,21-5 817,5 4 900,5-11 1,3-1 0,-10-5-1</inkml:trace>
  <inkml:trace contextRef="#ctx0" brushRef="#br0" timeOffset="83311">25226 5962 23208,'38'12'-628,"-1"0"1,1 0 0,11 9 0,-11 7-690,-25 5 1,-8 3-323,0 7 1,-5 1 1303,-9-2 1,-4-2 0,4-4 0,-4-3 0,-8-6 0,-1 0 0</inkml:trace>
  <inkml:trace contextRef="#ctx0" brushRef="#br0" timeOffset="83818">26057 5454 20405,'14'-42'-3277,"-9"4"0,-17 47 3490,-7-6 40,-2 19 0,0 7-237,1-6 0,0 2-1137,-3 16 0,2 4 1001,4-4 1,4-1-701,4-2 1,5 0 486,7 0 1,5-3 405,6-11 1,4-3-195,0-4 0,4-4 146,18-4 1,1-6 778,5-9-285,-13 4 0,-1-3-65,-8-7 1,-1-5-272,3-14 0,-1-4-3,-1 1 1,-2-1-134,0-2 0,-8 0-718,-14-10-538,-8 33 183,-21 14 1039,14 9-332,-3 14 269,12-4-219,6 12-300,0 6 757,11-4 63,3 2-429,11-15-343,5 3 282,2-3 533,11-7 321,-11-3 0,2-3 164,4-7 0,1-4 178,8 0 1,0-5-351,-5-6 1,-3-7-27,-5-6 0,-6-6-643,-6-2 1,-7-4-229,-6-3 0,-5 0-771,-3 9 0,-4 3 391,-4 3 0,-4 2-474,-8-4-734,-11 5 717,4 11 842,-5 3 523,7 11 0,-7 0 0,0 0 1</inkml:trace>
  <inkml:trace contextRef="#ctx0" brushRef="#br0" timeOffset="84150">27309 6024 27611,'-25'-6'990,"-3"6"1,-2 4-2252,2 6 0,1 4 344,-4 4 1,4 4 72,11 0 0,9 1-1329,26 13 1118,14-24 348,15-6-442,-9-6 753,-5-4 1,2-3 210,-3-1 1,0-3 204,11-7 1,-1-1-304,-13 3 0,-2-2 716,-2-1 1,-5-3-279,-8-20-2421,-1 2 700,-24-3 684,-5 23 0,-7 4 631,-4 7 0,-3 3 284,-15-5 0,0 5-64,12 10 0,1 3 46,-1-2 1,4 4-1,-2 27 1,2 3-1</inkml:trace>
  <inkml:trace contextRef="#ctx0" brushRef="#br0" timeOffset="84374">28053 5937 28787,'43'-21'-787,"1"1"1,-4 5 0,-6 13 2062,-15 39-4553,-6 5 1638,-13 0 1,-6 2 1228,-5-15 0,-3-1 1,1 2-1,-1 4 1,-3-3-1,-11 7 0,0 0 1</inkml:trace>
  <inkml:trace contextRef="#ctx0" brushRef="#br0" timeOffset="85884">22909 5231 28869,'-35'3'-192,"0"0"1,0 0-1,3 1 1,1 2-663,-5 2-1,-3 2 1,3 2 440,-2 11 0,3 1-1225,5-6 1,0 0 1176,-6 8 0,0 2 246,2 1 1,2 1 2,8-8 0,0 4-205,-2 9 0,-1 7 0,4-3-447,6-7 1,4 3 375,4 2 1,0 6-1,4 1 1,4-7-580,7 1 1,7 0 732,4-5 1,5 6-1,3 2 1,2-3-1,-2-6 146,4-3 1,0-5 0,4 1 0,-3-1 0,4 3 0,1-1 0,-1-1-1,-1-4 1,4-2 0,1-1 0,0 0 0</inkml:trace>
  <inkml:trace contextRef="#ctx0" brushRef="#br0" timeOffset="86324">28536 5206 28811,'36'-20'-1093,"0"0"1,-2 1 0,-3 3-124,1 9-79,-3 8 0,0 4 2120,2 9-993,-4 3 1,4 6 0,-4 0-202,-7-1 0,-1 2 110,2 1 1,2 3-1,-3 1-598,1 16 0,-5 0 411,-2-8 1,-2 2-63,-3-4 1,0 3-1,-3 2-310,-2 7 1,-2 2 0,-1-2-276,0-9 1,-1-2 0,-1 2 272,-2 1 1,0 1 0,-2 1 0,-2-1 378,-5 3 1,-3-1 0,-1 0 0,0-2 333,-3 3 1,-1-2 0,-3 2 0,3-9-1,-2 3 1,-1 0 0,-1-1 0,0-3 0,-1-3-1,-1 0 1,1-1 0,0 1 0</inkml:trace>
  <inkml:trace contextRef="#ctx0" brushRef="#br0" timeOffset="89851">21582 5652 25940,'0'-43'-1639,"4"15"1,3 1-1639,1-3 0,10-9 612,-11 38 4318,4-5-1055,-10 6 491,5 6-2203,-6 1 1103,-11 33 72,-3-10-752,-1-3 1,-5 4 0,3-2 776,1-4 0,0 1-447,-7 4 1,-5 3-1,4-3-757,6-2 0,1-2 429,-9 6 1,-2 2 654,3-3 1,-2 2 0,3-3 505,1-2 1,-1-1-240,-1 1 1,-2 1 0,3-5 166,-7 7-1130,-5-7 1210,10-10-116,0-6 1,-1-5 858,-3-14-534,-17-3-503,27-11 1,5-7-456,5-6 0,3-2-183,-5 1 1,3-1 225,11 4 1,5 0-1,0 3-281,0 7 1,1 2-69,8-9 1,4 2-686,11-6 595,6 5 606,0 2 2559,6 10-1868,-10 16 0,4 4 1,-2 3 409,-5 2 0,-1 4-515,4-1 1,3 2 0,-7 3-159,-9 7 1,-4 3-355,5 9 1,0 2-155,-1-6 1,0-1-115,3 8 1,3 2 116,0-3 0,2 3 1,-1-4-996,-1 1 1,2 1 745,-4-4 1,3 4-1,1 0 1,-3-2-207,0-2 1,-2-2 0,0 0 525,-3-1 1,0 0 0,-1 0 0,1 0 0,0 0 0,-2-1 0,-2 1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25:56.400"/>
    </inkml:context>
    <inkml:brush xml:id="br0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16276 4995 27819,'23'-20'-1093,"0"0"1,3 4 0,0 3-2185,7 2 3564,-6 10 0,0 1 727,13-5-725,-4 4 0,4 2 24,4-1 1,0 0-74,-3 0 1,-1 0-286,4 0 0,-5 0 1434,-7 0-494,-9 0-596,-16 0-287,-7-6-2881,-12 4 2683,-24-3 17,1 5 169,-1 0 0,-3 0 86,1 0 1,-2 0-94,6-2 0,-2 0 0,0 0 68,1 2 0,0 0 1,-1-1-71,1-1 1,-1 1 0,2-2 1570,-8 1 1,2-1-1400,4 3 1,4-1 180,-5-5-667,25 6 420,35 0-160,1 3 0,3 0 80,12-3 1,3 1-93,8 4 1,0 1 71,-9-5 0,2-1-44,-1 4 1,3 0-1,-4-1 19,-8-2 0,1 0 68,10 1 0,4 0 0,-7 0-64,5-2 64,-9 1 1,-5-2-54,-18-5-495,-36-1 53,-3-6 374,-4 8 1,-9 1 0,2 1 92,-5-1 0,-1 1 5,4 1 0,-3 0 0,3 0-39,-4 0 1,3-1-9,8 2 0,1 1 70,2-3 1,2 0 585,-8 3-88,-13 6-356,37 1-1199,12 5-1725,24 0 2508,9-5 0,6-1 134,-5 3 1,2 0 39,1-4 1,4-1 0,-3 1 26,1 1 1,3 0-9,-4-3 1,7-2 0,-1 0 0,-7 0 208,-3-1 0,-1 0 269,8 2 1,2 0 0,-19-6 2067,-26-7-4992,-26 2 2497,-3 3 1,-7 0 0,2 0 3,1 0 0,-2 0 41,-5 3 0,-6 2 0,0-1 0,6 1-6,1-2 1,1 0-29,-1 3 1,-5 0 0,1 0 0,7 0-20,8 0 1,1 0 191,-15 0 1,4 0 2737,13 0-2459,17 6-1475,26 6-58,17-3 960,0-2 1,10 2 0,-4-3 16,-3-4 0,1-1 0,2 2 0,4 1 1,-1 0-22,-6-1 1,-1 1 0,1 0-39,-3-1 0,0 1 0,0 2-21,1 4 1,0 2-1,-6 2 1,-2 4-1,-8 3 1,-17 28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26:16.315"/>
    </inkml:context>
    <inkml:brush xml:id="br0">
      <inkml:brushProperty name="width" value="0.12095" units="cm"/>
      <inkml:brushProperty name="height" value="0.12095" units="cm"/>
      <inkml:brushProperty name="color" value="#FFFFFF"/>
    </inkml:brush>
    <inkml:brush xml:id="br1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17454 5057 26043,'0'-34'-3277,"0"6"0,5 28 0,-3 11 0,3 3 1756,-5 5 538,0 5 335,-5 12-1631,3-2 2405,-3 8 0,-1 3 7,3-20 0,-1 2-933,0 18 1,0 9 0,0-4 1031,-2-6 0,-1 0-250,3 3 0,0 4 1,0 0 40,0-3 0,0 1 1,0-2 70,0-6 0,-1-2 0,1 2-125,1-4 1,0 1 0,0 0 0,0 0-31,1 0 1,0 1 0,1-1 0,-1-3 27,-1 12 1,0-1-133,3-3 0,0 1 0,0-9-161,0-7 126,0 0 198,0-50 0,-11-6 0,5 4 0,-1-1 0</inkml:trace>
  <inkml:trace contextRef="#ctx0" brushRef="#br0" timeOffset="576">17429 4821 26323,'1'-26'-1639,"-1"0"1,-7-21-1639,-12 28 0,0 7 0,-10 1 4543,14 9 20,-9 14-366,17 3-2724,2 26 1920,5-14 19,-6 15-1076,5-16-574,-5 21-202,6-13 428,1-4 1,-2-1-902,-4 6 1639,4 11 247,-5-19 696,0 8-452,0-8-1409,-1 9 1473,-4-21 1283,9 1-1172,-3-16 3161,5 0 0,5-11 0,2 3-1552,0-15-1669,10 3 889,-9 6-1104,10-2 1604,5 9-1671,-2-6-385,15 7 2381,1 0-448,7 6 650,0 6-1517,-11-4 0,-1 2 822,5 9-1002,-7-9 1,-2-1-241,-7 2 112,-9-21-1313,-13 1-1595,-17-21 1848,3 14 0,-1 1-511,-6-13 579,-3 1 1,-1 2-320,9 12 249,-4-2 0,2 4 1042,10 15 1,-2 8 0,11 7-1</inkml:trace>
  <inkml:trace contextRef="#ctx0" brushRef="#br0" timeOffset="1060">18620 4946 25610,'19'-20'-3277,"4"2"1775,-9 6 663,4-6 752,-11-1-1311,-2 5 681,-10 3-267,3 11 804,-9 22-537,5-5 120,-1 18 1,1 4-854,-1 6 1014,3-3 1,0 9-1,1-6 99,2-7 0,1 0 146,-1-1 0,-1 4 0,0 1 0,1-5-40,1 2 1,0-1-600,0-5 1,0 2 0,0-3 377,0 0 0,0-2 74,6 13 0,-1-1 139,-4-14 1,1 0-87,9 13 1,0-1 190,-3 0-220,5-3-190,3 9 650,-13-23-705,8 24 776,-22-27 0,3-2 0,-10-12 0</inkml:trace>
  <inkml:trace contextRef="#ctx0" brushRef="#br0" timeOffset="1577">18830 4846 25712,'-13'-33'-1093,"0"-1"1,-1 2 0,-1 7-2185,-4 13 0,-11 5 3115,9 1 1021,-8 12 604,10 6-1094,5 3-1339,-3 2 2182,11 1-870,-7-4-268,6 9 2455,-15 8-3166,18-4-360,-12 0 0,-1-1 179,7-3 526,-7 6 1,0-2-90,7-9 242,-12 17-184,21-23-21,-5 1-60,6-7-290,0 5-449,0-9 214,6 3 800,17-5 1620,-1-5 3,25-2 1031,-8-11-1194,-1 10-93,-11-1 0,-1 1 1264,3 7-1239,2-3 1,1 2 364,-2 8-1973,17 1-263,-17 11-705,2 6-84,-6-9 276,-3 7-497,-11-15 548,6 0 519,-10-7 1347,-13-29-3022,-10 6 1924,-15-13 1,-3-2-113,14 18 1,-1 1 370,-11-6 1,-7-3 0,4 5-601,11 10 1,0 3 767,-18-7 1,0 6-1,-3 17 1,19-3 0,1 0-1</inkml:trace>
  <inkml:trace contextRef="#ctx0" brushRef="#br0" timeOffset="3327">10612 15815 27154,'-27'-21'-3277,"4"-1"0,10 15 1942,7-11-607,0 5 724,6-5 281,0 0 256,11-1-478,8-6 1510,8 5 263,8 3 136,-14 10 1198,8 1 484,-4 6-276,-4 0-179,7 6-1054,-3 1-710,12 6 0,2 2-265,-15-6 0,0-1-546,18 4 0,3-1 394,-13-4 1,1-3-575,10 0 0,2-1 740,-8 0 0,2-1 1,-2 0-918,-2 0 1,-1 0 0,-1 0 1030,2 0 1,-1 0 0,-1-1 183,4 0 0,2-1-613,6 4 1,6 0 0,-1 0 490,-4-2 1,0 0 0,3 0-272,-2 1 0,3 1 1,0-1-1,0 0 165,-3-1 0,0-1 0,-1 1 0,-1 0-295,3 1 1,-1 1 0,-1 0 279,4-4 1,0 0 0,-1 1-20,0 2 0,0 2 1,-1-2-2,-5-2 1,-2-1 0,2 0 50,6 2 0,1 0 1,1 0-1,-9 0 1,1-1 0,1 1 0,-1-1 17,-1-1 1,0 0 0,0 0 0,2 1-107,2 0 1,3 0-1,1 0 1,-2 1-1,-2-2 69,-2 0 1,-2 0-1,-1 0 1,1 0 70,3 1 1,0 1 0,-1 0-1,0-1-88,-4-1 1,-1 0 0,0 0 0,2 1-8,3 1 0,1 2 1,1-1-1,2-1-7,-4-1 1,2-1 0,0 0-1,1 0 1,-1 1-7,-2 0 1,0 0-1,0 0 1,0 0 0,0 0 58,2 1 0,1-1 1,0 0-1,-1 0 1,1 0-49,-2-1 1,-1 0-1,1 0 1,-1 1-1,1-1 41,-1 1 1,0 0 0,1 1-1,-2-1 1,-1 0 29,4-1 0,-2 0 0,-1 0 1,2 0-35,-4 0 1,2 0-1,-1 0 1,-1 0 0,-2 0 81,5 0 1,-2 0 0,1 0-48,-5 0 0,2 0 0,-1 0 0,1 0 51,1 0 0,0 0 0,-1 0 0,-2 0-224,2 0 0,-2 0 1,1 0 91,-1 0 1,2 0 0,0 0-1,-2 0 134,0 0 0,-2 0 1,2 0-139,-3 0 1,3 0 0,0 0-1,1 0 4,1-1 0,0 1 0,1 0 0,3 1 10,2-1 0,4 1 0,1 1 0,-1-1 0,-4 0-40,-2-1 1,-3 0 0,0 1 0,4-1 6,-2 2 0,5-1 0,2 1 0,-1 0 0,-3 1 0,-7-2-11,2 2 1,-5-1 0,3 0 15,3 1 0,5-1 0,2 1 0,-2-1 0,-7 1-117,10 0 0,-2 1 89,-4-1 1,2 2-1,0-2 30,-2-2 0,0-1 1,0 0 55,4 2 0,1 0 0,2 0-33,-6-2 0,3 0 0,-1 0 0,-1 0 17,-6 0 0,-2 0 0,0 0 0,-1 0 16,6 0 1,-1 0 0,1 0 1,2 0 1,0 0 0,-1 0 234,-4-2 1,-2 0-1,3 0-224,-4 1 1,3 1 0,-1 0 0,-1 0-28,4-2 1,-2 0 0,-2 0-29,11 1 1,-6 2 11,-4 5-25,-35 1 0,-47 5 0,14-6 0,0 0 0</inkml:trace>
  <inkml:trace contextRef="#ctx0" brushRef="#br0" timeOffset="23711">25797 5913 27221,'42'-4'-227,"1"0"0,-5 0 0,5 0 1,1-1-1,-4 2 296,0 1 0,-3 2 0,5-1-52,1-1 1,4-2 0,3 0 0,0 1 0,-3 0 0,-1 1 0,-2 0 0,0 1 0,2-1-6,2 0 0,2-1 0,1 0 0,0 1 0,-3-1-7,3 1 0,-2 1 0,-1-1 0,4 1-7,-11-1 0,2 1 0,1 0 0,1 0 0,0 0 0,0 1 12,1 0 1,0 1-1,1 0 1,0 0 0,0 0-1,1 1-48,-5-1 0,1 1 1,0-1-1,0 1 1,0 0-1,0 0 0,-1 0 9,2 0 0,0 0 0,-1 0 0,1 0 0,-1 1 0,1 0-75,5 1 1,1 1 0,1 0 0,-1 1 0,-4-1 0,-4-1-7,5-1 1,-5 0 0,4 0 94,-6 0 0,4 1 0,1 0 1,-2 0-1,-4-2 0,-2-2 0,-4 0 1,0 0-1,0 0 0,1 0 0,0 0 1</inkml:trace>
  <inkml:trace contextRef="#ctx0" brushRef="#br0" timeOffset="24260">25983 4152 27418,'-33'-21'-3277,"9"5"0,19 22 1426,10 0 646,13 23 4,-3-12 1023,10 10 1,1 2-66,-1-4-268,1-2 0,5 4 0,-3-3 339,-8-5 0,0 0 138,9 4 0,6 4 0,1 1 0,-5-3 92,3 1 0,1 2 20,-2-3 1,7 4-1,2 2 1,0 0 0,-3-4 139,-4-4 0,-2-3 1,1 0-1,1 2-120,4 3 1,2 3 0,1 0-1,-1-1 1,-3-2 67,6 0 1,-3-2-1,2 0-79,-3 0 1,3 1 0,-2 0-1,-2-2 53,-5-3 1,-3-1-1,1 0 3,11 3 1,2 0 0,-6-2 26,-5 1 1,-4-4-27,-6-6 1,-1-2 105,1 5-638,-15 4 1,-11-3-1,-17 4 1</inkml:trace>
  <inkml:trace contextRef="#ctx0" brushRef="#br0" timeOffset="25072">27594 3582 26077,'-14'5'-2555,"3"2"862,11 0-1584,0 15 2457,0-12 1,0 19 0,0-10 0</inkml:trace>
  <inkml:trace contextRef="#ctx0" brushRef="#br0" timeOffset="25226">27706 4065 26429,'0'-19'-3277,"0"7"0,0 6 0,0 12 0,0 1 0,-6 27 0,-1-10 2878,3 1 1,1 2-2292,-2 6 2711,5 4 1,0-7 0,0-5 0</inkml:trace>
  <inkml:trace contextRef="#ctx0" brushRef="#br0" timeOffset="25344">27768 4499 26609,'-14'20'-3277,"-3"14"0,16-12 0,-5 14 0,6 0 0,0 8 2875,0 1 1,6-2 0,1-13 0</inkml:trace>
  <inkml:trace contextRef="#ctx0" brushRef="#br0" timeOffset="25561">27792 5020 27418,'-7'-14'-3277,"2"3"0,5 11 163,0 6-97,0 1 1069,0 10 1317,0 8 0,0 3-256,5 16-381,-4-13 0,0-1 640,10 5 507,1 7-2188,-3-14 2899,7 8 302,-9-12-301,5 6 240,1-3-374,-6-1 0,-2 1 69,2 2-460,4 7 177,-4-13 1,5-4 0,1 6 0</inkml:trace>
  <inkml:trace contextRef="#ctx0" brushRef="#br0" timeOffset="25960">27569 4227 26991,'-26'-14'-3277,"3"-3"178,16 16 3768,-15-5-412,12 6 546,-14 6-718,7 1-237,-8 11-963,-1-4 1292,-5 3 92,-5 7-531,14-11 1,0 0-38,3 2 1,-2 2-313,-8 6 0,0 0-293,-5 12 488,10-10 0,0 3 63,-1 5 0,2 1-75,5-7 0,1 1-57,-4 7 1,1 2-265,6-1 0,3-1 116,1-7 1,1-1 53,-1 7 0,2-2 221,1 5 1,1-1 0,6-4 0</inkml:trace>
  <inkml:trace contextRef="#ctx0" brushRef="#br0" timeOffset="26376">26899 3768 3437,'6'-34'3276,"-5"6"0,5 28 0,-6 0-5550,0 6 5111,-6 0-2530,5 7 1044,-10-6 133,5 9-1842,-6-7-1329,-1 8 3655,1 2 20,-1-6-3520,7 5 2239,-6 16-1188,11-10 2402,1 23-1340,7-21 699,11-2-1310,17 11-442,0-19-84,-1 5 0,1-1-905,3-11 1117,-11 2 1,-2 0 0,-6-4 0,-1 6 0</inkml:trace>
  <inkml:trace contextRef="#ctx0" brushRef="#br0" timeOffset="27116">27098 3595 27231,'7'-34'-3277,"-2"6"0,-10 21 0,-2 1 0,-11 6 4564,-18 6 135,7 6-1099,3 0 1,0 1-1041,-2 7 2129,-2 9-127,7-9-660,-1 16-839,8-12 0,0 1-1554,-10 16 911,15-15 1,4 1-873,1 21-207,6-12 990,4-4 1,3-1-387,7-2 272,11 12 1028,-6-24 1,3-3 348,-1 0 1,3-2 297,17-1 1,2-3 348,-15-1 0,0-3 344,16-7 1,-1-5 120,-19 0 0,-1-3-476,8-6 1,-1-3-423,-6-4 1,-4-2-466,-6-1 0,-2-3-641,-2 0 0,-4-1-470,-5 0 1,-7 0 53,-12-4 0,-4 2-60,7 8 0,-2 3 386,-11 0 0,-3 3 319,-12-5 322,5 5 878,-5 0-222,17 7 0,-2 1 344,0 3 0,-1 2-4,2-1 1,2 2 565,-22-1-160,17 6-295,9 0 83,3 6-647,13 17-2013,32 15 353,-9 2 388,4-19 1,3 0 317,-1 0 0,0-1-158,-1-6 0,0 1 7,4 5 1,1 1 11,2 0 1,0-1 467,1 0 0,1 1 0,3 3 0,0 1 0,2-4 0,-1 1 0</inkml:trace>
  <inkml:trace contextRef="#ctx0" brushRef="#br0" timeOffset="29006">26491 8788 21662,'-32'-6'-2335,"13"-1"1042,8 0 267,17 2 511,6 5 767,7 0-40,6 0 0,3 0-962,9 0 568,-4-3 1,4 1 386,2 1 1,1 0-613,-4-1 0,2-1 640,7 2 1,4 2 0,-3-1-1461,2 0 0,1 0 1257,-7 0 0,4 0 0,3 0-66,-7 0 0,5 0 1,1-1-1,-1 1 1,-4 1-476,-3 0 0,-4 1 0,1-1 1,3 0 502,-1 0 1,3-1 0,1-1 0,1 1 0,-1 0 0,-1 2-254,1 0 0,-1 2 0,0 0 0,-1-1 0,0 0 242,4-2 1,-1 0 0,1-1 0,3 1-10,-3 1 0,4 1 0,1 0 0,1 1 0,-1-2 0,-4 0-168,4-1 0,-3 0 0,1-2 0,6 2 179,-14 0 1,5 0-1,3 0 1,1 0-1,1 1 1,0-1-1,-2 1 1,-2-1-1,-5 0 28,7-1 1,-6 0 0,-1 0-1,3 1 1,6-1 0,-10 1 1,6-1 0,2 2 0,4-1 0,1 0 0,0 0 0,0 0 0,-1 1 0,-3-1 0,-4-1 0,-4 1 31,8 0 0,-7-1 0,-1 0 1,1 0-1,7 1-21,-6-1 1,5 1-1,3 0 1,3 0-1,1 0 1,0 1 0,-1-1-1,-3 0 1,-4 1-1,-5-1 21,13 0 0,-7 1 0,-2 0 0,4-1-32,-2 1 1,3 0 0,2 0 0,-1 0 0,-3 0 0,-6 1 0,4 1 0,-5 0 0,-1 0 0,0 0 0,0 1-1,1-1 1</inkml:trace>
  <inkml:trace contextRef="#ctx0" brushRef="#br0" timeOffset="29501">26392 8627 22266,'-7'-26'-3277,"7"-3"0,29 9 922,5 1 1262,1 5 1,6-2 0,-1 1-100,1 0 1,-1 0 1288,1-2 0,2-2 0,-1 1-51,-3 1 0,-2 1 0,-1 0-582,5-3 0,1-2 770,-5 3 1,5-4-1,-1 0 1,-4 3-369,1-1 0,-1 0 51,1-2 0,3-2 0,-4 1 46,1 1 1,-3 2-70,-7 3 1,-1-1-126,15-6 0,-2 2 28,-5 7 1,7-8 0,-24 16 0</inkml:trace>
  <inkml:trace contextRef="#ctx0" brushRef="#br0" timeOffset="30093">27780 7945 20967,'48'-9'-108,"-1"0"1,1 5 0,2 0-4,-4 0 1,2 0 0,-2 1-900,-9 2 0,-1 2 1,2-1 836,-1 0 1,2 0-1,2 0 1,0 0-456,-2 0 1,2 0 0,1 0 0,-1 0 0,-1 0 556,1 0 0,-1 0 0,1 0 0,4 0 40,-2 0 1,4 0 0,3 0-1,0 0 1,0 0 0,-4 0-1,-5 0-119,10 0 0,-7 0 0,8 0 109,-13 0 0,5 0 1,5 0-1,1 0 0,0 0 1,-1 0-1,-4 0 0,-5 0-340,5 0 0,-6 0 1,-1 0-1,7 0 337,-4 0 1,6 0-1,3 0 1,2 0-1,0 0 1,-1 0-1,-5 0 1,-4 0 60,3 0 0,-7 0 0,1 0 0,5 0 17,-4 0 1,5 0 0,3-1 0,2 1 0,-1 0 0,-2 0 0,-3 0 0,-6 1 46,12 0 0,-8 1 0,6 0-60,-8-1 0,5 0 0,3 0 0,2 0 1,-2 0-1,-4 0 0,-5 0 47,7 1 0,-7 1 1,4-1-66,0 0 0,5 1 0,1-1 0,0 0 0,-5 0 46,-4 0 1,-3 0 0,0-1 0,2 1-7,3-1 0,3 1 0,1-1 0,-1 0 1,-4 1-170,10 0 1,-5-1 0,2 1 85,-8 0 0,1-1 0,-1 1 1,-4-1 35,9-1 0,-4 1 31,-8 2 1,0 0-23,1-3 1,-2 0-312,10 5-1035,-15-3 770,-9 3-698,-13-5 1581,-5-5-1896,-11 3 1628,-3-9-859,-5 10 4091,1-5-967,-11 12-855,13-5-416,-8 10 23,13-4-42,10 11-2487,-5-4 894,12 15-773,-5-9 721,-7 11 0,-4 2-513,-7 11 354,-1-10 0,-5 3 551,0-5 0,-4 0 0,1-2-858,3-4 1,1-1 0,-3 1 1153,-2 2 0,-2 1 1,-1 0-1,1 0 1,-6 5-1,1 0 0,-1 1 1,6-8-1,1-1 1,0 1-1,0 0 1</inkml:trace>
  <inkml:trace contextRef="#ctx0" brushRef="#br0" timeOffset="30818">26404 6817 17796,'31'0'-1259,"-11"0"989,4 6-197,5 1 138,4 10-382,11 3 672,-15-5 0,1 0-644,-7-2 1,1 0 579,7 2 0,4 0 47,2 2 1,4 1-1,-2 0-1192,1 0 1,2 1 1206,-3-2 1,5 3 0,3 2 0,2 0 16,-12-5 1,3 2-1,2 1 1,0 0-1,-1-1 1,-1 0-1,-2-2-378,0 0 1,-3-1-1,0-1 1,1 0-1,3 3 402,-1-1 0,4 3 0,2 1 0,2 0 0,-1 0 0,-2-1 0,-4-2 1,-5-3-424,9 3 0,-7-3 0,2 2 432,-1-1 1,1 2 0,2 0-1,1 1-165,-3 0 1,1 1 0,1 1 0,1-1-1,0 0 122,3-1 1,0-1 0,0 0 0,3 1 0,1 2-12,-7-4 1,1 2 0,2 1 0,1 0 0,0 0 0,0 0 0,-3-2 0,-1-1 54,8 3 1,-3-2 0,-1-2 0,0 1 0,-1 0 86,1 1 0,-1-1 1,0 0-1,-2 1 1,-2-1-100,0 1 1,-2 1 0,-2-2 0,-3-1 0,9 4 0,0 0 0,0 1 0,1 0 0,0 0 0</inkml:trace>
  <inkml:trace contextRef="#ctx0" brushRef="#br0" timeOffset="32162">29528 6049 7533,'0'-38'3276,"0"12"0,0 3 0,0 16 0,0 2-2409,5-1-1725,-3 5 484,3-5 1482,-5 12-1018,6-5-2052,-5 10 1778,5-4-925,-1 5 1017,-4 11 1,10 4 0,-4 10-1</inkml:trace>
  <inkml:trace contextRef="#ctx0" brushRef="#br0" timeOffset="32311">29615 6507 22093,'-10'29'-547,"0"0"1,4-1 0,0-2 0,-5 17 0,4 1 0</inkml:trace>
  <inkml:trace contextRef="#ctx0" brushRef="#br0" timeOffset="32445">29677 7251 20417,'-34'12'-1639,"13"4"1,3 3 1082,2 4 1,4 2 0,1 2 0,-1 12 0</inkml:trace>
  <inkml:trace contextRef="#ctx0" brushRef="#br0" timeOffset="32560">29677 7846 8957,'12'25'0</inkml:trace>
  <inkml:trace contextRef="#ctx0" brushRef="#br0" timeOffset="33210">28561 7474 25940,'18'-23'-1639,"-1"1"1,6-5-1,-2 1 1,0 0-1639,3-4 0,7 4 2265,-8 0 0,2-1 851,-2 9 1,1 0 50,2-8 0,2-1-659,6 2 1,3 1 678,0 1 0,2 1 215,-4 7 0,1 0 0,-1 1 23,8-2 1,-2 2 68,1 3 0,-1 4 85,-4 2 1,-1 3-238,3 1 0,-1 2 0,-2 4 1,-1 2-1,-6 3 0,1-1 0</inkml:trace>
  <inkml:trace contextRef="#ctx0" brushRef="#br0" timeOffset="34850">26516 6916 20502,'19'-21'-3277,"-1"-1"2386,-11 21 2226,4-4-1154,-10 5 201,10 5-742,-9 7-1135,3 2 53,1 10 359,-5 0 2,5 8 706,-12 5 0,-1-5 0,-5-1 0</inkml:trace>
  <inkml:trace contextRef="#ctx0" brushRef="#br0" timeOffset="35010">26578 7511 20862,'7'14'-3277,"-2"2"0,-5-9 197,0 17 2268,0 7 152,0 14-360,3-18 0,0 1 915,-2 17 0,10 3 0,-4-11 0</inkml:trace>
  <inkml:trace contextRef="#ctx0" brushRef="#br0" timeOffset="35145">26665 8044 21402,'-13'19'-3277,"1"5"0,5-11 2509,-4 6 411,10-7-670,-5-5 993,6 4-750,0 7 388,0-3 0,0 14 0,0-10 0</inkml:trace>
  <inkml:trace contextRef="#ctx0" brushRef="#br0" timeOffset="35260">26739 8342 18900,'-12'-20'-3277,"5"8"0,1 6 2758,1 17 425,3 3 0,-9 11 1,5 0-1</inkml:trace>
  <inkml:trace contextRef="#ctx0" brushRef="#br0" timeOffset="35849">26702 8503 16209,'0'-20'-3277,"0"8"0,0 6 2511,0 6 1943,5 0-393,-3 0-404,3 0 40,1 0-510,1 0 1070,5 0-735,6 0 0,-4 0 0,4 0 0</inkml:trace>
  <inkml:trace contextRef="#ctx0" brushRef="#br0" timeOffset="35999">27061 8428 15670,'31'-25'-1887,"-11"12"-1390,2-4 498,-20 16 4300,20-10-1457,-13 9 1098,9-3-1171,0 10 1,1 2 0,6 6 0</inkml:trace>
  <inkml:trace contextRef="#ctx0" brushRef="#br0" timeOffset="36119">27445 8391 16209,'26'-14'-1869,"3"-2"1493,-4 14 457,1-3 1,5 5-1,-7 0 1</inkml:trace>
  <inkml:trace contextRef="#ctx0" brushRef="#br0" timeOffset="36243">27879 8354 16209,'32'-26'-2144,"-7"8"1505,4 12 1054,-14 6-364,8 0 0,-5 0 0,1 0 0</inkml:trace>
  <inkml:trace contextRef="#ctx0" brushRef="#br0" timeOffset="36361">28499 8317 15973,'27'-7'-187,"0"0"0,0-1 0,-3 0 0,-5 1 1</inkml:trace>
  <inkml:trace contextRef="#ctx0" brushRef="#br0" timeOffset="36600">29639 8342 15321,'20'-27'-3277,"-8"4"2199,-6 16 1265,-6 2 1,0 10 0,0 2 0</inkml:trace>
  <inkml:trace contextRef="#ctx0" brushRef="#br0" timeOffset="37218">28475 8416 12745,'0'-19'-3277,"0"6"2039,0 8 1000,5 5 1080,-4 5-1008,10 8 36,2 0 265,6 11-606,0-11 834,-1 6-167,11-2 195,-12-3-499,14-1 0,5-2 329,-11-4 0,0 0-1444,19 2 0,2-1 1369,-11-4 1,1-1-59,1 0 0,3-1 0,-1-1-5,9-1 0,-1 0-372,-5-1 0,3-1 1,-3-1 418,6 0 0,-3-1-99,-3-1 0,-4-2 1,-9 1-1,-1 0 1,20-7-1</inkml:trace>
  <inkml:trace contextRef="#ctx0" brushRef="#br0" timeOffset="37850">29627 8317 12001,'5'-21'-2342,"2"5"1711,6 21 1034,-1 2-273,-5 0-288,4 15-44,-10-1 42,-2 4 1,-3 3-697,-10 14 883,-5-5 0,-3 1-739,4-12 1,-4 2 640,0-1 1,-4 6-1,-3 2 1,0-1-1,3-2-596,1-2 1,3-4-1,-1 2 1,-4 5 643,3-3 1,-4 3 0,-2 4 0,-1 2 0,-2 0 0,1 0-1,1 0 1,1-4 0,4-2-87,-5 5 0,3-4 1,1-1-1,-1 0 1,-2 4-1,1-2 1,-2 4-1,-2 1 1,0 0-1,1-1 1,1-2-1,3-3 1,-1-1-1,0 1 1,-1 0-1,1-1 1</inkml:trace>
  <inkml:trace contextRef="#ctx0" brushRef="#br0" timeOffset="68027">1959 5330 13580,'-21'-21'-2262,"10"5"1603,23 10 1452,2 5 105,4-5-516,11 1 82,-7 3-263,14-3 1,2-1 167,8-1-1320,-6 5 0,8 0 0,-4-1 1378,-7 0 0,1 1-377,1 1 0,3 2 0,1-1-106,-3 0 1,0 0-1,-1 0-510,-5 0 0,0 0 1,0 0 549,10 0 1,3 0 0,0 0-5,-6 0 1,2-1 0,-1 1 0,-2 1-566,5 0 0,-2 2 1,2-2 565,-3 0 1,3-1 0,1 0-1,-1 1-196,1 1 1,-1 1 0,3 1 0,4-2 222,-13-1 0,4-1 0,2 1 0,2-1 0,0 0 0,1-1 1,-2 1-1,0 0-27,1 0 0,0 1 1,0-1-1,-1 0 0,1 0 1,2 0-1,1-1 29,-6 1 0,2 0 0,1-1 0,2 1 0,-1-1 0,1 0 0,-2 0 0,-1 1 0,-3-1 0,-2-1-4,12 0 1,-4 0 0,-3-1 0,1 0 0,4 1-4,-8 0 0,2 1 0,2-1 0,1 1 0,-1-1 0,0 1 0,-2-1 0,-3 1-14,7-2 0,-4 1 0,0-1 0,0 1 0,2-1-4,-4 1 0,2 1 1,1-1-1,0 1 1,0-1-1,0 0 1,-2 0-99,3-1 1,0-1 0,0 0-1,-2-1 1,-1 1 0,-4 0 56,2 1 0,-4-1 0,-1 1 0,0-2 43,5 0 0,1-2 0,-3 1 0,-7 1 0,9-2 0,-18 1 0</inkml:trace>
  <inkml:trace contextRef="#ctx0" brushRef="#br0" timeOffset="68793">1983 3235 26472,'-19'-7'-3277,"7"1"846,1 6 3453,9 0-869,-3 0 1,5 0-1,0 0 1</inkml:trace>
  <inkml:trace contextRef="#ctx0" brushRef="#br0" timeOffset="69294">1996 3235 25374,'7'-7'-3277,"4"1"2054,-4 1 643,10 4 1957,-3-5-1167,10 6 327,-16 0-44,8 0-493,-3 0 1179,12 0-546,-5 0 275,4 6-1498,-6-5 873,1 16-1669,0-9 602,10 15-555,-3 8 574,-6-16 1,3 3 221,1 5 0,3 4 0,-1-2-196,8 6 0,1 0 416,-1-1 0,2 1 0,-4-1-370,-1 3 1,-3-2 635,5-3 0,-1-1-236,-7-6 1,0 0 310,-1 1 0,3-1 98,2-2 0,3 1 0,0 2-61,-3 1 1,-1 1-1,2-1 57,5-1 1,1-1-1,-2 1 4,7 8 0,-2-1 23,-3-7 0,0-1 52,3 6 0,2 1-77,-10-9 0,0 0 0,2 0-12,6 6 0,1 0 0,-2-2-54,-8-5 0,0-2 0,1 3 16,6 4 1,4 3 0,-1 2 0,-2-2-166,-2 2 1,-2-1-1,2 1 85,0-2 1,2 1 0,-1 0 0,-2-1-46,-2 2 1,-2-2 0,-3-2-76,5 0 0,-4-3 99,-6-6 1,-3 0-186,16 14-73,-10-14 389,4 14-325,-16-21 416,-3 3-386,-11-11 1227,0 0 71,0-6-1179,0 5 1,-11-10-1,-3 4 1</inkml:trace>
  <inkml:trace contextRef="#ctx0" brushRef="#br0" timeOffset="70077">4078 4524 26826,'0'-20'-3277,"0"3"0,0 11 0,0 5 0,6-5 0,-5 6 4714,10 0 419,-9 0-1858,3 6 1301,6 1 296,-3 5-750,21 6 843,-13-4-1846,12 4-849,-14-6-414,4-5 687,11 10 1284,-12-15 212,23 20 182,-20-13-614,5 3 201,-1-1-299,6 2 426,-8 0-829,1 1 0,-1 1 33,0 6-1012,9-2 1024,-8-2-323,-15-10 7,9 5 62,-16-5-1538,5-2 1470,-1 1 41,-3-5 593,-2 5-1848,-7-12 1523,0 5 1088,-10-10-949,9 4 1336,-15-5-841,14 5-370,-2 1 449,6 1 539,4 3-1340,-10-3-401,4 5 1693,-11 0 278,4 0-402,-15 0 401,8 5-674,-9 2 766,11 6-686,-5-1-367,-12 6-985,8-5 308,4-3 1,1-1-36,-3 3-225,-5-5 635,6 4-361,6-4 718,1 0-207,6-2 12,-1-5 259,1 0-79,5 0 136,1 0 39,18-5-720,-4-2-456,10-6 196,0-5-399,-5 5 137,5-10 0,-1 0-872,-1 4 815,-1-3 0,-1-1-1103,4-13 572,-9 12 891,2-21 1,-11 30 0,0-9 0</inkml:trace>
  <inkml:trace contextRef="#ctx0" brushRef="#br0" timeOffset="70537">4525 3037 27817,'3'-27'-1639,"1"1"1,1-15-1639,1 23 0,-5 11 0,5 2 0,-6 5 5095,0 5-3109,-6 19-1280,5-8 2567,-10 19 349,9-11-1085,-9 3 864,10 19-1581,-5-11 794,1 13 1,-2-11-1,-5 1 1</inkml:trace>
  <inkml:trace contextRef="#ctx0" brushRef="#br0" timeOffset="70700">4500 3669 27814,'14'39'-3277,"2"-4"0,-9-4 0,0-11 0,4 26 0,-9-1 986,3 2 1637,-5 0-2548,6-11 2828,-5-9-468,4 9 803,-5-10 0,0 0 0,6 6 0,-3-6 0,1 0 0</inkml:trace>
  <inkml:trace contextRef="#ctx0" brushRef="#br0" timeOffset="70843">4562 4363 27002,'7'39'-1639,"1"-13"1,0 0 982,1 3 1,-1-3-1,2 0 1,2 13 0</inkml:trace>
  <inkml:trace contextRef="#ctx0" brushRef="#br0" timeOffset="70976">4785 4821 26732,'0'3'-3277,"0"1"0,-5 27 0,3-7 0,-9 1 0,10 11 39,-10-8 3275,10 8-734,-5 5 1,1-7-1,-2 14 1</inkml:trace>
  <inkml:trace contextRef="#ctx0" brushRef="#br0" timeOffset="71444">3297 4053 26647,'0'-26'-3277,"0"8"0,0 7 0,0 9 0,0-8 0,0 8 0,11-14 3899,3 8-944,8-6 1,3-1 2314,10-6-1231,-2 6 1,7-1 0,-4 0 362,-5 2 1,0-1-343,4 0 1,4-1-1,-1 0 73,-2 3 0,0 1 0,-1 0 341,10-4 1,0-1-774,-8 5 1,1 0 0,1 0-166,7 1 1,1 1 0,-5 1-68,-5 0 0,-2 3-19,4 1 0,3 1 0,-8 2 419,-7 3-402,2 16-807,-22 8 1,-18 2 0,-10 9 0</inkml:trace>
  <inkml:trace contextRef="#ctx0" brushRef="#br0" timeOffset="72086">3619 2999 27023,'-13'-26'-3277,"-4"8"0,16 7 0,-10 10 1428,9-4 304,-9 5 3242,4 0-357,-5 0-1340,0 5 1741,-6 18-1774,4-1 578,4 4 0,2 1-2648,1 7 2094,4-4 0,1 0-2675,2 4 1286,-1-5 1,2 0-1584,10 5 1989,-6-9 1,3-2 133,28 9 1369,-14-13 425,24-2 896,-8-16 783,2-1-1116,-10-4 1,-2-4-351,-7-7 0,-2-1-351,3 4 0,0-3-125,3-11 0,-3 0-717,6-3 25,-15 5 1,-2 1-1311,6-3 284,-15 0 0,-3-1-1831,7-8 2107,-16 6 0,-8-4 1,2 3 97,6 5 1,-2 3 471,-10-4 0,-5-1 0,1 4 111,4 6 1,-1 2 299,-7-1 0,-2 2 363,4 3 1,-1 2 234,2 2 1,-1 2 1569,-21 0 216,5 5-222,6 5-665,14 7-924,6 8-1036,11 10-1371,12 2-577,20 5 1583,-2-17 1,4-3 191,-2-3 1,2-2-31,2 1 1,3-2 282,9-4 1,0-2 355,-7 1 0,1 1-34,13-1 1,1 0 0,-11 0 0,-2 0 0,1 0-1,1 1 1</inkml:trace>
  <inkml:trace contextRef="#ctx0" brushRef="#br0" timeOffset="72861">4016 3248 26830,'40'-14'-2522,"-11"8"2491,-23 13-2866,-6 11-380,0-4 279,-6 15 1532,-1-3 484,-5 11-1412,5-5 400,1-2-541,6 0 1268,0 7 1177,6-9 428,6 1-49,8-22 177,5 4 0,5-4 0,2 5 1</inkml:trace>
  <inkml:trace contextRef="#ctx0" brushRef="#br0" timeOffset="73002">4264 3012 26841,'0'-39'-3277,"0"9"2457,-5 18 1,-2 12 0,-5 7 0</inkml:trace>
  <inkml:trace contextRef="#ctx0" brushRef="#br0" timeOffset="74652">4947 4946 25522,'12'-25'-3277,"5"0"0,3 5 984,9-3 2813,-2 9 195,3-9-632,-2 5 1,2 0 300,8-11-549,-7 8 1,5-4 0,-5 2 620,-8 5 1,0-1-303,10-10 0,4-4 1,-4 3-117,-10 7 0,0 1-80,1-3 0,5-5 0,1 1 0,-5 4-162,2 1 1,-1 1 84,0-4 0,2-4 0,0 2-5,-1 6 1,-1 1 0,-1 0-32,2-8 1,2-1 96,-1 5 1,4-3 0,0 0-1,-3 3 41,7-7 1,0 1 46,-1 3 1,2-2-1,-1 2 49,-10 8 1,0 1-1,2 0 51,10-6 0,3-1 1,-1 2 12,-7 4 0,-1 1 1,0-1 18,6-5 1,0 0-1,0 1 24,-3 2 0,-1 1 1,-2 0-31,2-2 1,1 0-56,1 1 0,3-2 0,-3 3 102,4-2 0,-2 2-93,-5 7 0,1 1 1,-3 0 3,2-5 1,-2 1-137,9 5 1,-4 2 597,0-3-427,-7 3 0,0 0 328,10 3 43,-6-10-477,-4 6 9,-23-1-1255,0 1-215,-17 5 223,3 1 183,-10 6 1211,11 0-330,-4 0 506,4 0-16,-5 0 1213,-1 0 169,1 6-977,5-5 531,1 5-2352,6-6 1057,0 5-2580,0-3 91,11 3 1593,-8-5 896,8 0 439,-11 0-532,0 0 1174,6 0-991,-5-5 310,5 3 2293,-12-3-3401,-1 5 708,0 0 90,-9-6-739,7 5 315,-8-5-268,4 6 2692,1 0-2023,-1 0 1447,-5 0-1514,5 0 0,-5 0 738,11 6-1174,-4-5 1279,9 5-2955,-9-6 2291,10 0-179,-10 0 0,10 0 90,-5-6-1748,6 5 28,0-5-1280,6 1 3996,-5 3-2024,5-3-179,-1 5 1117,-4 0 0,5 0 1568,-6 0 1012,0 0-1,5 11-3719,2-3 459,0 10-733,10 0-202,-9 1-664,15 1 839,8 3 151,-4-15 722,15 3 2134,-11-11 52,7-5 569,-7-2-1942,0-11 0,-18 4 0,-2-4 1</inkml:trace>
  <inkml:trace contextRef="#ctx0" brushRef="#br0" timeOffset="75627">4860 4128 25257,'-7'-14'-3277,"-4"-3"0,4 16 406,0-10 1657,-4 4 1485,10 0-1824,1-4 531,1 10-5,21-10 2785,15 4-751,4 1 1,3-1-739,-12 1 0,1 0 423,7 3 1,6 1 0,-2 0-325,-6 0 0,-1-1 0,-1 2 975,12 3 0,0 2-661,-6 2 1,1 1 0,-9 3-247,-8 13-665,3 5 0,-2 1 0,-12 2 0,-3-8 1,0 0-1</inkml:trace>
  <inkml:trace contextRef="#ctx0" brushRef="#br0" timeOffset="76290">5690 3198 26472,'-10'-23'-1639,"0"-1"1,-2-16-1639,1 33 0,4 2 530,-16-1 4173,-4 5 10,1-5-635,-14 6-781,24 6 978,-9 3 1,-1 5-270,8 9 1,1 4-1044,-3-1 0,2 2 129,4-1 0,4 1-743,5-2 0,5 0-1652,11 14 437,-3 4-568,16-8 1086,-5-17 1558,6-9 0,2-2 1096,10-1-310,1-5 1,0-4 365,-11-9 0,-1-2 146,5 3 0,0-2-273,-9-4 0,0-3-97,4-2 0,0 0-452,-5 0 1,-2-3-587,6-10 1,0 0-341,-8 8 1,-3 0-233,-3 1 1,-4 2-1337,-1-13-212,-17-12 291,-3 12 1383,0 12 1,-2 1-178,-16-2 884,6 8 0,-2-1 176,-3 1 1,-1 1 238,-6-4 1,0 2 128,1 5 1,0 2 386,2 3 0,2 3 155,7 2 0,1 1 1020,-23 7-235,22 8-1137,13 17-1652,26 8-705,7 1 948,2-18 1,3-1 232,0-1 1,1-1-85,-1-1 1,3 0 113,3-1 1,4 0-1,-4-2-167,-7-2 1,1-2 351,14 2 0,7 0 0,-6-1 404,-15-4 1,-2-1-1,18 1 1,0-1-1,-4-1 1</inkml:trace>
  <inkml:trace contextRef="#ctx0" brushRef="#br0" timeOffset="76671">6198 3210 26250,'-12'-20'-3277,"5"3"0,-4 17 833,9 0 4169,-9 5-1448,10 3-2224,-15 15 1380,13-2-2096,-14 14 2693,16-9-457,-5 10-2105,6-10-389,0 16 745,0-20 1798,6 1-438,-5-12 562,10-9 1999,2 9-442,0-10 1118,11 5-55,-5-6 464,11-11-442,-3 2-117,3-9-258,0-5-2817,-3-3 931,-3-12-1607,-11 1-430,-19 6 1552,-8 12 0,-10 8 0,-1 11 1</inkml:trace>
  <inkml:trace contextRef="#ctx0" brushRef="#br0" timeOffset="80367">2479 6470 26826,'-19'13'-3277,"7"-1"0,1 0 1825,9 6-1561,-3 18 2308,8-4 0,4 8 1,-1 0 180,-2-4 0,-2 0 0,2 3 224,2 5 0,3 5 0,-1 1 1,-2-2-429,-3-4 0,-1-1 0,-1 0 0,1 2 309,1-3 1,1 2 0,0 0 0,-1 0 0,0-1 22,-2 3 1,-1-1 0,-1 0 0,2 1 18,1 1 0,1 0 0,0 1 0,0 1 333,-1-8 0,-1 0 0,0 1 0,0 1 0,1-1 52,1 3 0,0 0 0,1 1 0,0 1 0,0 1-16,-1-6 0,1 0 0,-1 1 1,0 1-1,1 1 0,0-1 0,0 0-4,0-1 0,0 1 0,1-1 0,0 1 0,-1-1 0,1 1 0,-1-1 31,1 0 1,0 1-1,-1-1 1,1 1-1,-1-2 1,1 0-1,-1-1-25,1 7 0,1-1 0,-1-1 0,-1-1 0,1-1-13,0 6 0,0 0 0,-1-2 1,0 0-18,0-2 1,-1-1 0,0-1-1,-1 0-3,0-3 0,-2 0 0,0 0 0,0 0 36,-1 2 0,-1 0 0,0 0 0,0-3 94,-1 0 1,-1-2-1,-3-6 1,-4-4-1,-1-7 1,-8-5 0</inkml:trace>
  <inkml:trace contextRef="#ctx0" brushRef="#br0" timeOffset="81645">2417 6346 26612,'-19'0'-1259,"7"0"899,6-5-2765,17 3 3910,3 2-305,11 2-329,11 9-425,2-10 205,6 10-76,-6-10 1,0-1 102,-10 3 0,1 0 781,16-3 1,5 0-741,-13 0 0,2 0 1,-1 0-32,-4 0 1,0 0 0,5 0 60,4-1 0,7 0 1,3 0-1,-2 0 0,-5-1 222,6 0 1,-5 0 0,3-1-219,-6 1 1,3 0-1,2 0 1,0-1 0,-2 0 72,-5 0 1,0-1 0,-1 1 0,1-1 0,0 0-58,4 0 0,1 1 1,0-1-1,1 0 1,1 0 9,-6 0 1,1 1 0,1-1-1,1 1 1,0-1 0,0 1-1,0-1-39,0 0 1,0 1-1,0-1 1,1 1-1,-1-1 1,0 1 0,0-1 22,1 1 1,-1 0-1,0 0 1,1 1 0,-1-1-1,0 0 1,0 1-38,0 0 1,0 0-1,0 0 1,0 0-1,0 1 1,0-1-1,-1 1 3,5 0 0,-1-1 1,0 1-1,0 1 0,-1-1 1,0 0-56,-1 1 0,-1 0 1,-1 0-1,1 0 0,-1 0 1,-1 0 32,7 0 1,-2 0-1,1 0 1,-1 0-1,-1 0-41,-3 1 1,0 0 0,0 0 0,-1 1 0,0-1-22,-2 0 1,-1 0 0,0 1-1,0-1 1,-1 1-14,9-1 0,-1 1 1,0 0-1,-1-1 59,-4 1 0,-1 0 0,0-1 1,-1 0-12,8-1 1,-1 0 0,-2 0 48,-6-1 0,0-1 0,-3-1 139,6 1 0,-5-2-76,6-14-406,-22 10-101,-22-9-2238,-6 10 1042,0-5-256,-12-1 777,4 6 158,1 2 310,8 5 1319,5 0 2599,0 5-2283,0 8-2242,0 1 299,5 20-745,8-1 143,-5 5-255,9-2-605,-10 6 1008,1-18 0,2 3 1639,-1 8 1,1 4-30,2 4 0,1 6-167,-6-9 1,-1 5 0,-1 2 0,1-1-822,1-4 1,-1-1 0,1 1 0,-2 2 686,0 2 0,-2 3 1,1 1-1,0-1 1,0 0 74,0-6 1,1 0 0,0 0 0,0 0 0,-1 1-85,0 4 1,0 1 0,-1 1-1,1 0 1,0-1 57,1 1 1,0-1-1,0 0 1,0 0-1,0 1-9,0-7 1,0 2 0,-1-1 0,1 0 0,1 0 0,-1 0-350,1-1 1,0 0 0,0-1 0,0 0 0,0 0 0,2 0 431,1 5 0,0 0 0,1-1 0,1 0 0,-1 0 21,1 1 1,0 0-1,1-1 1,-1-1 0,1-2-359,-1-2 0,1-3 1,-1 0-1,0-1 421,4 10 1,-1-2 0,-1-1-283,-4-6 0,-1-1 1,-1-3 283,3 7 1,0-1 359,-1 5 0,0 0-427,-5-3 0,-2-2-153,2-3 0,-2-1 284,-2 2 1,0-1-439,0-6 1,0-3-216,0 21 1472,0-4-1349,0 5 2228,0-19-2077,0-13 778,-6-18 1705,0-12-1485,-12-13 95,4 4 1639,1-7-2054,-3 8 472,2-4 209,-11-1-203,0 0-2304,6 6 1415,-10 7 385,9 0 32,-22 11 943,4-5-941,8 6 1,-1 0-559,-2 0 0,-3 0 564,-11 3 0,-4 0-173,12-1 1,-1 0 0,1 1-21,3 1 0,1 0 0,-4 0-797,0 0 0,-4 0 0,-1-1 0,-1 1 0,2-1 660,-1 1 1,1-1 0,-1 0 0,-2 1-179,3-1 1,-2 0 0,-1 0 0,-1 0 0,0 0 0,1 0-240,3 0 1,1 0-1,0 0 1,0 0-1,0 0 1,-1 0 244,0 0 1,-2 0-1,1 0 1,0 0-1,1 1 1,1-1-284,-2 1 0,1 0 0,1 0 0,0-1 0,0 1 283,-8 1 1,1-1-1,0 1 1,0-1 11,1 1 0,1-1 0,-1 1 0,0-1-101,7-1 0,-1 0 1,1-1-1,-2 1 0,-1 0 101,2 0 1,-1 0-1,-1 0 1,0 0 0,0 0-1,0 0 17,-1-1 1,1-1 0,-1 0-1,1 0 1,0 0 0,0 0-8,-5 0 0,0 0 0,0 0 1,0 1-1,1-2 2,1 1 0,0-1 0,0 0 0,0 0 0,1-1 15,2 1 0,0-1 0,1 0 1,0-1-1,1 1-26,-7-2 0,2 0 0,0 0 0,1-1 17,1 1 1,1 0 0,0-1 0,-1 0-58,-5 0 1,-1-1 0,1 0 0,3 2 58,1 0 0,3 1 1,-1 0-101,5 0 0,-2 0 1,2 1-1,5 0 513,0 1 0,5 0-433,-13 0 1548,19 0-1657,16 0-363,1 11 1,6-3 0,0 10 0</inkml:trace>
  <inkml:trace contextRef="#ctx0" brushRef="#br0" timeOffset="82451">3619 10522 18900,'-26'-20'-1639,"0"0"1,-10-9 286,20 24 1423,14 10-960,-3-3 1588,5 3-1654,0-5 1511,5 0-466,13 0 278,6 0 0,6 0-129,3-1 1,3-2 0,0 2-1762,9 0 1,1 0 1875,-11 0 0,1-2 1,-1 2-327,10 1 0,-2 0-529,-11 0 1,-1 0 410,13 0 0,2 0-294,-4 0 1,0 0 295,2 0 1,2 0-170,2 0 0,-1 0 211,-6-2 1,-2-2 27,-13 2 0,-3-3 1584,8-7-1558,-19 5 2158,-7-4-2967,-5-1 886,-11-7-1037,-8-6 12,-18 6 674,13 9 0,-2 2 109,1 1 0,-1 1 170,1 0 0,1 0-33,-19-1 755,11-4 289,8 10 1092,11-5-1543,8 6 246,5 0-443,16 0-137,-1 6-262,10 0 0,3 0-134,2 2 150,4 7 1,1 3-412,1 4 226,-11 1 1,-2 3-256,-8-5 0,-5 2-344,-7 4 1,-5 1 243,-12 17 1,-5-17 0,-4-2 0,-3-4 0,1 0 0</inkml:trace>
  <inkml:trace contextRef="#ctx0" brushRef="#br0" timeOffset="83011">3421 11006 16209,'-19'-26'-3021,"-5"8"2557,10 23 1029,-3 9-709,4 8 0,2 3-197,-4 16 117,3-8 0,1 0-68,4 7-199,5-5 1,4-1 174,10-8 120,9 6 1,5-2-378,11-14-229,2-3 1,3-2 968,-12-7 1,0-3 188,1-2 0,1-3 52,2-3 0,-3-4 438,3-15-555,-6-5 1,-3-3 93,-3-10-445,-13 12 1,-2-5-1,-5 3-361,-9 2 1,-4 0 169,-1 1 1,-3-3-1,-2 3-102,-16-6 0,-3 5 48,-1 3 0,-2 2 111,-1 3 1,0 5 317,2 7 1,2 5-184,6 2 1,2 4 938,-21 8 428,30 5-533,8 7-546,22 5-571,3 2 340,18-4 1,5-2-364,-15-9 0,3 0 302,11 5 1,6 3-1,-4-3-276,-9-7 1,-1 0 268,4 6 1,1 4 0,-4-2-1,12 5 1,-17-4 0,-1 0-1</inkml:trace>
  <inkml:trace contextRef="#ctx0" brushRef="#br0" timeOffset="83367">3992 11440 18900,'19'-33'-3277,"4"9"1657,-9 18 1946,4 6-95,-6 12-844,-5 1-70,-1 29-130,-6-13-579,0 12 926,0 6-239,0-17 164,2-1 1,1 0-730,-1-7 515,25 1 1059,-10-17 523,19-12-688,-1-17 0,-7-5 1,-10 7-1,0 0 0</inkml:trace>
  <inkml:trace contextRef="#ctx0" brushRef="#br0" timeOffset="83511">4066 10981 13156,'-12'-33'-290,"-1"15"0,1 25 1,-1 12-1</inkml:trace>
  <inkml:trace contextRef="#ctx0" brushRef="#br0" timeOffset="84372">1053 7982 28493,'-7'-25'-3277,"-4"6"0,4 7 0,-5 1 0,5 9 4627,-9-3-1008,-3 16 697,-1-3-932,-15 27 1837,20-19-741,-8 18-93,10-3-955,1 13-1624,8-14 0,1 2 794,-1-6 0,2 0-328,4 1 0,2 0-636,3 3 1,4-1 742,3 1 1,3-1 272,9 6 0,3-1 414,4-4 0,3-5 358,1-6 1,1-6 517,2-4 0,0-6 223,-8-2 0,0-8-229,5-16 1,2-11 0,-5 0 154,-5-3 1,-2-2-898,-5 9 0,3-3 0,-2 0 0,-6 2 330,-5-8 0,-5 4-449,1 7 1,-5 1-459,-9-4 1,-4 2-1272,-11-12 948,4 14 1,-3 0-163,1 8 0,-5 1 1064,-5 1 0,-8-2 0,-1 1 0,4 2 271,-2-2 0,-1 1-74,-7-1 1,-5-1 0,5 5 627,10 10 1,3 3 493,4 2 0,1 3 367,0 4 1,1 2 732,-9 11-775,27 4-2141,29 4 337,-2-15 0,5-2 234,18 4 1,6 0 80,-12-6 1,0 1-1,2-2-279,4 0 0,1-1 1,0 0-565,-5-1 1,-1-1-1,-1 0 692,13 3 1,-2 0 0,-11 0 0,-1 0 0,-5 0-1,0 1 1</inkml:trace>
  <inkml:trace contextRef="#ctx0" brushRef="#br0" timeOffset="84976">1710 8639 23067,'-13'18'-3023,"-4"-4"2335,16 20-1918,-5-12 1469,6 14 44,17 0 837,2-16 0,4-2 327,-2-3 1,1-2-510,19-2 0,0-6 190,1-11 490,-5-7 0,-3-3 1162,-5-6-1017,-11 2 0,-2-2 595,-4-4-699,-5-21-722,-17 21 0,-7 1 427,-5 6 1,-3 3 0,-9-3 0,-2 5 0,-1 14 0,1 0 0</inkml:trace>
  <inkml:trace contextRef="#ctx0" brushRef="#br0" timeOffset="87476">2132 8081 24807,'-19'-26'-3277,"-10"-8"0,14 19 0,-9-3 2346,17 12 969,-9 6 1327,13 0-274,-24-5-1471,17 3 2024,-19-14-954,15 8-214,2-16-1323,1-1-99,4-1-1537,0-10 1164,1 6 1,1-4 622,2 1 0,1-1 1,0 0-373,-1-11 0,-1 1 376,1-6 0,1 0-154,-1 9 1,0 0 589,-2-6 1,-2-3 44,0 11 1,-2-2-1,0 2 195,-3-10 1,-2 2 53,-1 5 1,-1 2-31,-1 3 1,-1 1 188,4 6 0,0-1-144,-4-5 1,0 1 10,3 3 1,0 3 316,-6-12-89,10 14 1,-1 1 1,-6 0 371,-1-4-361,5 16 344,3 3 190,11 11 1142,0 6-2086,0 6 43,0 7 12,5 6-698,2-6 314,6 5-54,-6-10-121,4-2-1047,-10-1 1501,4-10 1953,1 10-1693,-5-9 1068,5 9-939,-6-4-377,0 0 27,0-2-497,0 1 860,0 0-2043,0 7 1694,0-1-605,0 1 605,-11 5 1171,3-5-1,-5 5 207,-3 0 186,13-4-1070,-14 4 1428,16-6-1602,-5-5 1107,6-1-2211,0-6 2181,11 0-386,-2 0-7,14 0 891,2-6-796,7-6 36,-6 2 0,1 0-50,9-3 1199,6 2-1981,-14 5 76,4 5-191,-4-5 388,6 6-835,-20 0 355,-2 0 65,-1-5-151,-9-2-1909,3-16-91,-16 7 159,-14-24-430,-8 18 1787,12 5 0,0-1-771,-22-7 672,13 9 1,-1 1 267,5 4 1,-1 2 689,-4-1 1,1 2 0,-18-3 0,4 4 0</inkml:trace>
  <inkml:trace contextRef="#ctx0" brushRef="#br0" timeOffset="89144">3483 9197 26413,'0'-19'-3277,"0"6"0,0 8 0,0 5 2486,0 0 2731,-5 0-554,3 11-2609,-9-3 796,10 4 1,-10 5-1,4-3 1</inkml:trace>
  <inkml:trace contextRef="#ctx0" brushRef="#br0" timeOffset="89969">3495 9160 27790,'-6'-14'-3277,"0"3"0,6 5 0,0 5 0,0-10 1178,0 10 1503,0-5-8,-5 6 160,3 0 1985,-3 0-91,5 6-1450,0 1-179,0 5 179,0 0-90,0 1 0,5-1-1612,-3-5-540,3-2 1125,1 1 2067,-5-5 90,10 5 410,-10-6 809,5 0-90,-6 0-377,0 0 360,0-6-3025,0 5-166,-6-5 1124,5 6 635,-10 0-810,4 0 90,-5 0 0,5 0 0,-4 0 2259,4 0-90,-6 0-945,6 0-1224,-4 0 0,10 0 0,-4 0 90,5 0-90,0 6-2169,5-5 1788,2 5-667,16-6 1048,-7 0 90,13 0-90,-16 0 0,5-6-175,-5 0 1851,-6-7-2584,-2-5 256,-5 10-1517,0-9 0,-5 5 368,-8-2 477,-12 2 779,5 6 530,-4 6 1484,6 0 141,5 0 559,0 0 1,2 11-1318,4-8 160,0 14-1841,2-10 119,5 5-1640,5 0 456,2-5 1074,0 10 1,10-9 0,-4 10 0</inkml:trace>
  <inkml:trace contextRef="#ctx0" brushRef="#br0" timeOffset="101994">3111 9457 24237,'-25'-5'-1990,"0"3"1584,-5-3 400,10 5 378,-3 0-183,16 0 305,2-6-1032,-1-1-695,16-5 834,-8 0-823,16 5 1176,-1 7-245,-8 7 1,7 11 0,-9 1 0</inkml:trace>
  <inkml:trace contextRef="#ctx0" brushRef="#br0" timeOffset="102256">3719 9519 25498,'0'-40'-3277,"0"6"0,0 27 0,0 1 0,0 6 5089,5 0-545,2 6-1412,5 1-867,6 11 1200,-4-10 1,10 14 0,-5-8 0</inkml:trace>
  <inkml:trace contextRef="#ctx0" brushRef="#br0" timeOffset="102410">4029 9580 24231,'-13'-38'-3277,"12"3"0,2 21 0,12 3 2862,10 17 1225,-2-5-635,4 10 1,4-4 0,-3 5-1</inkml:trace>
  <inkml:trace contextRef="#ctx0" brushRef="#br0" timeOffset="102582">4624 9494 24231,'29'-22'-771,"0"-1"0,-4 4 1,-2 2 594,8-1 17,-12 11 503,4-4-220,-9 10 417,-2-4-669,5 5-52,-9 0 511,10 5-422,0 2 0,1 11 1,6 1-1</inkml:trace>
  <inkml:trace contextRef="#ctx0" brushRef="#br0" timeOffset="102717">5218 9432 24231,'13'-47'-3277,"-1"13"0,1 29 3390,-1 5 618,0 5-852,1 2 1,-1 5-1,1 1 1</inkml:trace>
  <inkml:trace contextRef="#ctx0" brushRef="#br0" timeOffset="102866">5690 9555 20542,'9'-26'-1639,"1"-1"1,13-7-1639,-3 36 3255,4 10 0,1 0 1,0 1-1</inkml:trace>
  <inkml:trace contextRef="#ctx0" brushRef="#br0" timeOffset="103032">6359 9532 26037,'30'-31'-1093,"0"0"1,-3 0 0,-2 12-858,5 30 1730,-14-3-379,6 10 440,-10-5 0,2-1 0,4 0 0</inkml:trace>
  <inkml:trace contextRef="#ctx0" brushRef="#br0" timeOffset="103143">6794 9507 23122,'4'-26'-1093,"4"13"1,17 14 0</inkml:trace>
  <inkml:trace contextRef="#ctx0" brushRef="#br0" timeOffset="103739">3037 9023 21722,'6'-25'-3277,"5"-5"754,-4 15 1143,0-2 1347,4 23 7,2 12 1,6-3 0,6 9 0</inkml:trace>
  <inkml:trace contextRef="#ctx0" brushRef="#br0" timeOffset="103869">3681 9048 25395,'27'-26'-3277,"-4"8"2293,1 13 1167,-4 5 0,11 5 1,-7 2-1</inkml:trace>
  <inkml:trace contextRef="#ctx0" brushRef="#br0" timeOffset="104020">4240 8999 26658,'12'-20'-3277,"-5"8"0,4 1 2655,1 10 1971,2-5-797,9 12-1372,-9-5 1,10 15 0,-5-2 0</inkml:trace>
  <inkml:trace contextRef="#ctx0" brushRef="#br0" timeOffset="104152">4736 8999 26658,'19'-42'-3277,"4"4"0,-3 36 4941,-1-3-1328,4 10-443,-9 2-399,4 6 359,0-1 1,1 6 0,6 1 0</inkml:trace>
  <inkml:trace contextRef="#ctx0" brushRef="#br0" timeOffset="104283">5367 9061 26456,'32'-39'-3277,"4"8"1874,1 19 1767,-4 7-403,-7 6 1,0 3 60,9 3 0,8 0-1,-13-1 1</inkml:trace>
  <inkml:trace contextRef="#ctx0" brushRef="#br0" timeOffset="104411">6074 9036 26456,'19'-17'-1563,"1"1"1,16-13 810,-17 22 1503,-1 1-661,0 12-241,18 12 1,-8 2-1,-7-4 1,0-1 0</inkml:trace>
  <inkml:trace contextRef="#ctx0" brushRef="#br0" timeOffset="104527">6707 9085 27812,'0'-40'-3277,"0"1"0,5 30 2457,-3 4 1,9 11 0,-4 7 0</inkml:trace>
  <inkml:trace contextRef="#ctx0" brushRef="#br0" timeOffset="105050">2988 8602 26238,'-7'-25'-3277,"2"0"0,5 12 0,0 2 0,5 11 2544,-4 5 0,15 2 0,-2 6 1</inkml:trace>
  <inkml:trace contextRef="#ctx0" brushRef="#br0" timeOffset="105211">3545 8602 26238,'25'-12'-1199,"5"-1"0,3 2 1274,13 1-121,-8 0 0,1 4 484,5 17-1145,-12-8 572,2 13 0,-13-9 0,9 6 0</inkml:trace>
  <inkml:trace contextRef="#ctx0" brushRef="#br0" timeOffset="105340">4240 8590 26434,'19'-18'-3277,"-1"9"5974,0-7-4197,1 14 2544,0-3-1031,10 10 0,-8 2 0,9 6 0</inkml:trace>
  <inkml:trace contextRef="#ctx0" brushRef="#br0" timeOffset="105487">4885 8627 26238,'13'-26'-1093,"0"0"1,1 3 0,1 4-2185,3 1 2084,7 11 2774,-6 2-1276,4 10-566,8 2 230,-4 6-1,15 4 1,-11 3 0</inkml:trace>
  <inkml:trace contextRef="#ctx0" brushRef="#br0" timeOffset="105627">5466 8602 26215,'28'-35'-3277,"0"8"173,-22 27 4159,12 0-367,-4 5-1241,4 2-206,0 6-51,1-1-314,1-5 1314,3 4 1,-4-9-1,6 3 1</inkml:trace>
  <inkml:trace contextRef="#ctx0" brushRef="#br0" timeOffset="105849">5963 8602 26215,'38'-14'-1357,"-8"-2"93,-1 9 1822,-13 0-787,12 2 3505,-3 5-2439,1 0-710,5 0-487,5 0 203,-7 0 0,2 0 441,19 0-702,-21-1 1,1 2 431,-3 1 0,-1 1-447,9-2 378,2 2 0,2 0-33,-3-3 0,-2 0 220,-3-3 0,-1 0-149,4 4 1,-5-3 109,-8-9-572,3 9 947,-12-3-709,0 5 251,1 0 156,-1 0-190,-5 0 1,4 0-1,-4 0 1</inkml:trace>
  <inkml:trace contextRef="#ctx0" brushRef="#br0" timeOffset="106350">2926 8317 29086,'-17'-27'-1093,"1"0"1,4 2 0,0 5-2185,1 13 0,5-4 1039,-1 4 2117,1 0-136,6 1-801,0 6 1058,0 0 2041,11 0-170,3 0-850,11 6 278,5 1-1111,-4 5 0,4 1 0,-6-1 0</inkml:trace>
  <inkml:trace contextRef="#ctx0" brushRef="#br0" timeOffset="106493">3334 8243 25428,'13'-29'-1639,"0"0"1,11-14-1639,-12 20 796,1 16 3347,-1 1-225,0 12-782,1 6-113,-6 2 0,9 9 0,-2-4 0</inkml:trace>
  <inkml:trace contextRef="#ctx0" brushRef="#br0" timeOffset="106621">3768 8218 26043,'20'-32'-3277,"3"13"329,-4 8 2570,12 16 146,6 7 184,-4 3 0,3 2 0,-11-4 0</inkml:trace>
  <inkml:trace contextRef="#ctx0" brushRef="#br0" timeOffset="106752">4264 8218 26238,'20'-46'-3277,"-2"16"0,-11 19 0,9 11 3578,9 11-257,-3-3 0,12 10 0,-14-6 0</inkml:trace>
  <inkml:trace contextRef="#ctx0" brushRef="#br0" timeOffset="106893">4798 8230 26826,'33'-23'-1093,"0"-1"1,2 4 0,-1 6 604,4 8 792,-9 7 0,2 4-801,-2 3 0,0 2 430,0-6 0,-2 1 0,16 17 1,-13-14-1</inkml:trace>
  <inkml:trace contextRef="#ctx0" brushRef="#br0" timeOffset="107010">5442 8193 26826,'12'-32'-3277,"-5"13"0,4 2 0,-4 16 3087,11-5 991,1 12-781,6 1 0,0 11 0,-1 1 0</inkml:trace>
  <inkml:trace contextRef="#ctx0" brushRef="#br0" timeOffset="107135">6025 8230 27023,'22'-26'-1093,"1"0"1,1 6 0,-1 4-1158,9 5 1687,10 16 541,2 13 0,-5-3 1,-3 9-1</inkml:trace>
  <inkml:trace contextRef="#ctx0" brushRef="#br0" timeOffset="107285">6806 8255 27812,'32'-32'-3277,"-8"13"0,5 19 2549,3 14 539,-10 5 1,5-1 0,-20-6-1</inkml:trace>
  <inkml:trace contextRef="#ctx0" brushRef="#br0" timeOffset="107716">3012 7833 26630,'-19'-40'-3277,"7"6"0,7 27 0,5-4 0,10 4 3006,4-5 1010,10 5 718,-5 2-2003,5 5 2670,1 5-1777,6 13 1,-4-3-1,-4 8 1</inkml:trace>
  <inkml:trace contextRef="#ctx0" brushRef="#br0" timeOffset="107867">3619 7846 27011,'36'-27'-1093,"-1"1"1,-10 7 0,-1 3-983,11 5 2653,-21 11-127,9 0-120,-9 0-82,15 11-988,-3-3 551,6 10 0,3-6 0,-3 0 0</inkml:trace>
  <inkml:trace contextRef="#ctx0" brushRef="#br0" timeOffset="108000">4227 7821 27011,'33'-10'-761,"-1"0"1,-4 0 0,-2 3 462,15 7 538,-8 5-766,-1-3 445,8 9 1,-13-4-1,16 5 1</inkml:trace>
  <inkml:trace contextRef="#ctx0" brushRef="#br0" timeOffset="108135">4748 7846 27011,'16'-23'-1639,"0"0"1,14-7-1639,-11 19 1660,10 11 2909,-8 0-490,15 11-899,1 3 1,-4 11-1,2-1 1</inkml:trace>
  <inkml:trace contextRef="#ctx0" brushRef="#br0" timeOffset="108293">5355 7858 27011,'22'-13'-1639,"0"0"1,15-10 334,4 16 1974,-18 1-510,11 6-90,-4 0 32,9 6-180,-12-3 0,1 1-180,0 2 1,1 0 446,1 1 0,1-2-93,4-1 1,-2-1-1,-6 0 1,-2 0-1,2-3 1,0 0 0</inkml:trace>
  <inkml:trace contextRef="#ctx0" brushRef="#br0" timeOffset="108466">6322 7833 27211,'26'-13'-1542,"-1"0"0,12-10 1154,-11 18 0,-1 3 1058,0-4-615,22 6 183,-6 0 150,5 0-366,-18 0 0,0 0-23,16 0 637,-2 6-553,-22 1-999,4 5 225,-12 1 382,1-7 0,-1 6 0,1-6 1</inkml:trace>
  <inkml:trace contextRef="#ctx0" brushRef="#br0" timeOffset="108976">2852 7461 26067,'-27'-5'-2697,"4"-2"2026,11 0-386,5 2 99,1-1 154,6-6-1148,0 4 421,0-9-872,6 5 684,6 4 1347,13-3 529,12 16 0,2 7 0,3 8 0</inkml:trace>
  <inkml:trace contextRef="#ctx0" brushRef="#br0" timeOffset="109123">3483 7536 27036,'28'-34'-3277,"10"6"0,-28 28 3088,13 0 1,-5 6 0,1 0 0</inkml:trace>
  <inkml:trace contextRef="#ctx0" brushRef="#br0" timeOffset="109276">4066 7474 27023,'40'-14'-2798,"0"3"2585,-21 11 494,6 6-862,0 1 474,5-1 1,-4 6 0,5-6-1</inkml:trace>
  <inkml:trace contextRef="#ctx0" brushRef="#br0" timeOffset="109378">4475 7474 27023,'26'-19'-3277,"-2"6"927,-6 8 2473,1 10-149,0-3 1,5 9 0,-5-5-1</inkml:trace>
  <inkml:trace contextRef="#ctx0" brushRef="#br0" timeOffset="109523">4934 7486 27023,'26'-16'-1093,"0"-1"1,6 1 0,-1 3-25,-2 7 1295,0 2 0,0 2 431,-6 2-618,3 3 1,-1 0-132,-3-2 48,8 10 0,-6-4 1,-5 5-1</inkml:trace>
  <inkml:trace contextRef="#ctx0" brushRef="#br0" timeOffset="109644">5541 7474 27221,'38'-21'-3277,"-2"5"1346,-5 16 2784,0 0-468,6 5-439,6 2 1,-4 6-1,4-1 1</inkml:trace>
  <inkml:trace contextRef="#ctx0" brushRef="#br0" timeOffset="109777">6223 7461 27616,'25'-15'-1639,"0"-1"1,19-3-84,-7 8 1654,4 11 578,-8 5-805,16 2 269,-16 5 1,13 1 0,-7-1 0</inkml:trace>
  <inkml:trace contextRef="#ctx0" brushRef="#br0" timeOffset="110350">2864 7015 26323,'39'-31'-3277,"-15"11"1616,-7 9 1216,-16 6-2178,5 3 3902,-12-3-2398,5 5 2092,-10 0-891,9 5-1500,-3 2 1066,5 6 1,11-1 0,3 0 0</inkml:trace>
  <inkml:trace contextRef="#ctx0" brushRef="#br0" timeOffset="110483">3446 7028 26491,'32'-10'-334,"1"1"0,0 0 1,8 1-1,2 2 0,-6 4 272,10 9 1,-9-4 0,-2 1-1,-4 1 1</inkml:trace>
  <inkml:trace contextRef="#ctx0" brushRef="#br0" timeOffset="110628">4339 7015 26870,'25'-9'-852,"-1"-1"1,2 0 0,-2 2 608,15 1 744,2 2-565,2 10 22,-3-3 1,8 9-1,-11-5 1</inkml:trace>
  <inkml:trace contextRef="#ctx0" brushRef="#br0" timeOffset="110769">5243 7028 27819,'26'-17'-1093,"-1"1"1,-1 2 0,0 4-1922,19 5 3396,1 10-318,-16-2 0,-1 1 0,19 9 0,2-1 0</inkml:trace>
  <inkml:trace contextRef="#ctx0" brushRef="#br0" timeOffset="110884">6037 7015 27821,'26'-13'-3277,"9"1"2650,-15 12 559,16 12 1,-10-4 0,5 10 0</inkml:trace>
  <inkml:trace contextRef="#ctx0" brushRef="#br0" timeOffset="111010">6607 7040 27819,'20'-25'-3277,"-2"6"2457,-6 7 1,-5 12 0,-2 6 0</inkml:trace>
  <inkml:trace contextRef="#ctx0" brushRef="#br0" timeOffset="124027">2999 9630 17826,'-18'-14'-3277,"0"3"0,0 11 3590,4 0 630,-9 0-315,15 6 1172,-9-5-1465,10 5 954,-11-6-42,10 5 993,-14-4-2120,19 5 455,-8-6-575,6 5-156,3-3 1106,-3 3-1032,5-5 172,0 0-1221,0 6 485,0-5-183,0 5 213,5-6-321,2 0-181,0 5-1212,-1-3 1858,-1 3-777,-3-5 1864,3 0-89,1 0-1,-5 0-345,10 0-180,-4-5 2640,5-8-1165,1 0 1056,-1-6-1885,1 7 283,-1 0 168,0-1-92,1 1-75,15-17-1176,-6 13 331,-2-3 0,1-2 119,11-5 350,-1 0-375,0-3-41,5-1-60,-15 11 0,2-1 25,2-2 1,1 0-11,3-2 0,2 0-53,1 1 1,-2 2 52,-3 1 1,-1 1-51,1 1 1,-1 1-91,-1 1 0,-1 1 127,-4-1 1,0 1-99,3 2 0,2-1 79,-1-5 1,0-2-31,1 5 1,1-1-41,6-9 0,4-3 44,-2 2 1,3-1 0,-1-1 11,-7 4 0,-3 1 1,3-1-1,9-4 1,2-1 0,-5 4 3,-4 0 0,-4 2-44,-3 3 1,0 1 132,3 1 1,-1 0-207,-3-5 1,1-1 25,3 3 0,2-2 6,-2-2 1,1-2 0,-2 1-35,3 1 1,-1 1-45,5-8 0,1 0 62,-1 8 1,-2 3 150,-1-5-130,7-2 0,0 0 85,-5-1-15,4 1 0,3 0 19,-8 4 1,1 0 6,-3 2 0,2-1 15,-2 3 0,1-2 0,-3 3-74,-5 2 1,-1 1-43,8-3 0,1-1 115,-2 0 1,-2 1-87,-2 3 0,-1-1 72,1-3 1,2 0-92,3-3 1,-1 1 1,3-6-111,-6 5 0,2 1 85,-5 7 0,-1 0 16,-1 0 0,0 1 28,4-1 0,0 1 0,0 0 1,0 0 137,16-6-55,-18 7 0,-1 0-112,20-11 370,-8 4-123,5-2-87,-3-1-118,-8 9-30,3-14-378,6 4 454,2-7-53,-13 14 0,0-1-1,0 1 1,0-1-66,3 0 0,-1 1-4,-7 2 1,0 0-23,21-9 102,-16 8 146,-6 4-133,5 1 162,-5-6-436,11-1 96,-4-1 99,-1 2 80,-7 6-159,0-6-210,1-6-242,1-3-165,3-3 412,-4 5-318,6 6 582,-6 1-139,10 0 288,-8 4 234,4-4 242,15-5 154,-17 8-392,-2 0 0,0 1 194,3 0-213,1-4-56,-11 11-229,2-4-40,-9 5-299,11-7 49,2 6 44,4-4 262,1 4-451,0-5 592,-6 0-151,10-7-10,-14 6 51,8 0 321,-11 2-437,1 4 146,-7-5-685,0 5-186,-1 2 13,-3 5-100,3 0 244,-5 0-382,0 0 527,6 5-1826,-5-4 1060,10 5 420,-4-6 458,0 0 371,-1 0 90,-1 0 0,-4 0-180,10-6 2501,-9 5-528,3-4-624,-5 5-1259,6 0 0,-5 0 0,5 0 0,-6 0 270,0 0-1252,-6 0 618,-1 0-1,-5 5 1172,0-4-595,-1 11 148,-5-6 444,4 1 120,-3 4-109,-1 2-125,-2 0-14,-4 11-1108,5-10 889,1-2-239,0 5-512,-6-4 266,-8 18-402,-5-5 391,15-8 1,1 0-114,-12 2 564,-3 9-534,0-9 368,-2 10-158,16-14 0,0 0-174,-3 0 0,1-1 425,-3 10-512,-8-7 666,5 11-895,2-13 687,-2 13-811,1-11 824,9-4-222,-16 9 47,-1-3 372,-2 4-570,2-4 296,13-3 0,1 0-435,-12 5 382,11-5 0,0 2-363,-13 11-66,5-4-52,-4 5-121,10-7 71,1-4 199,-9 9 155,12-3-180,2-10 0,-1 0 207,-11 14-174,-5 0 169,-1-4 257,1 5-182,16-16 1,0 0 7,-1-2 1,-1 0 29,2 2 0,-2 0 114,-1 0 1,0 1-162,0-1 0,-1 1 96,-15 11 0,1 0-104,14-9 0,-1 0-62,-2 0 0,-2 3 0,3-2 80,0 0 1,1 0-113,-13 6 0,-2 0 86,1 0 1,-1-1-27,0 1 0,1 0-5,2 0 0,2-1-6,7-7 1,2 0-24,5 0 1,1 0 12,-2-5 1,-1 1 33,4 2 0,0 1-94,-7 3 1,-1 0-40,0-1 0,1 1 63,2-1 0,-1 1-70,-4 2 0,-1 1-15,5 0 1,1 0 30,3-5 0,0-1-61,-14 18-12,15-18 0,1-1 162,-9 12-175,9-9 0,-1 0 129,-6 0 0,1 0 65,-5 9 7,-1-9 0,0 0 289,-6 12-218,11-17 1,-1 1 122,2 3 0,1 1-88,-3-5 0,1 0 106,-1 5 1,0 0-174,3 1 1,-1-1-79,-7 4 1,0 1-8,10-4 1,-1 0-171,-5 2 1,-1 0 209,8-6 1,0 1-174,-2 3 0,-2-1 66,-2 1 0,1 0-50,7-3 1,0-1 41,-21 10 229,5 4-309,9-14 273,6-1 0,0 1-128,-10 4 77,10-4 1,-1 1-72,0-1 1,0 1 32,-1 0 1,2 0 77,-17 14-346,8-5 179,11-6-313,-4 5 89,4 0-611,-6 8 315,1 0 53,-1 4-102,5-16 386,8 4-504,1-7 317,4-3-146,-5 9 403,5-9-175,-4 4 170,9-6-661,-3 0 233,5-5-314,0-1-177,-6-1 1651,5-3 34,-4 3 48,5 1-1801,0-5 976,0 10-611,0-9 826,0 8 0,5-8-1203,-4 9-405,10-10 717,-4 5 628,0-6 1330,10 0-90,-3-6 675,16-6-14,-9-2-192,7-4 843,2 0-1169,-2 5 1111,7-11-1238,1 5-58,3-11-879,-12 11 0,1 1 198,12-9-307,-20 10 1,1-1-27,-1 4 0,1-2-56,4-5 0,1-2 200,6-2 1,0-1-196,-4 1 1,0 0 35,-3 6 0,-2 1 121,-1 0 1,-1 0-262,18-8 261,-10 3 1,1-1 9,-9 10 0,-1-1 17,10-5 0,0-1-38,-6 0 1,1 1 80,6 0 0,0 0-81,3-10 1,1-1 18,2 5 1,1 1-1,-4-2 1,0-1-21,3 3 0,-1 1-57,-4-1 0,0 0 14,1 0 0,1 0 77,0 1 0,0-1 15,0 0 0,1 0 4,4-2 0,2-1-8,-14 8 1,0-1-1,0 0-30,14-7 1,-1-1-71,-12 6 0,-1 0 0,-2 2 0,5 1 1,-2 0 89,0-1 0,-2 1-123,-4 5 1,-1 0 162,12-11-229,8 1 111,-20 8 0,0-1 11,1 5 1,1-1 84,8-7 1,-1-1-95,-10 6 0,0 0 87,5 2 0,2-2 22,8-9 0,2-2-113,-4 3 0,3-1 95,-1 0 1,3-2 0,-4 1-179,-3 0 0,-1 0 62,-1 4 0,2 0 1,-4 1-140,-8 1 0,-1 0 224,11-1 0,0-1-168,-11 4 0,1 1 69,18-8 0,3 1-36,-11 4 0,0-1 135,1 3 1,3 0 0,-2 0 5,-2 0 1,0-1-53,4-2 1,1 0 160,0 2 0,0-1-69,-2-4 0,-1 0-110,0 4 0,0 1 132,0-2 0,-1-1-177,-7 6 0,-1 1-3,2 0 1,0 0-19,-2-1 1,-1 1 40,1 2 0,0 0-47,3-2 0,0 0 133,0 2 1,-1 1 31,2-1 0,-2 1 30,15-7 78,-3-5-207,-1 5 87,4-11-66,-15 17 0,2 0-32,-1-5 1,-1 0-22,-2 5 0,0 0-96,3-8 0,-2 0-339,4 0 269,-7 3 0,0 1-82,6-2-88,17-6 505,-5 6-230,0-5 124,-3 5 252,-8 0-86,-3-5-295,-6 10 216,-11 2-946,-1 6 309,-6 6-271,0 0 119,-6 0-138,5 0 6,-5 0 502,6 0-280,0 0 786,0-5-1604,0 4 44,0-10 78,0 9 1,0-9-1,0 10 1,6-10 897,-5 4-503,5-5 1698,-6-1-812,0 1 11,0 5 90,0-9-90,-6 13 390,5-14-1451,-5 16 1496,6-5-1427,-5 6 2114,3 0 180,-14 0 1,2 0-91,-5 11 558,-5-2 369,11 8-1672,-11-4 1558,5 5-1716,-11 1 350,3 6-368,-3 0 131,0-1-747,-2 1 115,1 0 678,-10 0-569,8 5 210,12-17 1,-1 0-50,-9 12 123,0-2-129,1-3 165,-7 10-436,9-4 43,-6-1 7,14-2-305,-10-3 406,-2 10-216,-5-4 380,0 4-327,0 1 147,0-5 360,-1 4-475,1 1 572,6-5-467,10-11 1,0 0 336,-6 10-397,-4-6 302,-3 10-95,-5-3-32,12-8 0,-2 1 97,-2 0 1,0-1 1,2 1 0,1-1 19,-2 1-1,0 0-70,1-1 0,1 1 73,0 0 1,0-1-171,-5 1 1,0-1 185,4 1 1,0 0-182,-5 2 0,0 0 11,0 1 1,1 0-82,6-2 1,1-1 89,0-1 1,-2 0-75,-1 2 1,-1 1 53,-2 1 1,-1 2-43,-7 3 1,-1 2-26,4-1 1,0-1 113,0-5 0,1 0-44,7 0 0,0-1 56,-5-2 1,2-1-12,9 1 0,1-1-73,-2-2 0,0 0 51,-1 2 0,2-1-76,-6 4 64,6-4 1,0 1-98,-8 2 28,9-2 1,-1 0-16,2-2 0,-2 0 90,-1-1 1,0 2-27,5 1 1,0-1 4,-8-1 0,0 0 54,1 5 1,1 1 8,-1-6 1,1 1-42,0 4 0,2-1-182,-9 1 351,-4 8-342,10-10 236,1 0-110,7-1-300,0-5 422,-1 5-289,-6-5 625,-5 11-654,4-11 621,-5 11-401,7-5 3,-7 6 226,5-6-269,-10 5 400,5 0-646,-1 3 246,2-3-334,10-6 219,-9 0 297,9 1-237,-16 6 170,4 5-398,-5-3 407,16-10 1,-1 1-5,-2-2 0,-1 0 34,-1 2 0,1 1 61,-5 0 0,-1-1-166,0 4 0,0-1 115,2-2 0,0 1-5,-2 1 0,1 0-33,10-2 0,2-1-255,-18 14 75,17-13-279,1-2 159,0-5 237,4 2-285,-4-1 250,0 3-83,-1-2 244,-11 11-46,3 0-206,-8-1 388,9 1-702,-9 5 598,19-15-543,-6 1 516,10-10-119,-2-5-797,2 5 762,6-6-1639,17-6 1245,14-1 339,3 0 0,18 2 1,-8 5-1</inkml:trace>
  <inkml:trace contextRef="#ctx0" brushRef="#br0" timeOffset="125161">6000 8614 21549,'-18'-42'-3277,"-1"3"0,-6 2 0,0 17 627,-11 9 4006,9 22 1168,-9-2-1627,15 4 1,0 3-648,-13 4 1103,10-3 1,0 2-45,-1 2 1,1 1 776,-10 12-1637,14-7 1,0 4-1,2-3-239,-5 13-654,11-6 0,1 7 0,5-5-486,4-10 1,4-1-104,1 10 1,6-1-258,7-6 1,4-5-591,20 5 1107,-14-11 0,3-1 505,9-6 1,1-4 254,-11-3 1,1-1 299,11 1 0,2-2 402,3-7 0,0-1 229,-8 1 0,2-4-184,-2-5 1,4-6 0,1-1 0,-5 2 365,5-7 0,-1-2-693,-12 5 1,3-2 0,0-1 0,-3-1-113,3-6 0,-2 0 0,-2-3-208,-1-1 1,0-1 0,-1-2-99,-5 5 0,1-1 0,-2 0 0,-2-1-244,1-7 1,-3 0 0,-8 2-243,-7 6 1,-5 1 0,-10 5-261,-20 3 1,-13 6 0,-1 7 476,3 8 1,-1 7 0,-4 3 200,9 0 1,-4 3-1,-1 1 1,1 2-1,4 1 238,-7 6 1,4 3 0,1 2 22,4 0 1,0 2-1,3 2-67,2 0 1,3 2 0,1 2-133,2 4 0,2 2 0,1 1 248,2-2 0,1-1 0,3 2-195,2 2 1,3 1 0,5-3 0,4 0 0,4-2 0,1 2 0,0 1 0</inkml:trace>
  <inkml:trace contextRef="#ctx0" brushRef="#br0" timeOffset="125869">3260 7015 22165,'-32'31'-1798,"7"-10"1489,15 6 1,2 2-1209,1 2 1025,6 10 1,2 0-562,6-4 665,-2-11 0,3 0 189,11-1 1,2-3-1627,4 8 1494,10-2 0,4-3-2946,-2-5 3305,-6-10 1,3-2 418,4-1 0,1-3-577,-8-2 1,2-2 967,13 1 0,3-2 126,-1-8 1,0-6-717,-14 3 1,0-3 0,1-2 136,7-5 0,1-3 0,-4-2-97,-6-1 0,-3-1 0,-3-2-166,-3-2 1,-3 0 0,-5 0-318,-2-6 1,-10 0-357,-14 5 1,-8-1-1,-5 5 194,-4 10 1,-3 4-1,-4 1-250,-2 0 0,-3-1 0,-1 3 1,-1 3 399,-1 6 0,0 3 1,-1 3-1,0 1 118,-2 3 0,0 2 0,0 2 0,1 4 85,2 2 0,1 2 1,0 4-1,3 2-106,-1 3 1,2 4 0,2 2 0,2 0 128,7-5 0,2 1 1,1 1-1,1 1 0,1 3 1,1 1-1,2 0 0,1-1 1,3 1-1,-1 0 1,0 1-1</inkml:trace>
  <inkml:trace contextRef="#ctx0" brushRef="#br0" timeOffset="155627">4488 5825 19214,'0'-13'-3277,"0"2"0,0 11 3959,11 0 547,-9 5-2040,15-3 1525,-5 3-636,2-5 12,10 11 775,-16-8 311,8 14-2049,-9-11 10,0 1 1219,-1 4-1498,-6-9 154,0 9-547,0-10 580,0 16-221,0-15 783,-11 20 239,2-13 437,-3 3 294,1-1 379,4 1-295,0-3-62,2 7-152,16-9 473,-3 0-685,10 4-167,0-4 82,-4 0 5,9 4 318,-4-4-183,12 10 297,-16-8-435,1 13-402,-16-19-681,0 13-7,-11-3 721,-3 0 50,-5 5 14,-10 6 199,14-9-158,-8 8 483,5 1 442,4-9-79,2 8-995,1 0-126,9-7-518,-3 7 171,5 1-137,11-4 333,8 5 251,7-1 184,4-11 626,-5 5-172,0-5 568,-6-7-111,-6 5-82,-8-4-426,-10 6-365,-19 16 102,8-13-145,-13 13 55,16-11-293,7-5-379,-5 11 484,9-5-224,-3 6 248,10-5-445,8 8 35,11-7 513,14 9 194,-17-17 0,2-1 150,-1 1 0,0-1-601,10 7 1222,-9-7-93,-5-1 65,-10-4-209,9 6-561,-21-1-350,2 1-470,-21-1 1854,2 0-875,-15 6-68,10 2-120,1 4 84,7 1-229,11 6 12,7-5-15,18 4-691,9 0 254,10 2 305,-18-14 0,-1 1-1473,14 7 1620,-8-2-2834,-6-6 3353,-11 1-399,-1 6-363,-6-6-229,-6-1 368,-12 0 510,-4-3 0,-4 0-52,2-2 0,0 1-129,-13 12 1,2 1 237,1 7-182,17-8 1,5 2 136,12 16-319,7-5-351,11-3 1971,6-6-2351,14 1 567,-17-12 0,2-1 0,-1-4 1,0-1 629,10 10-154,-9-10 585,-16-7-337,-2 5 908,-21-4-850,1 12-584,-21 0 349,15 0-472,1-2 1,0 0-107,4 11-5,0-7 0,3 1 37,6 9 445,1-6-1194,12 9 257,1-11-339,5 7 557,6 4-17,1-1 381,-6-11 0,-1 0-25,-2 3 1,-1-1 79,9 14 46,-11-1 178,-1-6-278,-12-7 457,-6-4-180,-7-2 226,-1-1-117,2 3-3,6 5-239,5 5 98,13-4-320,7 4 170,12 1-151,5-5-440,-9-2 274,8-6 455,-4 6-126,6-3 375,-5 3 55,-3-11-187,-10 3-404,-7-7 76,0 14-199,-17-9 198,-8 9 53,-7-9 173,2 9 37,-11-4-97,19 1 430,-19-2-127,16 5-155,-6 9-434,11 6 17,9 5-583,23-6 464,13 0 64,-9-18 1,1-1 174,-1-2 0,0 0-1592,0 2 1,-2 0 1376,6 3 359,-9-3 95,-11-7-28,-12-10 543,-6 10-475,-7-4-238,0 0 99,7 4 3183,1 1-3486,4 8 105,0-1-41,2 4-269,5 2 165,5 1-301,-3-2-12,14 11 383,-8-2 41,4-9 1,-1 1 97,-2 14-3,2-9 0,-1-2 12,-7-4-1,13 22 166,-14-16-130,3-8-63,-5 13 119,0-11-119,0-3 45,0 8 69,0-4-43,0 7 25,6 10-56,-5 2-88,4-19 1,1 0 3,-2 2 0,-1 1 90,3-3 0,1 1-312,-1 4 1,0 0 268,0-1 0,0-1 99,-2 0 0,-1 0-350,3 22 400,-6-7-80,0-17 89,-6-8 73,5-13-186,-5-5 529,6 0-342,0 0 128,0-5-305,0 3-195,0-3 271,0 5-74,0 0 0,0-6 180,0 5 90,0-4-180,0 5-90,0-6 180,0-1-180,0 0-90,0 2-90,0-1 180,0 5-90,0-10 90,0 9 0,0-3 0,0-1 0,0 5 0,0-5-180,0 6 90,0 0-989,0-5 1079,0 4 0,0-5 0,0 6 0</inkml:trace>
  <inkml:trace contextRef="#ctx0" brushRef="#br1" timeOffset="160552">732 14141 6094,'0'-13'449,"0"2"-359,0 11-90,0 0 270,0-6 0,0 5 90,0-10-270,0 9-180,0-3 270,0-1-90,0 5-1,5-10 1,2 10-180,6-5 1,10 6 178,-8 0-89,9-3 0,3 0 0,3 2-233,-4-2 0,2 1 233,-1 1 0,-1 2-180,16-1 180,6 0 0,1 0-2367,-1 0 2367,-5 0 0,1 0 0,-16 0 0,-1 0 0,-1 0 0,1 0-135,0 0 1,1 0 44,1-1 0,1 2 90,-2 1 0,2 1-123,7-3 0,0 1 78,-1 5 0,-3 0 45,-8-5 0,1-1-30,9 0 0,4 0 0,-5 0 120,7-1-90,8-4 0,-2-2 180,-15 1 2108,-6-1-2288,3 2 526,-4-1-526,23-6 0,-17 3 715,9-7-266,0-13-449,-27 11 45,7 1 0,-1-1 45,-12 1 0,0 8-90,-2-13 0,1 8 90,1-10-270,-1-7 270,6-6-90,-11 4 0,4-3-205,1 1 205,-5-10 89,5 0-89,-6 2-994,0-4 1084,0 19-1,0-14-222,0 17 0,0-2 88,0-2 0,0-1 90,0-8 0,0 0-90,0 1 0,0 1 45,0 1 0,0 2 0,0-13 0,0 20 0,0-1 45,0 0 0,0 1-45,0-11 0,0 10 0,0 1 0,0 1 269,0-11-269,0 9 180,0-14-90,0 3-49,0 6 49,0-10-1,0-1-178,0 9 1145,0-7-966,0-1 212,0 14-302,-3-7 0,0 0-90,2 4-90,-4-10 0,-1-4-1302,2 17 1,1 1 1481,-1-5 0,1 1-90,-2-16 44,-1 22 46,5-5 270,-10 4-270,9-4 0,-3 5-90,5 6 3235,0 6-3145,5 2 203,-3 10-293,9-5 90,-10 6-90,5-5 0,-6 4 90,0-5 0,0 6-90,0 0 180,0 6-180,0-5 90,0 4 0,0-5 90,0 6-90,5-5 90,-4 10-90,5-9 0,0 9 0,-5 1 180,10 2-180,-10 4 180,10-6-180,-9 0 0,9 6 0,-10 2 0,10 10 0,-9 2 89,3 10-89,-5 8 0,0-14 0,0 1-828,3-9 0,0-1 828,-3 3 0,1-1 0,4 7 0,1 12 90,-5-12-90,5-10 0,-1 0 0,-3 6-1332,1-3 1,-1 1 1331,-2 7 45,3-10 0,0-1-1857,-2 9 1812,5-7 0,-6 8 90,0 0 471,0-9-516,0 2 0,0 0-225,0 1 2448,0 17-2268,0-5-90,0-3 180,0-11 0,0 0-90,0 21 1596,0 1-1596,0-12-202,2-12 0,1 1 202,-1 13-1317,3-15 0,1-1 1317,-5 13-90,10-6 54,-10-1 36,5 2 1124,-1-1-675,-3 0 129,3-7-398,-5 7-90,0-16 0,0 23-180,0-27 3366,0 18-3273,0-5-93,6-4 90,-5 5-360,10-2 360,-9-3 70,3-1-160,1 10-3187,0-8 3072,1 3 295,-1-6-90,-1-5 0,-3-1 90,3 1-90,-5-1 0,0-5 3276,6 4-3070,1 1-206,0-3 0,4 7 0,1-3-90,2 0 0,9 5 0,-4-5 90,6-7 0,0 6-90,5-6 90,-9 1-90,14-1-90,-20-1 180,14-3 0,-10 3-180,22-5 180,-6 0 0,7 0-89,-1 0 178,-14 0-1728,7 0 1,1 0 1613,-2 0-20,-4 1 0,0-2-2223,18-4 2358,-11 3-665,4-3 0,1-1 575,3 5-47,-12-2 0,1 0 47,15-2 0,-2 4-135,-18-2 0,-1 0 135,6 3 0,-4 0-450,-11 0 360,-10 0 1698,9 0-1878,-16 0 1954,5 0-2224,-6 6 1214,-6 0 0,-6 7 0,-8-1 0</inkml:trace>
  <inkml:trace contextRef="#ctx0" brushRef="#br1" timeOffset="165765">744 12034 7533,'0'-26'-720,"0"8"630,-5 13 0,3 16 180,-3 3 0,5 10 45,-3 2 0,0 1-1832,2 16 1742,-2-9 0,0 3 90,3 6 0,0 4-856,0-5 1,0 4-1,0 2 766,0-4 0,0 3 0,0 1 0,0 2-378,2-3 0,-1 2 0,2 0 0,-1 2 0,1-1 378,0-6 0,0-1 0,0 1 0,0 0 0,1 0 0,0 0-331,0 1 1,1 0-1,0-1 1,0 1-1,1 0 1,0 0 255,1-1 0,0 0 0,0 1 0,1-1 0,-1-1 0,0 1-50,0-2 1,-1 0 0,1-1-1,-1 0 1,0 0 0,1 0 79,0 7 0,1 1 0,-1-1 0,1-1 0,-1-2 0,1 2 0,0-2 0,-1-1 0,0-1 0,-2-3 0,0-2 0,-1 1 0,1-2 0,3 10 0,1-1 0,-2-1 0,-2-3 0,-1 0 0,0-1 0,1 4 0,-1-1 0,-1-2 0,1 4 0,-3-6 0,-1-3 0,-5-32 0,-1-19 0</inkml:trace>
  <inkml:trace contextRef="#ctx0" brushRef="#br1" timeOffset="166419">682 14576 7533,'-21'13'449,"5"-7"-539,16-13 450,5 0-1999,25-2 1,8 2 574,1 4 1109,6-3 0,2 1 994,2 5-1084,-22 0 0,2 0-391,2-1 1,4 1 0,0 1 405,5 1 0,2 3 0,2-1-257,-1-1 1,2 0-1,1 0 1,1 1 232,-8 1 0,0 2 0,1-1 0,2 1 0,3-1 9,-5-2 0,3 0 0,2 0 0,2 0 0,-1 0 0,-1 0 0,-1 0 1,-4-1 44,6 2 0,-3-1 0,-2 0 0,2 0 0,2 0-204,-3-1 0,3 0 0,1 0 0,1-1 1,-1 0-1,-1 0 0,-3-1 186,4 0 0,-2 0 0,-2-2 0,0 1 0,-1-1-48,4 0 1,-2 0-1,0 0 1,3-1 71,-1 1 1,1 0-1,1 0 1,1-1-1,0 0-12,-3 0 1,2-1 0,0-1-1,0 1 1,-2 0 0,-3 0 5,2 1 0,-3 0 0,0 0 0,3 0 0,1 0 0,3-1 0,2 0 0,0 0 0,-2 0 0,-6 0 0,9 0 0,-5-1 0,2-1 0,-5 1 0,3-1 0,-1 0 0,-2 0 0,7-2 0,-2 1 0,-2 0 210,-7-1 0,-1 1 0,-2 1-210,9 1 0,-5 1-179,4-3 1493,-20 6-1314,-24 0 2305,-13 0-2395,-6 0 0,-22 6 0,16-6 0,-1 1 45,-9 5 0,1-1 804,7-4 0,1-1-759,0 3 0,0 0-180,-11-3 687,-13-6-417,5-6 0,20 6 0,2-2 180,-9-15 312,7 4-492,13-1 0,12 2-180,18 11 270,13 2-270,19 5 135,-25 0 0,1 0 421,2 2 0,-1 1-466,-1 3 0,-2 1 180,14 12-1378,-7 6 1198,-14-6 90,-10 10 0,-1-13-360,-6 7 0,-28 6 270,-1-7 0,0-2 0,-2 1 0,2-5 0,1 0 0</inkml:trace>
  <inkml:trace contextRef="#ctx0" brushRef="#br1" timeOffset="168177">868 14873 7353,'0'-25'1259,"0"11"-1079,0-2 0,6 15-180,-5-11 360,16 0-360,-15-2 90,15-4-270,-10 6 135,9-8 0,2 0 45,0 1 45,-1-4 0,0 0-225,0-2 180,-3 5 0,4-4 0,-5 7 0,-1-3 90,0 7-90,-5 1 90,10 24 90,-9-4 0,10 15-1,0 8-89,7 7-414,-10-13 0,1-1 414,16 10-971,-2 0 971,-5-26 90,16 9-180,-6-16 90,8-1-90,-19-12-90,5-13-426,-19-1 157,12-5-1,-9-4 270,-5 13 374,3-13-644,-6 16 270,-3 5 1065,3-2-1155,-5 14 270,6 2 90,-5 13 786,16 12-606,-9 11-91,5-13 1,3-1-90,-3 0 0,0 0-45,4 0 0,3-1-305,1-7 0,1-2 350,17 11-180,-2-16 0,-12-2 89,4-16-268,-14 3 89,8-10-90,-5 0 0,-4-7-180,9-1 0,-9 1 360,-2 8-180,-1 10 431,-9 1-161,9 6 0,-4 6 539,5 6-179,6 13 0,1 1-181,6 4 1,0-5 270,5-11-270,2-3-360,5-16 180,-5-2-225,-11-6 0,-1-3 135,8-12-360,-10 7 0,0-1 1,6-9-1,-4 6 270,3 7-90,-9 11 720,9 24 179,-9 5-269,10 20 0,-5-4-90,6-1-1166,-1-16 896,-4 1 77,9-15-77,-9-1 90,5 0-360,10-17 270,-13-8-719,14-8-1,-12-9 90,1 10 91,-6-4-1,-1 11 450,-5 7 1064,-6 12-794,4 12-180,-4 13-180,5 1 833,0-1 67,6 9-271,2-12-89,10 14 90,-4-17-450,9-6 0,-3-19-630,5-8 360,-6-16-1354,-6 4 1444,-7 1-582,0-4 133,-4 8 269,4-4-360,0 8 91,-5 4 449,5 7 0,-11 0 2197,4 17-1928,-4 8 361,6 18 90,5 7-852,-5-5 402,5-9 269,6-1-89,2-14-270,11 3 180,0-12-540,0-17 270,1-14-1511,-7-13 1421,0-1-180,-12 3 17,4 0-376,2 3 359,-12 11 0,0 2-90,18-1 839,-1 5-120,-4 21 1,0 10 0,1 5-90,-7-3 0,1 1-363,11 12 0,2 1 317,-9-8 1,1-2-90,4-1 0,1-3-45,-3-6 0,0-3 533,3 0 1,0-5-984,4-8 0,-2-6-675,-8-3 1,-3-4 1034,-4-1 0,-6-2 0,-19-16 0,-19 13 0</inkml:trace>
  <inkml:trace contextRef="#ctx0" brushRef="#br1" timeOffset="169568">5070 9903 7533,'-14'-20'-630,"-3"8"990,10 6 539,-5 23-809,5-13 90,2 18-90,5-15 90,0 5-90,0-5 0,0 4-270,5 2 90,13 6 90,-3 0 0,20 16-180,-9 3 90,-6-3 270,-3 5-180,-17-21 270,0 0-90,0 4 0,-6-3 90,0-6-90,-1 2-91,-10-9 1,14 5-90,-8 1 0,6-1 270,3 6-630,-3 1 271,10 6-271,8 5 270,6 2-330,0 5 330,-1 6 0,-11-4 90,-1-8 0,-6-2 0,-6-10 180,-1 1 89,-5-2-89,0-11-180,5 4-90,-4-4 90,9-1 241,-3 6-331,5 0 0,5-4 90,2 8-180,11-9 0,-4 6-90,20 10 180,-12-8-90,9 14 270,-19-15 90,-17 4-90,-9-6 0,-22 6-360,3-4 180,11 0 0,1 1-629,-11 11 359,2 11 360,11-5 0,-5 4 0,5-4 0</inkml:trace>
  <inkml:trace contextRef="#ctx0" brushRef="#br1" timeOffset="171053">4909 11514 7533,'-24'0'-1529,"-1"0"1529,-6 0 359,0 6-269,5 0 180,-14 18-270,29-9 90,-17 14 90,27-4-90,1 12 0,18 7-90,-3-6 45,14-8 0,4-2-405,-6 2 270,1-9 0,6 2 0,-5-3 180,9 9-180,1-1 0,-2 2 0,-8-2 90,-12-7 0,-6 0 90,-22 4 0,-15 5 0,3-14 0,-3 0-337,1 2 1,-1 1 291,-2 1 0,2 3 0,3 1 0,1 1-45,3 0 0,1 1-45,4 1 0,3 1 90,4 0 0,2-1-310,1-1 0,3-1 130,3 5 0,1 1 0,-3-3 0,1 0 135,5 1 0,-1-1-90,-3 21 90,3-12 90,-21 5-90,6-20 225,-14 1 0,-3-1-225,2-5 209,2-3 1,-1 1-120,-11 8-90,2-8 90,3 5 0,0 0-3103,0 2 3013,7-7 0,1 1 90,-3 13-468,4-14 289,-2 14-113,10 1 22,6-3 90,-4 9 0,4 6 0,1-8 90,2 0 0,2 2-90,2 7 90,0-16 0,0 0 180,0 19-180,-5 0 135,2-15 0,-1 0 45,-9 14 0,6-3-90,-4-12 90,-1 2-90,-2 5 0,-9-6 2860,9-6-3040,-4-12 1359,11-8-1089,2-5 66,5 0-516,0 0 91,5-5 179,-4 3-90,5-3 180,0 5-90,0 0 179,1 5 721,15 13-720,-18 3-90,19 9-90,-17-5 90,1-6-180,4 5 90,-9-16 180,3 8-270,-5-14 0,0-2 0,0-13-90,0-17 0,-5-9 0,-2-10 0,1 24 0,-1 0-345,1 0 1,0 1 434,-6-15 0,5 9 0,-4 7-188,-2 3 278,-1 1-90,-3 1 360,4 6-90,-5-1-180,4 6 539,-3 2-89,-1 5-270,9 0 0,-2 0 1021,11 0-1381,0 0 397,11 11-127,3-8-1,11 13 1,16-9-90,-6 6-769,13-1 590,-16 0 89,15 1 0,-13-6 0,-7-1 0,0-1 0,0-4 90,2 4 180,-16-5-180,-6 0-180,-2 0 0,-21-5 360,-22 4-90,11-1 0,-4 4-737,-10 6 1,-3 7 646,13 0 0,-1 4 0,1 2 0,-1 3 0,0 2 0,1 1 0,-1 6 0,-1 0 0,0 0 0</inkml:trace>
  <inkml:trace contextRef="#ctx0" brushRef="#br0" timeOffset="181666">8268 8230 13580,'-12'7'-566,"-6"4"64,4 2 104,-9 6 530,-2 22-1635,9-11 0,0 2 1401,3-2 0,0 1 57,0 6 1,3 3-110,3 1 1,1 2-38,2-9 0,-1 2 1,2 1-10,1 4 0,2 1 1,1 2-162,0 2 1,1 2 0,1-2 153,3-3 1,1-2 0,0 0-52,-1 2 1,1-1 0,-1-2 213,3 6 1,0-3-1,-3-6 1,0-2 0,7 7-1</inkml:trace>
  <inkml:trace contextRef="#ctx0" brushRef="#br0" timeOffset="181944">8120 8577 11542,'4'-38'-59,"0"1"0,0-1 0,0-10 0,4 9-930,10 21 745,-4 18 120,15 13-25,-14 1 36,9 3-134,-6 7-89,-5 8 227,-5-6 0,-3 3 80,-3 2 0,-4 1-805,-6 5 0,-2 0 626,-2-1 1,-2-3 187,-7 0 0,-1-4 46,3-5 1,-1-3 272,-22 3-236,15-13 77,10-22-117,22-8 1,14-7 0,13-5 0</inkml:trace>
  <inkml:trace contextRef="#ctx0" brushRef="#br1" timeOffset="182489">8442 8751 7533,'0'-37'809,"-5"10"-449,3 9-720,8 13 90,7 5 1,18-11 179,-5 3 0,-2-9 0,-1-1-90,0 2 90,1-4 0,-2 0 0,-7 5 90,8-14 0,-10 9 0,-6 1 180,-24 7-180,1 6 90,-12 13 0,-2 3 0,-1-1 89,2 10 1,0 2 0,2 1-135,10 1 0,4 1-135,0 4 270,13 19-360,13-25 180,6 6-135,7-22 1,6-5-1491,3 3 0,1-2 1625,0-3 0,1-4-135,12-5 1,-5-3-19,-7-9 108,-6-1 0,-4-1-45,-12-3 0,-4-15 90,-18 22 90,-16-4-90,13 12 360,-23 5-360,29 1 0,-18 6 89,20 6-89,2 1 90,7 5 0,17 12-90,-9-15 270,19 24-270,-18-29 90,12 30-90,-14-25-270,10 31 270,-11-23-2714,10 23 2534,-9-25 1149,9 14-969,-9-21 0,4 8 0,-6-9 0</inkml:trace>
  <inkml:trace contextRef="#ctx0" brushRef="#br0" timeOffset="182750">9284 8453 9929,'7'-38'-1169,"-1"7"1050,-6 19-803,-6 7 636,-1 5 237,-16 5 106,2 2 7,-9 5-245,5 6 197,0 7-363,12 12 305,6-13 1,3 2 172,2 6 0,4 3-543,0 4 0,1 3 522,0-5 0,1 2 0,2 1-887,1 1 1,2 1 0,-1 2 656,-2-7 1,-1 2 0,0 0 0,0 0-22,0-1 0,0 0 1,-1-1-1,0 0 139,-1 9 0,-1-2 0,-2-2 0,-2 7 0,-1-4 0,-1-13 0,1 1 0</inkml:trace>
  <inkml:trace contextRef="#ctx0" brushRef="#br1" timeOffset="183143">9036 9085 7533,'16'-45'359,"-1"0"1,0 0 0,-3 7 0,0 1 0,0 11-900,6 9 180,5 10 90,3-11 90,6-1-89,4 0-1,-5-5-90,7 11 180,4-6 270,-3 7 0,4 0-180,-12-1 180,0 1 0,-7 5 90,-4-4-180,-8 4 90,-6-11 0,-6-1 90,0-6 89,-6 0-269,-6 1 90,-13 4 0,-1 2-90,-10 12 90,10 0-90,1 17 90,7 8-180,11 13 90,7 0-90,7-8-90,16 11 1,9-8 89,-8-5 0,2-1-748,-1-4 1,1-2 702,-1-2 0,-1-2 135,14 2 0,-3-2 0,-3-4 0</inkml:trace>
  <inkml:trace contextRef="#ctx0" brushRef="#br1" timeOffset="183361">9892 8553 7533,'3'-43'509,"0"0"1,-3 10 0,1 6-420,5 11-450,-12 16 90,-1 0 270,-11 6-180,4 0 180,-15 13 0,3 5 0,4 2 0,2 2-90,-2 15 90,8-13 0,5-1-270,21 8 91,7 0-271,18-10 225,-11-14 0,3-3 82,3-5 1,0-3-1,-3-2 1,-1 0-1,-1-4 1,0 1 0</inkml:trace>
  <inkml:trace contextRef="#ctx0" brushRef="#br1" timeOffset="183661">10227 8354 7533,'-2'-39'247,"0"0"0,0 0 1,2-10-1,-1 8-607,-4 11 270,-1 25 90,5 17 90,-5 18 0,6 20 0,0-3-431,0-18 0,0 1 386,0 3 0,0 0-1279,0-6 1,0 1 1143,3 7 0,0 2 0,-1-4 0,3 0-235,3-1 0,2 1 235,1 7 0,2 0 45,0-10 0,1-2 0,1-5 1,0-4-2179,4-1 2133,-1-13 369,-11-26-279,-2-13 45,-4 2 0,-2-3 90,1-2 0,0-2 474,0-4 0,0-1-429,3 1 0,0 0-46,0 4 1,1 2 4,3 2 1,4 2-95,4 6 0,6 5-45,6 9 0,2 5 0,19-2 0,-21 17 0,-1-1 0</inkml:trace>
  <inkml:trace contextRef="#ctx0" brushRef="#br1" timeOffset="184502">8591 9741 7533,'21'-42'382,"-1"-1"0,0 15 0,2 0 1,-2 2-248,-1-6 0,1 4-135,9 4 0,-3 9 180,-18 15-360,5 7 180,-2 17 180,-10-4-225,2 7 0,0 3-45,-3 13-5,0-10 1,0 0-266,0 11 90,0-7 180,0-12 69,0-13 21,5-6 0,2-17-180,11-14 0,1-19-130,-6 16 0,-1 0 310,-2 2 0,-1 1-135,3 0 0,0 1-45,1-7 293,5 12-24,-12 14 1,0 17 270,-6 18-180,0 8-1013,0 0 833,0-7 504,0-2-504,5-14 90,2 8 0,6-16-180,10-7 90,-2-7-180,14-27 270,-8 11-270,-12-1 0,0 1 90,10-3 90,-6 6 90,-7 4 777,-6 20-597,-6 3 90,5 18-270,-3 1 0,9 9-180,1-8 180,2-8-90,10-2-90,0-21-90,3-3 90,3-13 0,-5-10 0,-1-2 180,1-11-180,-11 16 360,-3 4-360,-11 17 90,0 6 540,0 17-360,0 3-180,6 12 135,2-8 0,1-1-315,7 0 180,7 6-90,-5-24 90,7-5-90,1-10 0,4-4-180,-5-16 270,-6-2-270,-6-11 180,-2 5-809,-10 1 899,5 7 0,-12 11 0,-1 1 0</inkml:trace>
  <inkml:trace contextRef="#ctx0" brushRef="#br1" timeOffset="184699">9470 9246 7533,'-6'-47'1799,"6"13"-2159,1 40 270,4 2-720,-5 15 810,0 8 0,0 7 0,0 12 0</inkml:trace>
  <inkml:trace contextRef="#ctx0" brushRef="#br1" timeOffset="185295">9644 9655 7173,'12'-14'899,"1"-3"-629,-1 10 180,1-5 270,10-11-900,9-9 135,-13 13 0,0 0-45,1-3 0,-2 1-1102,6-10 1102,-6 1 0,-5-6-89,-6 8 179,4-2-180,-10 6-180,5 5 270,-6 5 354,-6 3-354,5 11 270,-10 0-270,4 11 0,0-3 270,-4 16 0,9 6-91,-3 9-89,5 11 0,-1-23 0,2 1 90,10 17-225,-5-21 1,2 0-46,22 13-90,2-6 0,-1-6 180,11-12 838,-15-8-838,0-14 0,-1-4-90,-3-3 225,-4-4 0,-3-2-135,-10 2 180,0-20-90,-6 18 360,-17-24 179,-3 12-359,-6 3-90,2 13 0,17 13-180,-4 10 180,10 7-180,1 8-90,12 10 1,8 1-91,4 12 270,1-5-90,-6 5-90,5-6-90,-5 5 180,1-8-180,3-4 180,-9-12 0,4-11 90,-6-1 0,6-6 0,1 0 0</inkml:trace>
  <inkml:trace contextRef="#ctx0" brushRef="#br1" timeOffset="185978">10512 9482 7533,'3'-26'764,"0"0"1,-2-10-765,5 25 0,-6 16 270,0 8 0,-6 6-360,5 17 90,-10-8-405,9 8 0,2 1 45,-5-8 135,3 11 0,4-2 136,3-20-181,19 22 135,-1-34 0,3-4 45,23 9 45,-22-14 0,-1-5 45,16-11-1768,-20-2 1768,12-8 90,-20 10-264,4-11 84,-11 4 270,-2-4 0,-5-6-90,-16-2 90,-10 0-225,-1 20 0,-1 5-1001,-14 1 1046,16 8 0,0 2-90,-17 2-261,-2 17 261,1 3 90,13 17 0,13 0 1370,22-5-1505,15-10 0,4-3-45,10 3 268,-3-9 0,3-3-268,-3-3 0,-1-3 0,-1-3 1,0 0 195,6 1 1,-1 1-107,10-3 620,-13-5-440,6-8-180,-14 0 630,12-11-181,-15 0 361,11-13-405,-14 12 0,0 1 134,10-16 1,-10 5 0,-3 1-1976,-5 2 1616,-2 5 0,-1 2 89,-5 5 427,-22-3-966,-5 15 180,-12-3 0,4 16-90,4 13 1,0 3 224,15-1 0,0 1-45,-8 12 0,11 15 0,13-9 0,18 3-180,14-10-86,-11-18 0,2-3 266,20 1 689,-13-5 1,-1-3-780,18-8 540,-3 3-180,-20-6 180,-19 2-270,-10 5 90,-8 10 0,-12 21-630,10 3-185,-1 8 0,16-6 1,0-5-1</inkml:trace>
  <inkml:trace contextRef="#ctx0" brushRef="#br1" timeOffset="187191">27346 11972 3401,'-13'-36'60,"1"-1"0,5 10 0,0 1 30,-2 0 0,2 4-90,5 4 1620,-3 12-1889,-1 17 890,5 3-801,-5 27 135,6-14 0,0 3 73,0 9 1,0 3 285,3 6 1,0 3-687,-1-9 1,0 2 0,1-2 461,0-6 0,2-2 0,-1 2-550,2 6 0,0 2 0,0 1 370,0-4 0,0 2 0,0 0 0,1 2-273,0-4 1,0 0 0,1 1 0,0 1 0,-1 2 347,0 1 0,-1 2 0,1 1 0,-1 1 0,0 0 0,1-1-158,-1-6 0,0 1 1,0-1-1,1 1 0,-1 0 1,0-1-1,-1 1 108,1 0 0,-1 0 0,-1 1 0,1 0 0,-1-2 0,0 0 0,0-3 65,1 3 0,-1-1 0,0-3 0,-1 1 0,1 0 0,-1 11 0,0 3 0,0-5 0,-1-8 0,-2-7 0,0-4 0,0 5 0,0-5 0,-6-12 0,-1-13 0</inkml:trace>
  <inkml:trace contextRef="#ctx0" brushRef="#br1" timeOffset="188360">27495 11551 7533,'5'-45'-360,"-3"3"1529,9 17-809,-4 12 0,5-4-450,-5 16 450,20 1-630,-16 7 0,35 5 180,-24-5-219,19 4 399,7-10-1920,-1 5 1740,-15-6 0,2 0 135,13 0 0,2 0-135,-9 0 0,2 0-895,-3-1 1,2-1 0,-1-1 939,8 1 0,3-3 45,-12 0 0,5-1 0,2-1 0,1-1 0,-1 0-335,-1 1 0,-1-1 0,1-1 1,1 1-1,3 0 322,-4 1 0,3 0 0,1-1 0,2 1 1,-1 0-1,-2-1 0,-2 1-188,5-2 0,-1 1 0,-2-1 0,-1 0 0,0 2 237,0 0 0,0 1 0,-1 0 0,-1 0 0,-2 0-36,-1 0 0,-2-1 0,-1 1 0,1 0 0,2 1 0,0 0 0,1 1 0,2-1-56,-4 1 1,1 0 0,3 0 0,-1 0 0,0 0 0,-2 1 109,1-1 0,-1 1 0,0 1 0,0-1 0,1 1-39,0 0 0,2-1 0,1 1 0,-2 0 0,-1 0 0,-5 0 45,10 0 0,-5 0 0,0 1 195,5 1 1,0 0 0,-5 0-211,-10 0 0,-2 0 45,17 0 0,-2 0 90,-6 0-90,1 0 0,-22 5 1216,5-3-856,6 3 1548,-8 1-1818,7-5 2450,-22 10-2540,-2-4 1940,-5 11-1940,0-4-90,-5 4 90,4 11-90,-5-7 90,6 19-270,0 7-1024,6-1 1159,-4-18 0,2 3-90,10 12 0,1 0 180,-4-12 0,0 1-594,1-2 1,0 3 0,0 1 428,0 1 0,0 0 0,0-1-565,-1-1 1,1-1 0,-2 1 594,1 7 0,0 2 0,-1 1 67,-1-5 1,0 2-1,0 0 1,-2-2-517,1 4 0,-2-1 0,1 3 494,-1-5 0,0 3 0,0 1 0,1 3-106,-2-5 1,1 2-1,0 2 1,0 1-1,0 1 1,-1-1 137,0-2 0,0 1 0,0 1 0,-1-1 0,1 1 1,0 0-1,-1 0-80,1 0 1,0 1 0,0-1 0,-1 1 0,1-1 0,0-1-1,-1 1 78,1 3 0,1 0 0,-1 0 0,-1-1 0,1-1 0,-1-1-28,0 1 1,0-2 0,0-1 0,-1-1 0,0-2 42,1-1 0,-1-2 0,0 0 0,1 1-34,0 1 1,0 2 0,-1 1 0,1-2 0,-1-2 3,0 9 0,-2-2 0,2-1 90,1-4 0,0 0 0,-1-1-60,-2-2 0,-1-1 0,0 2 90,4 8 1,0 1-1,-1-3-45,-2 3 0,0 0 90,1-7 0,1 4 0,0 0 0,0-6-45,-3-5 0,1 0 90,2 7 0,1 4 0,0-9 1224,3 0-1359,-1-7 0,0-2 44,1-7 1091,4 8-1450,-9-15-89,3-2 2706,-5-7-2617,0-5 3035,0 0-2765,-5 0 118,-2 0-298,-11 0-179,-7 0-1,4 0 300,-10 3 0,-12 1 0,0 0-30,3 2 0,0 1 0,-4 0-447,-1-2 1,-3 0-1,-1 0 1,2 0 513,8 1 1,2 0-1,0 0 1,2 0-661,-5-2 0,2 0 0,1 0 638,-11 2 0,-1 1 15,2-3 0,-2 0 0,0 0 60,9 0 0,1 0 0,-4 0-30,4-1 0,-3 0 0,-1-1 0,-1 0 0,1 1 45,-4 0 0,2 0 0,-3 0 0,-3 0 11,11-1 0,-3 0 0,-3-1 1,0 1-1,-1-1 0,0 1 1,3-1-1,2 1-451,-6-1 1,2 1-1,2-1 1,-1 0-1,-3 0 446,3 0 1,-3 0-1,-2 0 1,0 0-1,2 0 1,4-1-1,5 1-341,-7-1 1,6 0 0,-1 0 319,-4-1 0,-1-1 0,0-1 97,6-1 1,-2-2 0,2-1-1,4 1-82,-11-2 0,1-1 90,8 1 0,-6-3 0,2 0 0,6 2 424,1-2 0,2 1-439,-6-2 0,-4 0 0,2 0 15,0-2 0,0 2-180,-2 3 0,-4 1 0,6 0 45,8 2 0,2 0-45,-11-1 0,4 3 1100,16 2-1235,-7-3 2493,23 5-2493,0 0 339,6 0-429,0 0 3275,0-6-2646,0 5-269,-5-10 0,3 4 0,-9-5 360,4-12-360,-5 9-90,-12-25 90,9 18-347,-1-3 1,-2-2 301,2 2 0,0-1-904,-6-14 1,0-6 858,7 9 0,0-3 0,1 0-773,-1 3 0,0 1 0,2-2 743,4-3 0,1-1 0,-1-2-15,-2 5 0,-1-2 0,0 0 0,2 2-1048,1-3 1,2 2 0,-1-3 1073,-1 0 0,-2-3 0,0 0 0,1 2 1,-2-4-1,0 1 0,0 0 0,2 9 0,1 1 1,-1-1-1,0 1 0</inkml:trace>
  <inkml:trace contextRef="#ctx0" brushRef="#br1" timeOffset="188937">29701 16273 7533,'-40'3'-113,"0"1"1,0-1-1,-3-7 1,4 8 142,12 20 0,3 12 0,6-4-604,6-7 1,2 0 663,-6 11 0,3 0-45,8-11 0,3-1-45,-4 26 180,5-14 0,2-1-180,4-10 0,2 0 45,-2 8 0,3-2-135,8-8 0,4-3 135,3 1 0,4-3 45,12-3 0,2-4-45,-10-3 0,0-5 0,13-13 0,-1-9-45,-16 2 0,-2-6-1639,5-14 1,-4-4 1576,-5 8 0,-4 0-28,-4-6 0,-3-1 202,-5-4 1,-3-1-158,-3 0 0,-4-1 15,-2 5 0,-3-1 0,-3 2-30,-1 6 0,-3 2 0,-3 2 150,-2 2 0,-3 3 0,-2 3-90,-16-3 0,-1 9 180,2 14 0,1 8-135,0 4 0,2 6 359,8 10 1,6 5-135,3 5 0,7 2-315,5-5 0,7-1 135,6-1 0,7-1-135,9 1 0,10-3-255,4-9 0,7-2 1,1-1-373,1 0 1,0 0 0,1-2 611,1-1 0,0-1 0,0-3 60,1-5 0,-1-3 0,-5 1 0,-6 1 0,-2-1 0,10-2 0,0 0 0</inkml:trace>
  <inkml:trace contextRef="#ctx0" brushRef="#br1" timeOffset="189677">30408 16856 7533,'0'-26'719,"0"-9"631,6 26-1261,-5-8 451,10 17-540,-9 6 180,9 17-180,-10-6 180,5 28-450,-6-12-1369,0 0 1,0 0 304,0 10 1289,0-10 0,0-3-1454,0-2 1499,0 13-1697,11-4 1697,2-9-360,12-5 1,22-12-271,-16-19 0,1-4 724,-4 7 1,0-1-95,2-10 0,-3-4 0,-2-10 0,0-2 0</inkml:trace>
  <inkml:trace contextRef="#ctx0" brushRef="#br1" timeOffset="189803">30421 16509 7533,'-28'-42'-90,"6"32"0,17 26 0,-2 20 0</inkml:trace>
  <inkml:trace contextRef="#ctx0" brushRef="#br1" timeOffset="190582">26479 13348 7533,'-26'-6'1169,"-9"0"-1079,9 34-2858,-6 0 2768,19-2 0,1 3-180,-3 12 0,1 1-649,4-8 1,0 1 918,-3 12 0,1 2-315,2 1 1,2-3 134,4-12 0,1-1 45,-1 5 0,3-1-687,8-7 0,2-3 822,6 8-90,10 5-1213,15-23 1213,-16-11 737,22-2-602,-21-11 0,-1-4 45,11-11 354,-8 7 0,-1-4-489,-1-10 0,-2-1 773,-5 10 0,0 1-818,6-13 0,-1-3-45,-7 1 0,-2 0 0,-3 4 0,-1-3 15,-1-5 0,-1-5 0,-2 4 419,-4 4 1,-3 2-390,1-16 0,-6 2 45,-12 14 0,-6 4-321,-3 3 1,-4 3 320,-10-2 0,-4 5-90,1 7 0,-1 6 135,4 9 0,1 5 0,7 3 0,4 5-1,7 6 1,7 5-45,9-2 0,5 1-45,5 0 0,6-2 0,21 13-135,0-15 1,3-3-162,-9-8 0,0 0 206,10 7 1,2-1-91,-11-8 0,3 1 180,3 1 0,3 1 0,-2 1 0,4 0 0,-1 1 0,0-2 0,-1 0 0,0 0 0</inkml:trace>
  <inkml:trace contextRef="#ctx0" brushRef="#br1" timeOffset="191127">27073 14352 7533,'10'-32'179,"1"0"1,-8 0 0,-6 5-90,-24 0-90,-11 9-180,5 21 1,1 5-1,-5 7-352,10 2 1,2 2 0,1 13 0,-1 5 0</inkml:trace>
  <inkml:trace contextRef="#ctx0" brushRef="#br1" timeOffset="191876">26937 12778 10501,'6'-19'630,"0"-27"-900,-6 16 270,-3-17 0,0-4-1145,3 22 0,-1-1 1115,-3-10 0,-3-4 0,2 0-180,2 9 0,0 2 0,0-2 120,-2-9 0,-1-3 0,0 2-366,1 1 0,1 1 0,1-1 306,-1-4 0,0 0 1,0 3 104,-2 0 0,-1 2 45,1-6 0,0 6-90,-1 15 930,1-1-390,1 22-90,4 2-450,-5 5 914,6 11-914,0 3 1634,0 10-2084,-6 18 540,0-13-180,-1 12 0,-15 0 180,12-17-1639,-4 5 1,-1-2 1793,1-9 70,0 4 0,-1 1 135,0-2-271,-8-2 1,16-8-269,1-11 358,6 0-358,6 0 179,1 0 89,11 0-268,12 0-1,9 0 0,-1 3 0,0 0 0,8 4 90,-16-4 0,-3 1 0,-4 7 3366,-9-10-3340,10 5 874,-11-34-540,-6-6-360,-8 1 0,-5-2-387,1 9 1,-3 0 520,-6-9 1,-1 0-270,2 8 1,0 1 224,0 3 0,0 1 0,-10-7 0,11 23 0</inkml:trace>
  <inkml:trace contextRef="#ctx0" brushRef="#br1" timeOffset="192669">31077 16559 0,'-19'-46'960,"-5"5"1336,11 27-2206,0 3 1326,8 11-1506,5 0 1047,5 6-778,2 0-538,22 7 179,10-1-225,1-5 0,4-1 1561,-11-3 1,2 0-1367,8 1 0,5 0 0,-5-1 255,-9-1 0,0-2-135,12 1 0,7-1 0,-9-1 164,-18-2 0,-2-1-104,8-4 0,4-2 0,-8-1 210,-4-6 180,-10-8 0,-5 0-1,-10 7 226,-15-8 0,-3 1-226,1 8 271,-22-12-540,26 23 180,2 0-270,1 6 0,10 6 0,-5 0 0,6 7-90,0 4 270,0 3-180,0 4-270,6 1 0,-5 11-1079,5 8 1275,-8-16 1,-2 1-1,-4-3 1,-2-1 0,-3-1-1,0 0 1</inkml:trace>
  <inkml:trace contextRef="#ctx0" brushRef="#br1" timeOffset="193367">26961 14402 7533,'6'-35'0,"-5"2"0,5 26 0,-6-5 0,5 5 0,-3-4 0,9 4 449,-10-5 1,5 0-180,-1-1-360,-4 6 90,5 2 0,-6-1-90,0 5 0,-6-4 0,5 10-90,-15 7 270,2 2-180,-6 9 90,3-9 45,5 7 0,1 4-45,0 1 0,1 0 45,0-2 0,1 0 90,1 11 0,5-2-135,9-10 90,11 18-180,9-21-238,5-8 418,0-7-1729,-2-11 1,0-4 1632,4-5-39,-6 2 0,-2-4-175,-11-6 0,-4-1 220,-2-12-135,-1 9 0,-3 0 45,-10-4-719,-12-5 359,-2 15 55,-11 3 1,1 12-1,-2 6 1</inkml:trace>
  <inkml:trace contextRef="#ctx0" brushRef="#br0" timeOffset="195282">28895 12840 8996,'0'-25'375,"6"12"-264,-5 2-33,10 11 79,-4 11-53,5 13 5,-5 9-767,4 16 571,-9-13 1,-2 5-866,2 5 1,1 4 873,-2-2 0,-1 2 0,-1 0-994,0-10 1,-1-1-1,0 0 903,0 2 0,0 2 1,-1-2-74,-1 0 0,-1-1 1,1-1-110,2-3 1,0-1 0,0 0 354,-1 1 1,1 1-1,1-4 1,1 0 0,0-5-1,0 1 1</inkml:trace>
  <inkml:trace contextRef="#ctx0" brushRef="#br1" timeOffset="195511">29366 13200 7533,'14'-28'-900,"-19"23"810,-10 20 45,-15 7 0,-4 3 90,10-8 0,-1 0-366,-19 5 1,-2-1 544,13-8 1,1-2 0,-5-1 0,1-2 405,-9 5-71,9 5 340,34 6-674,11 2 0,7 2-750,5-4 1,4 1-1,2 2 367,1-1 1,1 3 0,2 0 0,0-2-56,-1 0 1,1-1 0,0-1 0,1 1 0,2 0 0,2 0 0,-1 0 0,-1-1 0,3 2-1,1-1 1,-1 1 0</inkml:trace>
  <inkml:trace contextRef="#ctx0" brushRef="#br0" timeOffset="238318">18260 9271 18434,'31'-4'-276,"0"0"1,-6 1 0,1 2 209,6 6 0,1 2-2463,13 6 2454,0-7 0,2 0-1147,-16-2 0,0-1 1285,-1-1 0,3 0 0,1-1 18,2 0 1,0-1 0,3-1-60,-3 1 1,2 0 0,1 0 0,1 0 9,-1 0 0,2 0 1,0 0-1,2 0 1,0 0-228,-3 0 0,0 0 1,1 0-1,1 0 1,0 0-1,0 0 246,4 0 0,0 0 0,0 0 0,0 0 0,0 0 0,-2 0-308,3 0 0,-1 0 0,-1 0 0,0 0 0,0 0 279,-1 0 0,-1 0 1,0 0-1,2 0 1,2 0-121,-2 1 1,4-1 0,1 1 0,0 0 0,0 0 0,-2 0 0,-4 0 112,0 0 0,-5 0 0,-1 1 0,3-1 0,4 1-61,-3-1 0,4 1 0,2 0 0,3 0 0,0 0 0,1 0 0,-1 0 0,-3 0 0,-2 1 50,-2-1 1,-1 1-1,-2-1 1,-1 1-1,1 0 1,1 0-1,1 0-49,3 0 1,2 0 0,1 1 0,0-1 0,1 0-1,-1 0 1,-1 0 0,-2 0-9,-1-1 1,0 0 0,-2 0 0,0 0-1,-1 0 1,0 0 0,0 0-11,3 0 1,1 1-1,-2 0 1,1 0-1,-1 0 1,0-1 11,-1 0 1,0 1 0,-1-1 0,1 0 0,-1 0 0,0 0-30,7 0 1,-1 1-1,0 0 1,1 0-1,2-1 37,-10 0 0,2 0 1,1 0-1,0 0 1,0 0-1,-1-1 1,-1 1-20,3-1 1,-1 0-1,0 1 1,-1-2-1,-1 1 1,0-1 77,2 0 0,0-1 1,-1 0-1,-1-1 1,-1 1-3,5-1 1,-2 1 0,0-1 0,-3 0-16,6-2 0,-2 0 1,-5-1-174,-3 2 0,-4-1 547,-5-1 1,-7 0-669,-15 3 1924,-2-9-2384,-5 10 2064,0-10-2730,-5 9 1404,-13-3 2,-3 5 1,-20 11-1,2 3 1</inkml:trace>
  <inkml:trace contextRef="#ctx0" brushRef="#br0" timeOffset="240200">19189 7858 9585,'-14'-7'-2056,"-2"2"2191,9 5 143,0-6-232,-4 5-4,10-5-261,-11 1 302,6 4-119,-12-11-44,4 6-26,-4-1 209,6-4 31,5 4-99,-4 0 38,9-4-66,-3 9-49,5-8 312,0 8 90,5-3-360,-3 5-270,9 0 90,-4 11 90,5-3 0,-5 10 90,9 0 0,-7-4 0,3 9-417,5-9 417,-9 9-45,10-3 0,4 2 0,-5 0 0,0 2-446,7 4 0,2 1 536,6 4 0,1-2-1069,-9-10 1,0 0 1068,8 5 0,2 1 89,5 3 1,-1 0-1180,-7-6 0,0 0 1045,8 6 0,1 0 0,-11-9 0,1-1 0,-1-2 0,3 1 0,-1-2 60,-2 0 0,1 1 0,1 0-60,-1-2 0,-1-1 0,2 2-173,2 3 0,1 2 0,1-1 173,5 4 0,2 0 0,1 1 22,-9-4 1,0 2-1,0-1 1,-1-1-343,8 4 0,-1 0 0,-1-1 350,-6-2 0,-2 1 0,0-2-30,9 6 0,-3-3-45,-6-3 0,-1-1 481,-4 1 0,0 0-391,2 0 0,-1 1-1,-4-2 1,-3 0-45,6 11 1720,-2-7-1521,-18-13-46,5-1 1313,-10-9-1268,4 3 2716,1-5-2697,-5 0 496,5 0-496,-6 0-648,0 0 459,5 0 40,2 0 95,6 5-232,-7-3 8,0 3 558,0-5-354,-5 0-53,4 0 180,-5-5-254,0-2-450,0-5 231,0-1-27,6 6-22,-5-4 103,5 10 62,-1-5 22,-3 6 139,9-5 156,-10 4-131,5-5 90,-6 6 70,5 0-110,-4-5-106,5 3 23,-6-3-140,0 5-82,6 0 311,-5-6-313,4 5 71,-5-5-257,0 6 208,0 0 135,-5 0 166,4 0-255,-11 0 0,6 0 222,-7 0-224,1 0 256,5 0-74,-10 0-180,4-5 313,-17-2-162,-2-11-125,-10-7-312,17 10 1,0-1 381,-3-5 1,0-1-47,-3 0 0,0 0-1,-1-3 1,2 0-2,4 5 1,1 1-21,0 1 0,1 1 103,-18-8-133,20 11 91,-6-2 10,21 14 136,0-3-58,2 5-3,5 0-3,0 0 770,5 0-785,-3 0 3,9 0-1,-4 5-127,5-3 129,1 9-250,-7-10 156,5 10-75,-4-4-179,6 0 213,-6-2-109,9 1 218,-8 1-298,16 0 218,-5-2-66,0-5 291,-1 6-217,0-5 173,-4 5-108,4-6-88,-6 0 589,1-6-252,-1 5-147,-5-5-10,-1 6-2,-12 0-118,-1 0 129,-5 17-42,-1 3-552,1 23 437,5 1-769,7 6-192,5-25 1,2-1 371,13 9 576,-1 2 0,-1-16 1,-6 6-1</inkml:trace>
  <inkml:trace contextRef="#ctx0" brushRef="#br1" timeOffset="240717">21532 9023 7533,'-32'-5'90,"-3"-2"90,8-6-1,3 1 1,6 5-270,11 2-90,1 5 91,17-6-1,9 5-450,11-5-270,18 6-10,-15-5 1,13 4 0,-16-5 0</inkml:trace>
  <inkml:trace contextRef="#ctx0" brushRef="#br1" timeOffset="240860">22165 8553 7533,'28'-29'-158,"0"0"1,0 1-1,11-5 1,-1 6 67,-13 14 0,-1 5-273,2 4 1,-2 1 0,15-15 0,-3-1 0</inkml:trace>
  <inkml:trace contextRef="#ctx0" brushRef="#br1" timeOffset="241026">23007 8094 7533,'19'-33'-270,"1"0"0,-3 7 0,1 5-90,7 4-179,-5 16 539,-3-10 0,-4 9 0,10-8 0,3 3 0,12-6 0</inkml:trace>
  <inkml:trace contextRef="#ctx0" brushRef="#br1" timeOffset="241111">23342 7896 7533,'23'-20'179,"-1"1"1,1 0 0,-4 2 180,-6-2-450,-7 6 90,-24 13 0,-8 13 0,-11 6 0</inkml:trace>
  <inkml:trace contextRef="#ctx0" brushRef="#br0" timeOffset="242095">20665 8788 9929,'7'-25'-820,"4"6"59,-4 1 182,5 0 762,1 4 37,-7-9-212,11 4 832,-3-12-472,11 5 97,-12 1-377,4 7 81,-16 11 14,5 2 4,-6 5-75,0 0 87,-6 5-247,5 2 3,-10 6 240,4 5-385,0-5 44,2 5 116,5 0-511,0 2 180,0 10 221,5-9 94,7 13-81,2-19 138,4 8-125,0-5 147,1 2 51,11 10 0,-4 2-48,-8-14 1,0 1-1320,2 12 1236,9-6-484,-9 4 520,4-8-207,1 9 201,-6-11-251,-1-1 189,-11-11 1246,-1-1-1402,-12-1 540,-1-3-1275,-5 9 219,-6-4 0,4-1 0,-4 0 0</inkml:trace>
  <inkml:trace contextRef="#ctx0" brushRef="#br0" timeOffset="242719">20937 8577 13354,'0'-21'-3277,"-6"5"1848,0 16 2108,-6 0-397,0 5-60,-6 8 204,-2 6-320,-10 11-565,-2 8 439,14-19 0,-1 0 201,1 5 0,-1 0-320,-2-1 0,-1-2 95,6-1 0,-1-1 30,-1-1 1,0 0-127,-18 12 202,15-14 0,-2 0-306,1 0 0,-1-1 170,-20 10-240,13-12 262,11-8 400,6-10-518,8-2 33,10-11-221,8 4 742,11-4-566,-3 11 565,8 2-457,-10-1 75,12 5-53,0-4 126,7 5-415,-7 5 378,0-4-7,4 16-55,-7-9 43,3 7 1,7 4 0,-6-2-52,10 4 50,-12-7 0,6 3 0,-6-3-55,7 4 92,1 1 12,0 0-100,-19 0 97,-2-13-61,-16 0 739,-1-6-525,-7-6 34,0 0-7,-9-13 335,7 0-633,-9-6 309,6-5-317,0 4 79,-1-10-205,1-1 212,3 13 0,0-2-1010,0-2 0,-1 0 984,-2 2 1,-1 1-1,-1 3 1,-2 1 0,-15-9-1</inkml:trace>
  <inkml:trace contextRef="#ctx0" brushRef="#br0" timeOffset="244952">21321 8676 9924,'7'-7'-1286,"-1"2"1457,-6-1-647,0 5 605,0-10-374,0 4 405,0-5-242,0 5-251,0-4 345,0 9 180,-6-14-183,5 13 284,-10-19-179,4 14 22,0-5-18,-10 2 48,9 5-10,-21-18 1,9 9-84,-3-5 1,-1 0-31,-5 3-63,-3-7 1,0-2 128,2 2-905,5 5 0,-4-4 0,4 2 697,-14-9 101,8 7 0,-2-1 1,2 2 0,3 2-238,7 6 0,-1-1 238,-12-7 1,-4-4-1,1 0-5,-1-4 0,-1-1-392,9 11 0,-2-2 0,-2 0 0,3 0 394,-5-7 0,1 0 0,0 1 61,-2 1 0,-1 0 0,1 0-375,2 0 1,-1 0 0,1 0 341,0 0 1,0 0 0,0 1-1,4 2 1,0 1 0,0 1-30,1 0 0,1 1 0,1 2 4,-3-1 0,-2 1-60,1 2 1,-2-2 0,3 4 68,7 6 1,-1 1-64,-10-6 0,-4-3 0,5 2-105,-11-5 168,0 2 1,-2 0 733,13 2 1,2 0-605,-4-3 1,2 1-133,-9-3 316,21-1-93,20 15 1658,-3-5-1965,-1 0 1648,5-6-1587,-4 10-40,5-3-393,0 11-48,0 0 663,0 5-76,0-4-202,0 5 360,0-6 612,0 0-673,5 0-54,-4 0-46,5 5-169,-6-3-191,5 3 417,-3-5-192,9 0 45,-10 0-90,10 6 42,-4-5 28,11 10 43,-10-9 186,9 3-162,-5-5-47,2 0 0,10 0 0,-11 5 10,0-3 179,3 3-164,-7-5-9,8 0 16,-4 6-73,10-5-55,-2 16-152,4-15 274,-7 15-180,5-5-44,-2-3 160,4 7-201,9-3 155,-1 0-578,6 5 596,-9-11 145,4 4-35,-6-9 90,9 9-124,-6-10 135,-12 4-138,-1-5 33,-11 0 812,-2 0-559,-16 0-262,3 0 64,-21 0-66,14 0-205,-20 0 294,20 0-118,-8 0-450,5 6 173,-1 1 266,5 0-14,3-2-88,5 1-32,5 1 209,-5 0-131,6 4-158,0-5 97,0 1 93,0 4 194,-5 7-241,3-2 10,-9 18 84,-1-8-36,-7 11 73,-6-5 18,0 4-6,6-16 15,1 4 140,11-17 33,-4-2 12,10-5 10,-5 0-184,6 0 161,0-11-219,0 8-105,0-19 100,6 14-44,-5-10 5,10 0-245,-10 10 231,10-14-150,-9 19 317,3-13-15,-5 9-123,0 0-59,0-4 411,-5 4-363,-2-5 202,-17-12-2,4-2-1097,-3 5 1,-1-1 873,7 3 1,-1 0 110,-8 0 0,-1 1-42,6-1 0,-2 2-1072,-20-1 1,-3 4 1044,12 3 1,-2 1 0,2 2 0,-4 0 0,3 2 0,-6 3 0,0-1-1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31:17.082"/>
    </inkml:context>
    <inkml:brush xml:id="br0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16363 10783 18978,'-7'-13'-3277,"2"6"0,5 2 0,-6-1 2493,5 5 333,-5-10-94,6 4 1037,6-5-491,1-1 1987,5 1 504,6 0-595,7-7 645,7 0-56,10-6 262,-8 1-930,7-1-1256,-17 7 1,0 0-106,-1 4 0,1 1-313,5-7 1,3-2-150,5-4 0,3-1 11,-11 6 1,1-1 0,0 0-13,-1 1 1,1-1 0,2 0 5,-1-1 0,2-1 0,0 0 0,-3 3 41,9-5 0,0 1-54,-7 2 0,4-2 0,1-2 0,-2 3 9,4-2 0,-1 1 0,1-1 1,-4 2 0,1-1 0,0-1 1,0 2 2,-1 0 1,0 0 0,-1 0 0,-1 2 11,2-3 0,-2 2 1,1 1 1,-2 0 0,-1 0 1,1 1 9,-2 1 0,0 0 1,1-1 13,5-3 1,2-1 0,1-1-36,-5 2 0,2 0 1,0-1-1,1-1 7,1-1 1,1-1-1,0-1 1,1 2-9,0 0 0,0 0 0,0 0 0,1 0 6,0 0 1,1-1-1,0 0 1,0 1 0,-1 1 1,1 0 0,0 0 0,0-1-10,-8 5 1,-1 0 0,1 0 0,0-1-1,-1 1 9,1-1 1,1 0 0,-1 1 0,1-1 0,-1 1-6,1-1 0,-1 1 0,1-1 0,0 1 0,0 0-19,7-3 1,0 0 0,1 1 0,-1-1 56,1 1 1,1-1-1,-1 0 1,0 1-35,-4 2 0,0 0 0,0 0 1,-1 0 2,1-1 1,0 0 0,-1 0 0,1 0-78,-1 0 0,1-1 0,0 1 0,-1 1 37,-2 1 0,1 0 1,-1 1-1,0-1 11,1-1 0,0-1 0,0 0 0,-1 0-10,-1 1 0,-1 1 1,0-1-1,0 0-23,0 0 1,0 0-1,0 0 1,0 0 30,0-1 0,1-1 0,-1 1 0,-1 1-69,3-2 1,0 1 0,0 0 54,-4 3 1,2 0 0,-1 1-1,-2 1-7,9-6 1,1 1 8,-11 5 1,3-1-1,1-1 1,-1 1-6,7-2 0,-1 0 0,2-2-5,-8 3 1,0-2 0,1-1-1,-1 2 26,1 0 0,0 1 1,0 0-1,-1-1-15,7-6 0,-1 1 1,-1-1-20,-4 4 0,-1 1 1,1-1-4,-1 0 0,2 0 0,0 0 0,-2 2-14,0 0 0,-2 1 1,2-1 7,-3 1 0,3-2 1,-1 1-1,-2 1 6,2 2 1,-1 2-1,-1 0 22,-1-3 0,0 0 0,1 1 47,0 3 1,1 1-1,0-1-13,13-9 0,-1 0 75,-2 4 0,-1 1 41,3 0 0,-1 1 11,-4 3 0,0 0 66,-1 2 0,0 1-110,-5 5 1,-2 0 80,-5-2 1,-1 2-160,14 5-306,-19-3 468,-2 10-1344,-22 3-116,4 4-902,-22 6 1671,-4-4 399,-1 3 0,-3 0-227,-6-1 502,10-1 0,2-1-435,0-1 833,-6 1 0,-1 1 821,-3 1-388,5 0 1,-8 2-896,2 1 0,-5 3 0,-3 1 1,1-1-76,0 0 1,0 1 0,-1 0 0,-1 0-2,6-3 0,-1 2 0,0-1 0,1 0 1,1-2-22,-1 1 0,0-1 1,2 0-1,5-2-3,-3 4 1,4-1-75,4-6 1,-1 1 40,-3 2 1,-2 1 0,3-1-16,5-3 1,0 0 75,-13 4 1,1-1 50,-3 8-60,4-5 0,-5 2 0,3 0-91,8-2 1,1 0 92,-6 1 0,-4 1 1,3-1-5,-1 1 0,2-2-32,-3 2 1,-1 0 59,-1-3 0,-3 2-55,3 1 1,-3 2 0,3-2-27,5-3 0,-3 0 54,3 0 1,-6 4 0,0 1 0,3-4 47,3-2 0,3-3 0,-3 2-34,0 3 0,-2 1 0,0 1 1,1-2 33,-5-2 0,2-1 0,0 0-14,-1 3 1,1 1 0,1-2-2,-6 1 0,-1-1 3,1 1 0,-2 2 0,2-1 9,11-5 1,2 0 0,-2 1-42,-1 0 1,-2 2 0,0 0 0,3-1 11,-11 5 0,4-1-26,4-1 1,0 0-68,4-4 0,0 1 38,2 1 1,0 1-54,-9 4 0,-2 1-29,4-3 1,0 0 75,0 3 1,0-1 23,0-2 0,-1 0-62,-2 2 0,0 1 50,2 3 1,0-1-58,6-9 1,1-1 66,4 3 0,0 0-52,-15-1 127,5 6 1,-3 2-64,3-8 0,0 0 25,5 1 1,-1 3 0,0-2 16,-11 2 0,3-2 83,13-4 0,2-1-83,-3 2 0,0-1 55,5-5 0,0 1 60,-7 5 1,-1 1-140,2-3 1,0 1 30,-2 1 0,0 0 32,1-3 1,1 0-15,-4 3 0,-2 1-6,-8 3 0,1 0-9,10 0 0,1 0-82,0-3 0,-1-1-19,0 6 1,0-1-44,1-3 1,-2 0 79,6-2 0,-1 1 0,1-1 0,-13 5 0,2-2 44,4 0 1,-1 0-53,5-3 1,-2 1 0,2-2 31,3 1 0,0 0 23,-11 5 1,2 1-8,14-9 0,2 0 35,-7 1 0,1 0-61,1 2 1,1 1-46,-1-3 1,2-1-13,-13 16-54,16-16 0,1 0-106,0 3 1,1 1 46,-6 3 1,0 0 12,6-2 0,0-1-20,-2-1 1,1 0-69,-6 7-144,-10-1 440,5 1-26,-6 0 228,-1 5-101,1-4 152,11-1-286,-3-7 318,10 0-256,-6 1-168,0 6-103,6 0-417,1-11 701,6 13-1103,-1-12 790,6 10-1257,-9-1 1087,7 0-801,-14 8 917,4 5-239,-6 0 412,4-7 1,1 0 0,-4 7 0,7-11 0,0 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33:13.043"/>
    </inkml:context>
    <inkml:brush xml:id="br0">
      <inkml:brushProperty name="width" value="0.12095" units="cm"/>
      <inkml:brushProperty name="height" value="0.12095" units="cm"/>
      <inkml:brushProperty name="color" value="#FFFFFF"/>
    </inkml:brush>
    <inkml:brush xml:id="br1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25152 10820 20967,'-24'-27'-1093,"-1"0"1,1 2 0,10 5-1236,19 13 1935,30-4 1404,6 10-971,-11-5 1,2 0 330,6 6 1,1-1-916,4-4 0,2-1 563,-2 5 1,2 1-1,3 0-315,-8-2 1,1 1 0,1-1 0,3 1 499,-2 1 1,1 0-1,2 0 1,1 0 0,0 0-379,-5 0 1,1 0 0,1 0 0,0 0 0,0 0 0,2 0 183,0 0 0,0 0 1,1 0-1,1 0 1,0 0-1,1 0 0,-1 0-152,-2 0 1,-1 0 0,0 0 0,1 0 0,0 0 0,1 0 0,2 0 0,0 0 132,-4 0 0,1-1 0,2 1 1,0-1-1,2 1 0,-1-1 0,0 1 1,0-1-1,-1 1 0,-2-1 1,-1 1-57,5-1 0,-2 1 1,-1 0-1,-1 0 0,-1 0 1,2 0-1,0 0 0,1-1 59,1 1 1,1-1 0,2 1 0,1-1 0,-1 1 0,-1-1 0,-2 0 0,-2 1 0,-3-1 0,7 0 1,-4 0-1,-2-1 1,1 1-1,3 0 30,-3 1 1,1 0 0,3 0-1,0 0 1,0 0 0,1-1-1,-1 1 10,-6-1 0,0-1 1,1 1-1,-1-1 1,1 1-1,0-1 0,1 1 1,1 0 10,0 0 0,1 1 0,1-1 1,1 1-1,0 0 0,0 0 0,0 0 1,0 0-1,-1 0-5,-2 0 0,1 0 1,-1 0-1,0-1 1,0 1-1,0 0 1,0 0-1,-1 1 1,0-1-37,2 1 0,0 0 0,0 1 0,-1-1 0,1 1 0,-2 0 0,0 0 0,0 0-29,2 0 1,-1 1-1,0-1 1,-1 1-1,0 0 1,-1 0-1,0 0-65,2 1 1,-1 0 0,0 0 0,-1 0-1,0 0 1,-2 1 58,4 0 1,0 0-1,-1 0 1,-2 0 0,-1 0-387,3 0 0,-1-1 0,-2 1 0,-2 0-18,7 1 0,-2 0 0,-3 0-458,6 0 0,-6 0 538,1 6 1,-27 7-1,-24 0 1</inkml:trace>
  <inkml:trace contextRef="#ctx0" brushRef="#br0" timeOffset="1332">26293 8528 26037,'-24'-20'-1093,"-1"0"1,0 1 0,6 3-2185,18 9 577,-5 2 1859,12 16-19,12 3 899,3 10-126,-2-8 1,3-1-1180,16 17 811,-11-14 0,2 1 432,1 2 0,2 0-655,6 6 1,4 2 772,-10-7 0,2 1 0,-1 0-772,-3 1 0,0-1 0,1 1 698,2-2 1,1-1-1,1 3 23,2 6 0,1 1 0,1 2-363,-7-8 1,1-1-1,1 2 1,0 2 281,-3-1 0,0 2 0,1 2 0,-1-1 0,1 1-6,1 2 1,0 0 0,1 1 0,-1-1 0,-1 1-232,-2-2 0,-1-1 0,-1 1 0,1-1 0,0 1 224,1 1 1,1 0-1,0 1 1,0-1-1,-1-1-54,-2-2 0,0 1 0,-1-1 1,0-1-1,1 0 12,3 4 0,1-2 0,-1 1 0,0-2-3,-2-1 0,-1-1 0,-1-1 1,-1 0 84,3 2 1,-3 0 0,1-2-85,8 6 1,-3-2 508,-9-3 0,-2-1-449,10 4 1278,-8-13-909,-9-13 2886,-2-15-2542,-6-4-943,-6-5 1133,0 1-1480,0 0 1240,-11 4-1021,-9-15-188,0 14 170,-9-9 107,15 12 384,-4 5 971,11-4-715,-4 4 317,10 0-791,-5-4 48,6 4-328,0 0 30,6-9 260,6 2-65,13-16 351,-7 10 0,1-3-1045,10-9 0,3-3 1044,-6 4 1,1-2 0,1-2-861,-1 2 0,0 0 0,2-2 1,0-1 718,-4 3 1,1-1-1,1 0 1,-1-2 0,1 0-5,1-3 1,1 0-1,0-2 1,-1 1-1,1 0-407,-2 0 0,1 0 1,0-1-1,-1 1 0,0 0 356,0-1 0,0 0 1,0 0-1,0 1 0,0 0-247,-2 4 1,0 1 0,0 0-1,-1 0 1,1 1 221,3-6 0,1 1 0,-1 1 0,0 0 21,-2 3 0,1 1 0,-1 0 0,0 2 36,4-7 1,-1 2 0,-2 1 223,-4 6 0,-2 1 1,-1 0-184,9-14 1,-4 2 387,-11 11 1,-2 2-552,6-16 1649,-13 10-1840,-5 14 1495,0-4-1461,-5 4 1646,3 3-1651,-9 10 1706,4 1-1121,-11 6 364,-1 0 155,-6 6 342,1 1-41,-1 10-457,0-3 309,-5 10-643,3-5-5,-8 0-325,-3 5-59,0-11-116,14-1 1,0 0 211,-21 2 101,21-6 0,-1 2 177,-19 7-75,1-3 135,11 4-391,13-6 21,2 7-382,16-6-583,12 11 142,10-11 514,5 0 356,-3-8-93,1 1 181,8 1-36,6-1 351,5 5-34,-13-2 0,-1 0 197,14 12-786,-11-6 1,1 0 177,5 4-202,-1 0 453,-6-13-265,-12-11 581,-7-20-758,-7 0 1,-4-5-467,-3-4 1,-2-2-23,2-7 1,-2-1-965,-5 2 1,0 3 1470,2 9 0,0 2 1,-2 3-1,0 3 1,-3-3-1</inkml:trace>
  <inkml:trace contextRef="#ctx0" brushRef="#br0" timeOffset="2489">26553 12493 12884,'-14'-5'-734,"-2"-2"160,14 0-392,2 1 415,13 1 896,11-1 1,4-1-195,-4-4 0,2-2-495,15-2 1,2-2 253,-5-6 1,-2-2 131,5-3 1,-1-1-3,-7 3 1,-1 0 247,1-3 1,-2-1-60,-5-1 1,-2-4-205,-3-3 1,1-4 0,-3 1-160,-6 7 0,-1 2 0,-1-2-247,1-6 0,-2-1 1,-5 4-94,-8 4 1,-6 5-364,-16-5 650,-12 10 70,-13 23 254,10 12 31,8 5 0,1 7-73,8 7 1,3 7-1,0 1-604,-1 1 0,1 2 1,0 2 570,6-8 1,-1 1-1,0 2 1,2 0-1,0-1-465,1 8 0,0 0 0,2 0 0,0 2 384,2-6 1,0 1-1,1 0 1,-1 1-1,1 0-258,-2 2 1,0 0 0,1 0-1,-1 1 1,2 0 200,2 0 0,1 1 0,0-1 0,1 1 1,-1-1-6,-1-3 0,0 0 1,0-1-1,0 0 0,1 0 35,1-1 1,1-1 0,0 0 0,-1-1-1,1-1-236,-1 2 0,1-1 1,-1-1-1,-1-1 251,-3 11 1,-1-2 0,-1-2 23,0-10 1,-1-2-1,-3-2-72,-9 6 0,-5-6 563,0-6 1,-3-7-396,2-6 0,0-6 0,-16-6 0,8-7 0</inkml:trace>
  <inkml:trace contextRef="#ctx0" brushRef="#br0" timeOffset="2795">27445 12233 8976,'-33'-4'-238,"0"1"0,-12 11 0,4 6-1571,10 9 1847,4 2 1,1 4 41,13-6 0,2 3 31,-6 17 0,-2 7 0,2-3-201,1-2 1,1 3-534,3-11 0,-2 5 1,0 2-1,1-1 0,2-6 490,1-1 0,1-4 0,1 3 56,-2 5 1,1 3 0,-1 0-1,3-4 15,-1 10 1,2-3 45,2-10 1,0 0 0,1 0-109,2 11 0,2-5-164,-1-16 1,0-1 125,1 8 0,3-2 0,9-7 0,6 1 0</inkml:trace>
  <inkml:trace contextRef="#ctx0" brushRef="#br0" timeOffset="3289">27594 12666 13580,'0'-33'-594,"0"-1"1,0 5 0,0 7-180,0 17 117,0 10 460,-6 13-136,0 8 182,-12 11-198,5-8 0,1 2-40,-1 3 1,0 2-1123,0 0 0,1 0 1468,2-3 1,2-1-13,1 2 1,1-3-70,0 12 41,7-4 0,3-2 141,4-7-91,11-10 1,2-6 154,3-8 33,8-19 1,-1-7-153,-6 1-35,-4-5 1,2-5-1,-5 2 25,0-12 10,3-4 0,-2-1-30,-11 2-192,-2 14 1,-1 2-29,-5 2-383,0 16 592,-5 32-119,3-1 298,3 6 1,4 0-32,14 6-31,-5-10 1,4-2 76,5-8 0,2-4-67,0-1 1,1-2 67,5-3 1,0-5-29,-2-3 0,-2-5 202,0-2 1,-4-5-205,9-23 61,-14-6 2463,-13 7-2703,-5 1-549,-4-2 0,-3 0 92,-7-5 481,6 8 0,-3 7 0,-7 22 0,6 13 1</inkml:trace>
  <inkml:trace contextRef="#ctx0" brushRef="#br1" timeOffset="3539">28412 13187 7533,'-26'-14'-540,"3"9"720,5 23-180,-1 13 180,-1 8-90,11-15 0,0 0 180,3 15-181,0 9-89,23-15 90,9 3-359,18-17-134,-14-9 0,1-2 43,-3-4 1,1-1 359,6-1 0,-2-4 0,-7-5 0,-1-4 0,-1-2 0,0 0 0</inkml:trace>
  <inkml:trace contextRef="#ctx0" brushRef="#br0" timeOffset="3676">28412 12840 15236,'6'-48'-3277,"12"26"2724,3 48 1,9 7 0,-5 3-1</inkml:trace>
  <inkml:trace contextRef="#ctx0" brushRef="#br1" timeOffset="3879">29056 13212 7713,'14'12'89,"-3"27"1,-5 6-719,-10 2-1010,4 0 1,-2 0 322,-16-6 1316,4-9 0,-9 5 0,4 0 0</inkml:trace>
  <inkml:trace contextRef="#ctx0" brushRef="#br1" timeOffset="4341">29503 12691 7533,'0'-34'-90,"0"1"270,0 43 89,-6 9 1,-6 25-270,5-16 0,0 0-1122,-2-2 1,0-1 942,2 18 223,4-17 1,1 0 21,2 16-66,0 7 0,5-13-90,8-11 270,12-6-180,-5-7 0,9-6 0,-15-12 89,9 0-89,-9-7 45,4-5 0,-1-4-45,-1-19-180,-1 13 1,-1 0 269,-1-21-270,-7 23 180,0 3-180,-6 16 0,0 1 180,0 23 180,0-8-180,0 26 0,5-3 0,0-6 0,3 3 686,5-3 0,4 0-686,3 5 0,4-1 90,6-6 0,2-4 0,2-5 0,1-4 0,0-3 0,-1-5 45,1-12 0,-2-6 45,-6-2 0,-3-4-180,-7 0 0,-3-4 224,3-17 1,-6-2-315,-11 12 0,-3 0 180,2-14 0,-5 1-765,-5 15 1,-4 4 249,-17-6 0,2 16 0,5 16 0</inkml:trace>
  <inkml:trace contextRef="#ctx0" brushRef="#br1" timeOffset="4683">30570 13262 7533,'-14'-47'314,"1"22"1,-2 4 45,-5 7-90,-23 2-90,10 6-1417,-3 6 1417,17 6 422,-5 1-152,5 16-270,0-2 269,6 20-179,8-13-51,10 8-130,13-11 1,-3-1 0,20-4-1169,2-2-2198,-3-6 2400,13-5 517,-4-2 639,-3-10-279,-13 0 0,0-3-575,6-11 575,-3-6-45,-19-3 0,-4-1 45,0-5 0,-7 5 0,-6 1 0,-18 3-90,-10 5 356,6 12 1,-3 4-1,-16 4 1,17 4-1,0-1 1</inkml:trace>
  <inkml:trace contextRef="#ctx0" brushRef="#br1" timeOffset="4945">30916 12171 7533,'33'17'197,"0"0"1,0 0 0,-4 14 0,-3 7 0,-4 3-311,-5-3 1,-3 3 0,-3 2-1,-3 2-543,-5-3 1,-4 3-1,-2 1 1,-2 0 0,0-2-99,-2 4 1,0-2 0,-3 0 0,-2 0 670,-3 1 0,-3 1 0,-2-2 0,0-1 0,1-8 1,-1-1-1,0-2 0,-1 2 0,0 1 0,-1 0 1,0 0-1,0 1 0</inkml:trace>
  <inkml:trace contextRef="#ctx0" brushRef="#br0" timeOffset="7082">28251 10497 23985,'-20'-6'-3277,"-8"0"3137,25 6 1084,-13 0-467,14 0-190,-3 0-55,5 6-1883,0-5-105,0 4 369,5 6 68,2-2 58,6 9-229,-1-6 453,0 0-190,6 1 2196,-4-1-173,4-5-2883,5 4 3063,-7-10-1719,29-1 2144,-21-6-1321,4-7 0,1-3 756,0-6-714,-10 3 0,-2-4-85,-3 0 0,-4-2-645,-10-4 0,-3 0-791,-5-12 1307,-11 19 1,-5 6-673,-16 14 819,-8 2 70,20 5 1,2 3 511,-10 5 149,1 8 0,1 4 294,4 11-411,8-4 0,8 2 15,25 11-1664,6-13 72,24-10 104,2-21 4006,-3 5-3194,3-10 1,0-3 478,-1-7 121,-4 1 0,-2-4 265,-10-15 204,-6-11-921,-20 5-1386,-31 0 137,2 29 1,-8 4 0,3 0 656,2-1 1,-1 1 423,-3 5 0,-2 1 1,3 4-901,6 3 0,3 2 1224,-21 5 93,22-2 1,2 3 405,-7 8 648,16 8-2000,8 0-733,19-13 121,12-2 76,17-16 3251,-7 10-3299,6-10 1110,-22 10 0,-1-4 0,-5 6 0</inkml:trace>
  <inkml:trace contextRef="#ctx0" brushRef="#br0" timeOffset="10065">27706 8342 26811,'-1'47'-469,"1"0"1,0 0 0,-1 0 0,3-1 0,0 0 0,2-1 0,1 3-188,0-4 1,2 2-1,1 1 1,0-2 0,1-1-165,0-2 1,1-1 0,0-1 0,1 0-1,1 4 1,2 0 0,0-1 0,-1-1-274,1 0 1,-2-1 0,1 0 46,1 0 1,0 1 0,1 0 990,1 2 1,0 2-1,0-1-180,-3-3 1,0-1 0,1 1 0,5 1 0,1 0 0,0 0 0,-3-2 0,0 1 0,0-1 0</inkml:trace>
  <inkml:trace contextRef="#ctx0" brushRef="#br0" timeOffset="10565">27247 8676 26612,'-7'-48'-3277,"-4"10"0,4 43 0,-6 13 0,1-3 2786,0 14-57,-1-15 859,-5 20-774,5-6 1,-5 9 0,5-7 0</inkml:trace>
  <inkml:trace contextRef="#ctx0" brushRef="#br0" timeOffset="10878">28239 8726 28631,'19'-17'-1639,"0"1"1,17-8-531,-11 30 2292,-6 19-1359,-11 0 1,-3 5 766,-6 12 1,-4 3 0,-3-5 0,-3-1 0,-5 6 0,0 0 0</inkml:trace>
  <inkml:trace contextRef="#ctx0" brushRef="#br0" timeOffset="12348">28450 10733 28799,'-14'-26'-3277,"3"3"0,5 4 0,5 0 0,-5 6 1481,6-4 862,0 16 302,0-11-1857,0 11 1539,0-10 437,0 10 134,0-4 248,-5 5 1931,-2 0 328,0 0 90,-4 0-90,-7 5-15,-8 7-499,0-3 484,-3 13-704,15-14-2061,-4 4 6,6 5-403,5-9-115,1 4 62,12 0-54,1-11 1177,22 4 628,-7-10-263,14-2 245,-12 0 379,7-10-591,6 4-1212,-9-12 1454,6 6-1216,-20-10-695,4 8 243,-11-4-649,-2-4-14,-16 14 777,3-3-436,-16 7 1713,-6 10 84,3-5 892,-9 12-195,5 1-159,0 16 135,-1-2-439,2 15-119,10 1-1305,2-10-444,12 8-432,0-22 238,12 6-108,11-7 1383,4-5 497,10-2 671,10-5 1881,-12 0-2158,0-3 1,0-5 548,0-11-348,12-7-115,-27-10-1811,-3 4 806,-17 1-1720,-12 0 453,-8 12 282,-11 1 746,5 11 98,7 2 636,2 10 1021,4 8-389,-1 6 99,8 6-956,6-1-1156,12-4-82,1 3-261,16-9 1337,26-2-179,-18-6 1332,15-6-25,-28-6 216,-10-1-346,3-10-308,-11-8-851,-6 4-916,0-2-554,-23 5 1153,7 4-611,-14 2 350,0 6 987,-3 12 733,1 11-539,7 4-282,13 15 1,6-4 0,0 5 0</inkml:trace>
  <inkml:trace contextRef="#ctx0" brushRef="#br0" timeOffset="12828">28313 11105 20405,'0'-19'-3277,"0"6"2457,0 8 1,6-1 0,1-1 0</inkml:trace>
  <inkml:trace contextRef="#ctx0" brushRef="#br0" timeOffset="12966">28388 11105 19506,'13'0'180,"-2"0"-360,-11 0 67,0 0 1,-5 0-1,-2 0 1</inkml:trace>
  <inkml:trace contextRef="#ctx0" brushRef="#br0" timeOffset="13653">28301 11167 20485,'-7'-40'-3277,"7"5"0,12 23 1872,2 5 2295,10 2-20,0-1-234,3 5-378,-1-3 1,0 2-403,4 8 1414,17 6 154,-28 7-1539,-6 1-647,-8 14-2515,-10-12 746,-2 20 1075,-17 0-654,9-2 1630,1-18 0,-1-1-328,-9 20 576,-8-8 553,0 4 455,7-17 97,7-9 101,12-22 1896,6-3-3420,18-27 335,2 12 799,-5 6 0,1-1-737,3 0 0,3 0-266,0-2 1,1-1 176,8-10 0,0 1 64,-5 13 0,-1 0 176,8-13 0,-1 3 429,-11 17 1,-1 1-129,6-6 1,-3 1 187,-4 8 69,-8 6 15,-11 6 394,-6 11-1094,-11 14 147,-4 3 43,0 5 1,1 2-1289,-3 4 1068,11-10 1,1 1-528,0 17 546,17-14 0,3 1 0,-5-5 0,2-1 1,9 7-1,0 0 0</inkml:trace>
  <inkml:trace contextRef="#ctx0" brushRef="#br0" timeOffset="16249">26007 10076 20163,'27'-19'-2589,"-4"7"2681,0 6 475,-2 6-505,4 0-20,-7 6-399,-6-5 303,1 4-510,5-5 829,-5 0-167,11 6-570,-10-5 359,-2 5-366,-7-6 817,-5 0-124,0 0-74,-5 0 0,-7 5 1,-8 2-1</inkml:trace>
  <inkml:trace contextRef="#ctx0" brushRef="#br0" timeOffset="17449">27209 10622 14116,'-26'-20'-1926,"3"2"1486,10 11 266,7-4-172,-11 4 660,9-10-535,-16-3 271,11-4-487,-11-12 229,10-3-53,5 12 0,0-1-60,2 0 0,2 0 205,1-6 1,1 0-121,0 3 1,1-1 140,1-4 0,2-1-104,1 2 0,1 1 75,0 0 1,1-1 96,4 1 1,2 1 98,-1 1 0,1 2 54,5 1 0,1 1 64,-1 0 0,1 1 24,5 4 0,1 2 27,-3 1 1,1 3 18,3 3 1,2 3 60,2 1 0,1 2 54,0 2 1,2 0-58,3-1 0,1 1-28,3 2 1,-1 1-44,-3 0 0,-1 1-56,8 1 0,-1 2-54,-10-1 0,0 0-44,1 0 1,0 0-51,14 0-164,4 5-12,-9 2-47,4 6-1003,-12-7 1038,0 6-229,-1-11 347,2 5 194,5-1-71,0-4 131,-5-1 215,-7-12-279,-7-2 643,0-9-869,1-1-342,0-3 233,-1-3-55,-6 5 1,-1-2-504,5-10 479,0 0 0,2-2-632,-5 10 1,0 0 797,3 0 1,0 0 49,-1 2 1,0 1-164,3 2 0,0-1 214,3-5 0,2-2 56,-2 8 1,2-1 0,1-1-413,0-4 1,1-1-1,2-1 446,4-1 0,2 0 1,0 0-499,1 0 0,-1 0 0,1-1 411,-8 7 0,0-1 0,1 0 0,0 1 28,8-9 0,0 1 0,-1-1-96,-4 1 1,-1 0 0,0-1 30,0 0 0,0-1 0,-2 0-50,-5 5 1,-1 1-1,0-1 31,1 1 1,1 0-1,-2 1-206,2-10 1,-1 0-55,6 2 1,-2 2 152,-9 6 1,-1 2 469,3 0 0,-2 2-573,2-5 1998,5 11-1727,-5 10 1661,0 10-1146,5 0 982,-10 10-1494,-2 4-35,-1 16-138,-10 2-344,5 11 38,-6-5-230,0 10-165,-6-4 425,1-16 0,-2 0-298,-4 2 1,-3 1 647,-3 8 0,-3 3-440,4-11 1,0 2 0,-2 2 588,-3 6 1,-2 3 0,0 0-10,4-8 1,1-1-1,-1 1 1,-1 2-430,2-4 0,0 1 0,0 1 1,-1 0-1,0 0 423,-2 2 0,0 1 0,0 0 0,0 0 0,0-1-22,1 0 1,1 0 0,0 0 0,0 0 0,0 0-20,-1 0 0,-1 1 1,1 0-1,1-2 1,1 0-20,-1 4 0,2-2 0,0-1 0,1 0 19,-3 5 0,0-1 0,2-2-43,-2 5 1,1-4-53,6-10 1,0-3 205,-6 2 1,1 0-285,6-1 1,0 1 169,-7 9 1,0 2 1,5-6 0,2-1-113,3-3 0,2 0 45,-3-3 1,1-1 535,7 17-893,1-7 1382,7-1-1004,5-10 0,1 4 0,-1-5 0</inkml:trace>
  <inkml:trace contextRef="#ctx0" brushRef="#br0" timeOffset="18032">28970 9890 17758,'0'-43'-1093,"0"0"1,-1-1 0,2 8-2185,4 15 2653,2-2 237,5 15 1103,1 3-104,-1 5 303,6 0-736,-4 0 1161,9 0-725,8 12 0,2 4 113,3 7-1117,-7 1 1,6 5 0,-8-1 242,-14-5 1,-2 0-167,10 13 1,-2 3-335,-11-3 0,-3 0 76,-1 11 1,-1 1-191,1-3 1,-3 3 353,-5-7 1,-2 6 0,-3 0 0,1-5 157,-1-7 0,0-4 1,-2 2 213,-2 4 1,0 3 0,-2-1-1,0-6 1,-6 4 0,-2-7-1,2-6 1,0 1 0</inkml:trace>
  <inkml:trace contextRef="#ctx0" brushRef="#br0" timeOffset="19062">30123 8627 29086,'-14'-19'-3277,"3"1"0,6 5 0,3 6 0,2-4 1536,13 10 3433,1-4-693,3 5-1439,-4 5 1274,-1-4 448,23 21-330,-6-1-587,-8-6 1,0 2 731,10 13-2540,-7 0 859,2 6 0,1 4-1055,-9-11 1,1 1 1089,0 0 1,1 3 0,0-1 92,0 0 0,0 0 0,0-1 190,3 6 1,2 2 141,-5-8 1,2 4-1,2 3 1,1 0 0,0-1-421,1 1 1,2 1-1,1 0 1,-1-1-1,-1 0 489,-2-2 0,0-2 0,-1 1 1,1 0-1,0 2 29,2 0 1,1 4 0,1 0 0,-1-1-1,-2-3 1,-3-5-126,0-2 1,-4-5 0,2 3 131,6 9 1,3 5-1,-1-1 1,-4-6-384,-2-4 1,-1-3 345,12 12 1,-5-4-65,-9-6 137,3 6 1,-15-14 0,4 7 0</inkml:trace>
  <inkml:trace contextRef="#ctx0" brushRef="#br0" timeOffset="19815">31536 10559 17857,'-26'-12'-1439,"2"0"573,12 5 332,-1 1 645,7 12-383,0-5 471,6 10-1036,0 7-394,0-3 381,11 14 318,3-15 215,27 4 300,-13-11 0,1-2 402,19 2-598,-1-1 1341,-29-12-43,0-1-49,-10-22-902,3 7-291,-18-3 0,-8-2-458,-18-8 349,14 16 0,-2 1 128,-3 7 1,1 4-14,-3 2 121,1 10 248,7 8 370,11 0-255,2 11-365,10 1-437,2 1-175,11-1-1134,12 4 1299,-2-14 120,8 8-120,-10-13 1,0-2 1062,6 0-263,-6-1 0,0-3 509,-1-4 389,-6-11-730,-6-8-483,-13-18-810,-13-2 976,-6 2-862,-11 1-372,4 10 720,-5 2-155,1 5 355,-2 7 655,0 5 350,2 13 267,11 13-672,6 13-895,13 5-390,18-5 799,3-2 1,15-5 0,-4 0-1</inkml:trace>
  <inkml:trace contextRef="#ctx0" brushRef="#br0" timeOffset="22149">30793 10597 19175,'-7'-32'-3277,"1"7"0,1 7 1056,4 0 1772,-5 10 470,0-8-166,5 9-75,-4 0-789,5 1 1126,0 1-186,0 3 188,0-3-130,0 5 1114,0 0 366,-6 0-47,5 0-322,-5 0 187,6 0 180,0 0-91,-5 0-179,3 0-1197,-3 0 0,5 0 0,0 0 90,0-6-1287,0-1 0,0 1-90,0-6 0,0 6 0,5-7 436,-3 1-232,14 0 669,-13 5 802,14-4 725,-11 4-406,7-6 112,5 1 173,-10 5-600,14-4 635,-14 4-1080,15-5 774,-9-1-884,-2 7 452,4-11-295,-7 14 310,20-24-291,-20 23 52,13-18-168,-9 9-188,12-1 519,-5 2-563,4 1 776,-6 4-396,-5 0 353,16-9-320,0 6 0,1 0 429,10-5-563,-7 3 1,-2 2 261,-1 3 121,-9 1-196,8-5-47,-4 4 22,6-6-50,-5 1-207,20-6 137,-23 4-75,3 2 0,1 1-89,0 2 199,-3-2 1,-1 0-97,5 3 146,8-4-31,-12 6 411,-4 1-274,9 3-136,-14-3-8,8 5 570,-5 5-894,1 2-190,1 6-14,-2-7-106,-6 5-203,0-9 605,6 14-547,-4-7 165,4 3 174,-6 5-202,1-9 573,-1 10-561,1-6 539,-1 1-616,0-1 633,6 6-211,-4-10 304,15 14 215,-19-19 33,17 13 104,-18-9-319,8 0 308,-4 4-333,5 2 106,-4-5-267,9 8 123,-4-14-3241,6 9 3326,-6-10 348,-1 4-398,-5-5 611,-1 0-94,6 0-72,-4 0 78,4 0-515,-11 0 503,4-5-613,-4 4 281,5-5 3025,0 1-3551,-5 3 477,4-3-428,-9 5 217,9-6-236,-4 5 451,-1-5-692,5 6 546,-4 0 131,11 0-199,-4 0 240,15 0-217,-14 0 236,14 0-249,-15 0 443,9 0-430,-9 0 0,4 0 0,0 0 0,7 0 0,-5 0 0,4 0 90,-6 6-372,7-5 320,-5 5-284,4-6 335,-7 0-19,2 0-90,6 0 0,5 0 0,-9 0 282,19 0-229,-18 0 283,8 0-516,-7 0 200,-9 0 0,4 0-90,5 5-112,-7-3 33,7 9-218,0-4-2890,-7 0 2430,7-2 633,-11 1-152,12-5 315,-3 4 25,3 1 2,-6-5 254,0 5-144,7-6 295,1 5-359,-1-3 3254,-2 3-3007,-9-5 48,4 0-123,-5 0-126,-1 0 197,-5 0-265,4 0 191,-4 0-140,0 0 162,9 0-303,-8 0 90,16 0 0,-10 0-89,9 0 89,2 0-90,18 0 0,-3 0-302,-3 0 392,-19 0-90,-7 0 90,-4 0 0,-1 0-90,0 6-604,-6-5-540,0 5 1,0-6 1624,0 0-391,0 5-1323,0 2 90,0 5-1,0 1 695,0-1 539,0-5 0,-6 4-823,5-4-320,-4 0 1752,-1 9-321,-1-7 336,-5 9-88,-6-6 331,-1 0 25,-1-5-201,2 4 226,-22-4-188,16 0-183,-8-1 0,0-1 98,3-4 186,-18 5-486,16-6 88,5 0-300,2 0 94,6 0-241,-18 0 49,7 0-70,-6 5 31,17-3 5,0 9-325,-7-10 376,-1 10-238,-16-4 212,15 6-233,-14-7 232,9 5-190,-5-9 131,10 9 178,4-10-52,5 4 4,-1 1-205,-1-4 383,8 9-780,1-10 698,4 10-952,0-4 398,-4 5-356,10 1-324,-5-7 417,6 11-672,0-14 548,0 13-545,-5-9 1344,4 6-738,-4-1 376,5 6 214,5-10-194,-4 9 226,10-16 1276,-4 10-873,0-10 171,4 5 226,-4-6 158,-1 0 342,6 0-320,-6 0 299,12 5-1373,-9-3 906,7 4-959,-9-6 624,5 0-500,1 0 0,5 5-172,-10-4 116,20 10-4,-13-10 223,21 11-46,-16-11 2,9 10-358,-15-9 241,4 3 86,5 0-145,3 2 248,6 0-861,-2 4 714,-5-9 58,0 9-244,16-10 201,5 10 78,-16-7 0,2-1-1302,-1 3 1,0 0 1230,-3 1 1,0-1-380,6 0 1,-1 0 0,13 7 0,-19-7 0,0 0 0</inkml:trace>
  <inkml:trace contextRef="#ctx0" brushRef="#br0" timeOffset="22554">31635 10646 23208,'-34'-10'-985,"1"1"0,-2 0 0,8 0 113,18 2-630,-2-4 573,17 10 916,6-4 168,35 5-619,-10 0 182,-8-1 1,2 2 293,1 1 1,0 1-685,-4 0 0,-1 1 981,11-1 1,3 0-105,6 3 0,1 0-1117,-8-3 0,1 0 983,-6 1 1,1 1 0,2-1-70,9 0 1,3 0 0,1 0-425,-10 0 0,2-1 0,1 0 0,1 0 437,1-1 1,2 1 0,1-1 0,1 0 0,-1 1-215,-5 0 0,0 0 0,1 0 0,-1 1 0,1-1 0,-1-1 208,1 0 1,-1-1 0,1 0 0,-1 0 0,1 1 0,1-1-63,2 2 1,2 0 0,0 0-1,-1 0 1,-2 0 0,-2-1 0,4-1-1,-4-1 1,-1 0 0,0 0 0,-3 1-1,1 1 1,0-1 0,-1 1 0</inkml:trace>
  <inkml:trace contextRef="#ctx0" brushRef="#br0" timeOffset="24306">26156 15356 16045,'14'-13'-1594,"-3"-4"760,-5 16 1496,6-5-344,2 1-145,-2 3 117,-1-9-455,-4 4 69,5-5 186,6-6 256,2-7-976,10-12-363,-9 4 245,8-3 200,-5 0 155,3 3 119,3-4 189,-12 14 0,0-1-113,9-16 136,-8 13 0,-2-1-23,-3-10 44,-3 7-343,-17 19 65,-6 1 39,-18 15 616,-9 3-123,-5 7 377,7 9-453,16-9 0,0 2 102,2 5 0,0 3-55,-6 10 0,0 4-1069,9-6 1,2 2-1,0 0 888,-3 11 1,2 2-177,8-13 0,1 2 1,2 1-645,-1 11 1,1 3-1,2-2 533,1-10 0,0-2 0,1 6-14,-1-1 1,0 5 0,0 4 0,0 1 0,0-1 0,1-4 159,-1-4 1,1-2-1,0-1 1,1 1-1,-1 2-65,0 3 0,0 3 0,0 1 0,0 0 0,0-3 0,0-3 126,0 2 1,2-4 0,-2-1 0,-2 1 37,-3 8 1,-3 3 0,-1-2 0,-2-8 396,-8 2 1,-4-5-274,1 1 0,-3 2 0,-2-11 221,-4-16 1,-2-7 91,6-2 0,-1-3 52,-7-3 0,0-2-74,-9-5-117,11 4 1,1-2 166,-5-9-66,5 1-349,8-2 1,1-1-1,0-8 1,-12-12-1</inkml:trace>
  <inkml:trace contextRef="#ctx0" brushRef="#br0" timeOffset="24706">27061 15369 18434,'0'-44'-1093,"0"1"1,-5 4 0,-1 9-2076,-3 17 2760,-9 8 945,6 16-348,-6 3-280,3 5 0,0 3-196,-13 18 113,8-8 0,-3 6 0,3-3-109,4-3 0,1 3 390,0-1 1,-2 5 0,0 4 0,0-1 0,3-6-620,2 0 1,3-4 0,-1 6 234,0-3 1,0 6-1,0 4 1,-1 1 0,1 0-1,0-3 1,2-5 57,-3 12 0,1-5 1,2 6 146,2-10 1,-1 6 0,1 3 0,0 1 0,1-1 0,1-3 0,2-5-208,1-1 0,1-3 0,2-3 0,1 4 116,0 10 1,2 3-1,2-1 1,4-7 10,6-7 1,4-5 0,3-4 109,15 1 0,3-7 135,-7-5 0,2-4-1,-1-5 1,3-3-1,-4-2-289,-5-1 1,-1-2 0,15 1 0,0-2 0,-19-3-1,-1 1 1</inkml:trace>
  <inkml:trace contextRef="#ctx0" brushRef="#br0" timeOffset="25145">27358 16038 20417,'-7'-40'-1093,"1"0"1,-3 2 0,6 7-2185,15 17 1436,-4 4 2104,21 10 745,-3 0-327,17 10-898,1 10-269,-21 1 0,-2 6 244,2 3 1,-3 3 374,-6 12 0,-2 2-1772,0-10 1,-1-1 1060,-6 5 0,-3 1-56,-1-2 0,-2-1-222,-4-3 1,-2 1 386,-2 2 1,-2-4-59,-8 2 607,7-31 648,6-31-768,10 1 1,3-2 267,1-21-127,3 18 0,2-1 37,1-3 1,2 0-30,0 3 0,1 0 708,1-7 0,1 0-882,7-1 1,1 0-185,-4-1 1,1 0 400,-4 11 1,1 0 0,0 2 5,2-7 1,-2 4 430,4-2-84,-20 20-227,-16 28 1,-7 11-144,4-8-1,-1 4-78,1 3 0,-1 5 1,1 0-13,1 8 1,2 1-202,0 7 1,4 2-110,4-6 0,4 1 215,6 5 0,4-2 1,2-12-1,2-2 1,6-1-1,1 0 1</inkml:trace>
  <inkml:trace contextRef="#ctx0" brushRef="#br0" timeOffset="25355">28512 16534 7533,'18'36'2082,"-10"8"-1250,1-11 1,-2 1-1059,-5-5 0,-2 1 459,-2 15 1,-2-1-74,1-17 1,-2 1-104,-8 14 0,-3-2-580,-5 1 599,-3-7 0,-4-4 1,-13-7-1,10-6 0,1 1 1</inkml:trace>
  <inkml:trace contextRef="#ctx0" brushRef="#br0" timeOffset="26194">29218 16013 20417,'0'-45'-3277,"-6"3"0,5 29 1007,-5 13 2145,2 21 1,3 10-38,-3-4 1,1 2-645,0 18 0,-1 3 700,-2-7 1,1 1-644,3 0 1,3 0 783,0 0 0,3-1 3,2-8 1,2-2 137,2-6 0,5-4 22,26 2 687,-1-25-197,-12-12 0,-1-7-345,-4-1 0,-2-5-20,2-10 0,-3-3-259,-6 6 1,-2-1-42,4-4 1,-3 1-1578,-5-9 870,3 3-236,-11 18-440,0 10 409,0 3 1021,0 11 697,-5 11-668,3 14-83,-3 19 19,7-16 1,1 0 349,0-2 0,1-1-254,9 18 6,-3-19 1,3-1-60,19 11-283,-9-11 1,3-3 530,2-8 0,1-5 375,0-4 0,-2-6-42,-1-9 0,-2-6-201,-1-3 0,-3-4-258,-6-10 1,-2-3-116,1 1 0,-3-1-663,-5-5 0,-3-1 192,2 3 0,-2 0-482,-1 4 0,-2 0-58,-2 8 0,0 2 691,2-5 0,-10 16 0,4 16 0</inkml:trace>
  <inkml:trace contextRef="#ctx0" brushRef="#br0" timeOffset="26433">30396 16484 6993,'-14'0'810,"-2"0"-1,-2 11-887,3 3-1528,-9 11 1705,12 0-90,-6-1-3,4 1-76,-4 16 83,11-12 92,2 13-275,16-12 539,14 1-820,15-15 0,8-5 449,-10-1 1,2-2-1,-6-6 1,2-3 0,-2 0-1,-1-3 1,0 1 0</inkml:trace>
  <inkml:trace contextRef="#ctx0" brushRef="#br0" timeOffset="26548">30346 16149 15163,'-26'-34'-2771,"3"17"2572,16 26 0,1 20 0,6-3 0</inkml:trace>
  <inkml:trace contextRef="#ctx0" brushRef="#br0" timeOffset="26779">30990 16620 17758,'14'38'-2977,"3"4"2015,-16-4 0,-1 2-658,5-10 1,1 3 986,-4 10 0,-2 7 1,-1-4 567,2-2 0,-2-3 0,-3 10 0,-4-4 0,-2-20 0,1-1 0</inkml:trace>
  <inkml:trace contextRef="#ctx0" brushRef="#br0" timeOffset="27598">31288 15939 12672,'33'-24'143,"1"0"0,-1 0 1,1-1-1,2 7 1,3 2-1,-2 4 1,-8 9-55,10 26-571,-7 12 1,-6 6-1111,-17-9 1,-4 2 1161,2 15 0,-3 0 90,-6-13 1,-2-1 146,-3 13 0,-4-2-83,2-18 1,-2-1-406,-4 4 0,-1-1 1,-8 5 966,-7-10 40,0-11 339,-1-14-54,13-25-176,8-2 599,11-14-1264,5-2 214,3 18 0,2-1 90,-3 0 1,1 1-454,3 0 0,2 1-359,10-18-160,-8 9 710,-1 12 1,1 1 76,10-18 197,-9 16 1,0 0 89,4-11-532,2 4 477,-20 17-275,3 0 209,-5 5 883,0-4-718,0 4 103,0 0-189,0 1 476,0 6-43,-5 0-134,-2 0-39,0 0 230,1 0 1,1 6-328,-2 1-8,-5 0 123,5 4-928,-4-10 645,9 10-556,-3-10 595,-1 10-455,-1 2 349,-5 6 121,5 6-336,-4 16 209,10 5-394,-3-10 1,2 1-731,4-8 0,2 1 870,-2 5 1,3 2 117,6 0 0,1-1-163,-5-9 1,1 1 266,11 11 1,2-3 118,1-7 118,3-10 1,3-3 463,0-9-161,14-7 203,-6-18-246,2-14-470,-21 14 1,-1-3-1217,8-13 1,-2-2 1133,-6-8-178,-4 14 0,0 1-295,-1-7 479,-10 4-1246,5 6 1056,-6 8-462,0 13 3666,0 22-2908,-1 7 0,2 5-76,3-1 0,3 1-630,1 13 1,3 0 736,1-15 1,2-3 22,4-2 0,0-2 213,8 5-7,10-2 218,-4-14-89,2-4 1,2-5 105,-8-10 0,0-3-704,8 3 0,-4-2 298,-11-9 0,-6-5 8,-4-1 0,-4-1-264,-3-1 1,-1-1-3,-2-17 1,-2-1-15,-5 14 0,-1 0-818,-1-8 1,-3 0 701,-1 10 0,-1 2 59,1-1 0,-1 0 98,1 5 1,-1 1-62,2-2 0,-2 1 113,-2 3 0,-1 1 285,-15-10-139,-12 24 1,15 24-1,-1 21 1</inkml:trace>
  <inkml:trace contextRef="#ctx0" brushRef="#br0" timeOffset="27919">32764 16497 19808,'-13'-46'-3277,"-5"5"320,-1 27 3735,-6 8 48,-5 24-580,4 3-462,1 9 161,15-7 1,2 1-1244,1 18 1175,10-15 1,5 1 198,6-3 0,4-2-1029,9-5 0,2-3 834,0-1 1,0-3 498,1-4 1,1-3 50,5-3 0,-1-2 102,-8-1 1,1-2-272,5-4 1,2-4 0,-4-2 173,-3-7 0,-5-5-584,6-12 0,-10-4-244,-19 4 1,-12 0-51,-12-1 1,-9 4 88,-6 7 0,-4 5 54,6 4 0,-3 8 279,-7 10 0,-5 8 0,8 3 0,15 1 0,2 2 0,-9 3 0,0 0 0,0 0 0</inkml:trace>
  <inkml:trace contextRef="#ctx0" brushRef="#br0" timeOffset="28179">32924 15269 19808,'24'-25'-224,"0"1"1,0-1 0,14 1-1,5 4 1,1 13 886,-9 16 0,0 11 1,1 4-1,-1-4-1540,7-4 1,0-2 0,-1 8 900,-12 1 0,3 5 0,-2 3 0,-1 3 1,-3 2-1,-7 1-571,-5 3 1,-6 2 0,-3 3 0,-3 0 0,-2 1 0,2-1 28,0 0 1,-1-1-1,0 1 1,-2 0-1,-3 1 1,-2 2 210,-2-5 0,-1 3 1,-2 0-1,-1 1 0,-3 0 1,-2 0-1,-3-2 0,-3-1 274,0-7 1,-3 0-1,-3-1 1,-2 0-1,-2-1 1,0 0-1,-1-2 1,1 0 0,1-1-1,2-1 1,-4 5-1,2-2 1,0-1-1,0-1 1,0 0 0,-2 0-1,-1 1 1,-1-3-1,0-1 1,0 1-1,0 0 1,0-1-1,0 1 1,0 0 0,1-1-1,-1 1 1</inkml:trace>
  <inkml:trace contextRef="#ctx0" brushRef="#br0" timeOffset="68458">23280 15765 18282,'-26'-34'-1639,"6"15"1,0 5 202,-2 12 1799,-7-1 0,0 1 170,-2 7-261,-15 2 190,15 6 17,0-7-287,4 5 0,0 0 992,-14-1-2664,1 9 1,-1 2 1767,-3 1-204,13-5 0,-4 3 1,3 1-558,5 2 1,3 1 298,-5 3 0,3 2-320,11-1 0,8-2-571,18 7 371,4-9 0,6-1 260,9-5 1,3-3-448,-1 1 0,3 0 758,-3-5 0,4 0 0,0 1 120,1 1 0,2 1 0,-2 2-96,-2 2 1,-2 2 0,0-1 62,13 7 0,-8 1 169,-10 14-178,-50-12 388,0-14-40,-1-2 1,-3-2 26,-5-4 0,-4-2-95,-2 4 0,-2 0 222,5-4 0,-1-1 1,-1 1-339,1 1 1,-1 0 0,1 0 6,2-3 0,-1-2 0,1 2 123,-15 2 0,3 1-186,15-3 1,3 0-32,-9 4 1,30 4 0,13-4 0</inkml:trace>
  <inkml:trace contextRef="#ctx0" brushRef="#br0" timeOffset="68912">23168 16124 23335,'-12'-45'-1639,"8"16"1,1 1-1639,-3-2 0,6-11 3005,11 22 1233,-2 1-308,9 11 629,0 7-1192,-5 13 535,11 11-280,-5 19-284,-7-15 1,1 0-1091,0-1 0,-1-1 473,-3 0 1,1 1 61,6 3 0,2 0-885,-2-1 1,1 1 617,7 9 1,2 2 528,1-3 1,1-2 163,-3-6 0,1-2 374,10 2 1,0-6 564,7-15 711,-2-6 50,-30-44-1406,-10 14 1,-2-3-172,-1-11 1,-2-4-345,1 13 1,-2-1 0,1-3 132,0-6 0,1-4 1,0 0-1,-1 2-128,0 2 0,-1 3 0,2-2-111,3-10 0,2-2 1,1 8 264,0 14 1,3 7 0,12 6 0,-6 20-1</inkml:trace>
  <inkml:trace contextRef="#ctx0" brushRef="#br0" timeOffset="69146">24185 16348 16130,'13'-40'-604,"0"1"1,0 0 0,-2 8 188,-4 21 718,-2 13-390,-5 40 1,-7-16 0,-2 2 0,-2 6 0,1-1 0</inkml:trace>
  <inkml:trace contextRef="#ctx0" brushRef="#br0" timeOffset="70466">1252 8218 24227,'32'-14'73,"0"0"1,-1-1-1,-2 3 152,13 10-360,-4-1 0,1 1 72,-7 1 1,0 2-51,14-2 0,3 2 28,-12 0 0,1 1 0,0 0-9,-5 0 0,-1 1 1,5-1 70,5 0 0,7 1 1,2 0-1,1-1 1,-2 1-19,-7-2 0,-2 1 1,1-1-1,1 1 1,3-2 32,-1 0 1,3 0 0,2-1 0,1 0 0,0 0 0,-2 0-1,-3 0 3,4 0 1,-5-1 0,0 1 0,3-1 0,6-1-152,-14 2 1,3-1 0,3-1 0,2 1-1,3-1 1,0 1 0,0-1 0,-1 0-1,-1 1 1,-2-1 0,-3 1 0,-4 0-36,8-1 1,-6 0-1,-2 1 1,0-1-1,2 1 1,7-1 205,-10 2 1,3-1 0,3 0 0,3 0-1,1 0 1,1 0 0,1 0 0,-1 0-1,0 0 1,-1 0 0,-2 1 0,-2-1-1,-4 1 453,13 0 0,-4-1 0,-3 1 0,-1 1 0,1-1 0,0 0 0,4 0-402,-4 1 1,2-1 0,2 0 0,0 0 0,0 1-1,0-1 1,0 1 0,-2-1 0,-1 1-38,4 0 0,-2 0 0,0 0 0,-1 0 0,0 0 0,-1 0 1,0 0-45,-3 0 1,0 0 0,-2 0 0,1 0 0,0 0-1,0 0 1,1 0 3,-1-1 0,0 1 0,0 0 0,1-1 0,0 0 0,0 0 0,1 0 1,0 0-355,-2 0 1,1-1 0,1 0 0,-1 0 0,1 0 0,0 0 0,0-1 0,-1 1 0,-1 0 254,2 0 1,-1 1 0,0-1-1,-1 1 1,0-1 0,0 0-1,0 0 1,1-1 132,1 0 0,3-1 1,0 0-1,0-1 1,-2 1-1,-2-1 0,-5 0 1,-6 1-1,5-3 1,-6 0-1,0 0 1,10-3-1,0 0 0,0 0 1</inkml:trace>
  <inkml:trace contextRef="#ctx0" brushRef="#br0" timeOffset="72299">1636 5515 22946,'-14'-19'-3277,"-2"7"0,14 6 0,-3 6 4591,5 0 210,0 0-345,5 0-362,-3 0-727,14 0 1769,-13 0-609,14 0 1357,-11 6-3957,7-5 1217,-6 10-1853,4-4 906,-4 6-1092,11 4 738,-5-2-124,5 8-224,-5-9 1468,-1 3-1337,0-4 2091,1-1-896,-1 6 661,6-4 36,7 15-362,-4-9 457,8 11-257,-5-1 150,3-4-127,3 5-87,-12-11 1,0 1 201,15 8-326,-15-9 0,1 1 269,8 0 0,-2-1 77,6 15-186,-6-12 1,2 2 6,-3 1 0,0 2-93,4 5 1,2 2 16,-4-6 1,2 1-1,-2 0-16,4 9 1,-1-1-101,1-2 1,0-1-44,0 2 1,-1-2-47,-6-5 0,2 1 196,-1-4 0,3 3 0,1 1 1,-2-2-37,1 0 0,-1 0 0,2 1 86,0-1 0,1 2 1,1 0-1,-2-1 9,4 2 1,-1-1-1,0 0-1,-2-2 1,0 0-1,-1-1 81,8 8 1,-3-3-27,-7-7 0,-2-2 20,-2-3 1,-3-1-80,7 12-28,-9-12 0,2 2-79,3 6 1,3 3 0,-1-1-25,4 5 1,1 1 47,-3-6 1,1 1-1,-1-1 19,8 7 0,-3-4-7,-13-11 1,0-2 9,8 4 0,0 0-655,-7 2 1,-1 0 621,4-2 0,0-1 92,3 8 0,0 0 60,0-5 0,0-2-45,-3-3 0,0 0 119,-1-2 0,0-1-59,1 1 0,-1 0-19,4 3 1,0-2 196,15 8-54,-17-7 1,0-2 1847,15-4-1204,-5 14-769,-3-15 1590,-12-2-1673,0 5 1564,1-9-1434,6 10 576,-6-6-706,-6-5-468,-8-1 339,-5-6 806,0-6-1619,0 5 227,0-10-299,-5 4 572,3 0-869,-3-4 334,5 10 536,-6-11-1539,5 11 2684,-5-4-179,6 5 1163,0 0-468,0-6-1015,0 5-360,0-4 20,-5 5 1952,4 0-530,-10-6-833,4 4-649,-6-3-533,-5-1 2185,-1 0-126,0-1 88,-5-4-2124,-1 4 358,-17-11 58,15 8 1,-3 1 181,-7-4 0,0 1-1417,7 2 1,1 1 1506,-1 0 0,0-1-12,3-1 1,1-1-1014,-16-3 1080,15 4 1,1-1-285,-12-6 110,7 4-184,7 0 0,1-1-75,-6 0 269,6 2 0,-1-3-24,2-4 1,1-1-83,1 3 0,0 0-164,1-9 1,1 0-423,-5-5 2769,16 2-3427,1 11 1713,6-5-1443,11 11 2097,-3-5-945,10 11 1653,0-4-363,2 9 216,4-3 872,12 5-335,-14 0-222,13 0-971,-10 0 484,1 0-1393,10 0 388,-5 0-490,-5 0-40,-2 0 239,-1 0 0,3 0 90,6-5 174,-7 3-89,-2-9-289,-14 10 830,2-10-1278,-11 9-1221,-6-9 67,-1 10 1504,0-5-1274,-4 6 1401,10 0 199,-4 6-1025,5-5-308,5 16 1321,7-4 409,13 24-1106,-10-17 1,2 3-835,7 13 0,0 2 681,-6-9 0,-1 2-36,7 12 0,-2 2 419,-8-10 1,-1 0 0,-2-3 0,2 1 0,-2 0 0,0 1 0,0-1 0,-1 1 0</inkml:trace>
  <inkml:trace contextRef="#ctx0" brushRef="#br0" timeOffset="73515">4302 8367 21378,'7'-14'-3277,"4"3"1695,-5 5 1910,1 5 556,-1-5-1244,-1 6 627,-3 0 23,3 0-344,-5 0 907,0 0-508,6 0-158,-5 0-519,5 0 734,-6 0-746,5 6 0,-3 1 1,3 5-1</inkml:trace>
  <inkml:trace contextRef="#ctx0" brushRef="#br0" timeOffset="74255">4401 8503 20589,'-14'0'90,"-2"0"-270,14 0 0,-3 0 0,5 0-90,0 5-1410,5 2 404,2 11-412,11 1 668,-4 1-173,9 3 218,-9-9-20,-2 9-352,-1-9 1705,-9-2-505,3-1 537,-5-9-671,0 9-6,0-10-130,0 10-69,6-4 519,-5 5-351,10 1 521,-4-1-237,5 1 451,1-1 78,-6 0-524,-2-5 303,-5-1-351,6-1 637,-5-3-381,5 3 181,-6-5 614,0 6-1379,5-5 1344,-3 4-1653,14-5 2105,-13 0-420,13 0-1,-9 0 1,6 0-971,-1 0 1392,0 0-1091,1 0 1350,-6-5-1912,4 4 414,-10-10-1386,5 9 1504,-1-3-670,-3-1-694,3 5 1351,1-5-685,1 1 516,-1 3 182,11-8 808,-3 3-1279,5-6 373,-1 6 1023,-6 2-1489,6 5 720,-4 0-165,9 0-685,-14 5-151,13-3 516,-14 9-1061,4-10 874,5 10-548,-9-9 591,16 8-339,-11-8 688,5 3 382,-11-5-182,-2-5 451,-5 3-1956,0-8 683,5 8 862,-3-3-1103,9 5 584,-10 5 1,16 2 0,-4 5 0</inkml:trace>
  <inkml:trace contextRef="#ctx0" brushRef="#br0" timeOffset="74383">5169 8800 20543,'5'-38'-3277,"2"2"0,11 22 3526,-4 3 144,9 22-455,-9-3 1,4 10 0,-6-5 0</inkml:trace>
  <inkml:trace contextRef="#ctx0" brushRef="#br0" timeOffset="74865">5380 8788 20543,'6'-26'-3277,"0"2"628,-6 17 986,0 2 521,0 5 2234,0 5-1991,0 2 338,6 11-1131,0 2 1053,12 4 623,2 1 309,10-6 372,-4 5-1512,4-16 1847,-5 9-352,0-16 1248,-6-6-403,-6 2 182,-8-25-1771,-5 24-412,-5-24-215,-2 20 145,0-10-464,-4 11 222,10 2-1039,-5 5 1503,12 0 1370,0 0 310,7 0 111,-1 0-376,1 0 276,-1 0-721,0 0 766,1 5-1838,-1 2-98,1 6-319,-1 4-192,0-3 125,1 10-256,-1-10 255,1 3-123,-1-4 740,-5-6 15,4-2 952,-4-10 107,0-2-160,4-6-1,-10 1-843,10-6 335,2 4-1,0-9 1,5 9-1,-5-4 1</inkml:trace>
  <inkml:trace contextRef="#ctx0" brushRef="#br0" timeOffset="74970">5987 8714 19808,'20'-27'-792,"-2"9"0,-6 7 0,0 4 0</inkml:trace>
  <inkml:trace contextRef="#ctx0" brushRef="#br0" timeOffset="75174">6124 8540 21951,'6'-27'-1639,"0"0"1,7-18-1639,16 38 3380,-2 1 1142,16 1-445,-6 3-723,0-8 15,-5 2-258,-7-4-514,-7 0 0,-6-1 1,0 1-1</inkml:trace>
  <inkml:trace contextRef="#ctx0" brushRef="#br0" timeOffset="76216">6446 8118 22995,'14'-13'-3203,"-3"2"1895,-5 5 839,-5 5-100,4-10-106,1 9 1335,-5-3-1482,5-1-181,-6 5 39,0-4 1,0 5 1573,0-6-1463,5 5 1893,-3-5-2370,3-5 1595,1-3-763,1-16 772,11-13-403,-4 15 0,2-6-135,0-2 1,2-8 0,1-1 0,0 1-226,-3 6 1,1 0 0,0 0 0,1-2 303,-2 3 0,1-2 0,0-2 1,1 0-1,-1 1 0,0 2 181,5-8 0,-1 3 1,1 0-1,0 0-9,1 0 1,1 1-1,-1 0 1,0 3-808,2-2 1,-2 3-1,1 1 904,0 0 0,0 1 1,-2 3-163,-3 2 0,0-1 114,0 0 0,3-5 0,-1 0 0,-1 4-409,3-5 1,1 1 407,-5 3 1,2-4-1,1 0 1,-3 5 62,4-1 0,-2 3 419,2-6 0,-2 0-413,-1 2 0,-3 2 1014,-3 7 1,-3 1-1085,2-12-123,-8 14-354,-16 16 2925,-3 1-2249,-11 6 1500,1 0-919,4 0 198,2 0 9,6 6-13,0 1-99,5 0-827,-10 9-313,9-2-714,-15 11 246,3 0-84,1-6 130,-5 10 118,0 3 309,6-9 0,-2 3-237,-1 2 1,-2 1 458,-4 1 0,-1 1-387,0 3 1,0 0 379,-6 0 0,1 1 100,1 2 0,0 0-81,-1 1 0,-1-2 78,5-6 1,2-2-32,4-2 1,2-3 150,-10 1 95,19-11-129,7-8-113,10-10 772,13-8-640,3 0 70,20-5 113,-8 0-188,10 10 106,-6-9 127,-6 16 180,5-5 204,1 6-448,1 11-248,10-2-165,-22 4 1,-2 2-131,16 1-164,1 7 0,1-5-515,-2-4 615,-15-2 1,-1-1-147,13-3 641,-6 3-126,-12-11 955,-1-33-1452,-6 3 136,-7-4 0,-3-4-125,4 2 0,-1-2-52,-4-9 0,0 0-726,2 8 0,-1 0 478,-1-3 1,-2 1 489,2 12 1,-2 2 0,-3-2 0,-3 1 0,0 1 0,0-1 0</inkml:trace>
  <inkml:trace contextRef="#ctx0" brushRef="#br0" timeOffset="86065">4525 7660 23122,'-19'-14'-3277,"1"3"1525,5 11 2402,6 0-44,2 0 68,16-5-810,-3 3 435,10-3-450,5-1 783,-2 5 220,9-10-1166,6 9 358,-12-3 0,2 0-835,10 1 1,2 0 980,-2 1 1,0 0-95,5 0 1,2 0 5,-6 1 0,1 0 0,0 1-46,7 0 1,0 0-710,-3 0 0,2-1 0,1 0 806,1 0 0,0 0 0,0 0-872,-7 2 0,-2 0 0,2-1 752,9-1 1,0 0-1,1 0 38,-1 0 0,0 0 0,-1 1-434,0 0 1,0 1-1,1-1 378,-6 0 1,1-1 0,0 1 0,-2 0 7,1 0 0,-2 2 0,-1-1-44,9 0 0,-1 0-52,-4 0 1,-3 0 315,5 0-242,-9-3 0,-3 0-29,-12 2 59,-3-4 770,-13-1-1679,-10 5 3019,-2-5-3087,-17 1 643,-2-2 2238,-6 0-2240,-9-4-168,8 4 445,-10-5 493,12 5-523,6-4 473,1 4-474,5-6-259,0 1-41,6 5 117,2-4-397,4 4 65,0 0 519,2 2-354,5 5 591,0 0 646,5 0 79,2 5-1036,6 2 477,5 6-15,1-1-65,0 0 122,-1 1-1348,-5-1 46,5 6-94,-5-4 344,5 15 7,-11-14-307,-1 8 829,-17-5 0,-3 1 1,-11 6-1</inkml:trace>
  <inkml:trace contextRef="#ctx0" brushRef="#br0" timeOffset="86532">4748 7400 25912,'0'-21'-3277,"-5"5"0,3 16 1256,-14 5 2970,2 2-415,-5 5-295,-5 1-96,-6-1-575,-9 6 1347,12-11 1,-1 0-295,2 2 1,1 0-680,0-3 1,1 0 198,-14 1 289,14-2 283,6 1-331,11-5-177,1 5-839,6-6 907,17 0 111,9 0-294,24 5-260,-20-1 0,2-1 33,-4 0 1,1 1 169,5 2 1,-1-1-118,-5-2 0,0 1 337,1 2 0,-1 0-612,10 7-203,-3-6 267,-16-2-221,0-5 462,-1 6 1,-11-5 0,-1 5 0</inkml:trace>
  <inkml:trace contextRef="#ctx0" brushRef="#br0" timeOffset="87006">5429 6929 27011,'-3'-40'-1093,"-1"0"1,-1 8 0,5 6-2185,16 10 0,-6 14 4870,24-9-679,-7 10 328,10 1-618,-5 12-2018,3 13 2329,-14 12-563,-6-16 0,-1 2-1138,-6 1 1,-2 2-246,3-2 0,0 1 136,-3 0 1,0 0-1267,1 13 15,-2-2 523,-5-22 334,0-3 993,-5-16 1006,4-13-1067,-10-3 620,9-4-330,-3-9 107,5-5-25,4 12 0,3-2 14,1-2 1,3 0 297,8-1 0,5 2-317,2 0 1,4 3 403,4 6 1,1 4-751,-6 3 1,0 4-1,19 10 1,-17 7-1</inkml:trace>
  <inkml:trace contextRef="#ctx0" brushRef="#br0" timeOffset="88032">1574 10844 24613,'-7'20'-3277,"2"-8"900,-1-6 2988,5-6 294,-5 0-303,6-6-2036,11-6 1432,3-13-1438,11-7 1525,-8 11 0,2-1 162,-1 1 0,2-1-297,6-6 0,3-3 0,-1 1-1290,6-4 1,1-2 1127,-3 0 1,2-3 0,-4 1 559,1 0 0,-4-1-758,-9 9 0,-1-1 0,-4 1 186,-1-2 0,-4 0-286,-3-2 0,-5 1-583,-18-11-113,-13 18 666,-8 10 614,12 16 1,0 5 861,-18 13-516,14-1 0,1 3-565,1 9 0,2 4 462,0 6 1,3 4-36,6-9 0,2 3 0,1 2-125,3 3 1,2 2-1,1 1-346,3-9 1,1 1 0,0 1 0,1 1-107,1 4 1,0 1 0,1 1 0,-1 0-193,2 4 1,-1 1 0,1 0 0,0 0-170,0-10 1,-1 0-1,1 0 1,0 1 0,-1 0 404,0 3 1,0 0 0,0 1 0,-1-1 0,0-1 79,-1-2 0,0-1 0,-1 0 0,0 0 0,-1-1-272,-1 9 1,0-1 0,-1 0 0,-2-2 376,1-2 1,-2 0 0,0-2 0,-2-1 150,-3 6 1,-1-2 0,1-3 135,-3 6 1,-1-6 289,4-12 0,-4-4-17,-2-9 0,-2-3 400,-2-5 1,-1-3 59,-7 1 0,-1-5-272,3-4 1,2-6-302,4-5 1,3-4-376,5-6 1,4-1-77,-4-15 1,14 14 0,2-1-1,2-11 1</inkml:trace>
  <inkml:trace contextRef="#ctx0" brushRef="#br0" timeOffset="88482">2368 10671 29432,'-26'-7'-3277,"-14"13"3906,18 8-1981,1 6 1,0 6 471,5 4 0,1 4-171,0-4 1,1 4-1,0 1 653,-1 7 1,0 2 0,1-1 73,2-6 0,2-2 0,-1 5-150,1-3 0,0 4 0,0 2 0,2-1 1,0-3-403,1 11 1,3-3-1,-1 2 270,-2-2 0,-1 2 1,2 0-1,3-4 54,5-1 0,4-3 0,3-3-316,4 5 1,7-7 767,8-8 0,6-6 465,2-2 0,2-4 174,8-7 1,1-4 96,0 2 0,1-3-373,-13-4 1,1-2 0,-3-2-1,4-1 1,-2-2 0,-3-3-1,1 1 1</inkml:trace>
  <inkml:trace contextRef="#ctx0" brushRef="#br0" timeOffset="90633">3359 11179 24506,'12'-25'-3277,"1"-5"0,-6 15 1122,-2-7 1327,-5 15 20,0 0 38,0 2 373,0 5-231,0 0 1208,0 27-1026,-5 2-121,3 15-280,-3-2 989,-1 0-275,6-14 0,-1 1 167,-2-3 0,0 0-652,3 1 0,0 0-807,6 15 1288,-5-9-67,11-8 0,4-3 626,6 0-105,15 2 563,4-41 328,-13-10-726,-9 1 1,-2-4-659,-3-1 1,-3 0 682,2-15-289,-3 13 1,-3 2-336,-6 8-639,10-17 339,-9 32-475,3 2 892,-5 19-442,6 17 208,-1-1 0,2 3 7,5-2 0,1 0 443,1 8 0,4-3-88,4-8 1,4-4-263,-2-6 0,3-3 606,3-2 1,2-6-303,-4-6 1,0-5 623,2-5 1,-4-5-198,-8-8 1,-3-4-190,1 2 1,-3-2-255,-8 0 0,-4-1-191,1-2 0,-4 1-382,-7 0 0,-5 0-108,-1-6 0,-3 1-161,-6 7 1,-2 3-30,4 4 1,0 4 757,-9 4 0,2 12 1,9 7-1</inkml:trace>
  <inkml:trace contextRef="#ctx0" brushRef="#br0" timeOffset="90882">4401 11588 16209,'14'-26'-3179,"2"14"3175,-14 19-1381,3 12 676,-10 11 539,-2-4 257,-6 16-290,6-20-456,2 12 503,10-4-611,13-8 1214,3 7-191,15-22-29,12-7-64,-7-1 1,-11-6 0,0-3 0,14-3-1</inkml:trace>
  <inkml:trace contextRef="#ctx0" brushRef="#br0" timeOffset="91015">4450 11130 17954,'-6'-43'-1093,"6"17"1,6 45 0</inkml:trace>
  <inkml:trace contextRef="#ctx0" brushRef="#br0" timeOffset="91271">5181 11700 17760,'26'-21'-3277,"-2"4"3064,-6 28 32,-5-2 41,5 25-658,-11-12-453,-1 20 517,-6-16 533,0 5 1,0 1 0,-6 7 0,3-7-1,-1 0 1</inkml:trace>
  <inkml:trace contextRef="#ctx0" brushRef="#br0" timeOffset="91798">5528 11154 23148,'7'-44'-1093,"0"0"1,0 5 0,-3 11-2185,-4 22 0,0 23 1047,-5 9 1878,-2 7-346,0 8 615,-2-17 0,1 1-855,7 3 1,0 1 867,-5 11 1,1 0-554,4-9 0,2-2 572,-2-2 1,2-1-72,10 21-10,-3-18 123,15 12 39,2-21 529,1-8 21,5-6 179,5-18 243,-3-12-1356,-11 3 0,-2-3 579,-6 2 0,-1-1 10,-1-1 0,-1 0-206,1-19-345,-5 5-301,4-11-229,-9 22 1165,3 4-828,-10 17 426,3 12-65,-9 12 233,10 2 1403,-5 10-1485,12 6-141,1-8 205,8-2 1,4 0 96,5 3-102,8-9 1,4-4 702,13-4-1383,-13-15 1,1-5 1636,8-7-608,-23 2 0,-2-4-563,-7-6 0,-2-1 265,9-12-94,-13 10 1,-2-2-199,-1 1 1,-2 1-2984,-8-15 2389,-1-8 181,-3 25 1,-3 1 178,-13-6-455,-6-6 1005,-4 28 1,15 14 0,-2 12-1</inkml:trace>
  <inkml:trace contextRef="#ctx0" brushRef="#br0" timeOffset="92116">6471 11576 12582,'7'-14'-2156,"-7"9"1059,-7 12 1124,-5 10-172,-6-3-14,5 8 1,1 2 155,-14 6 101,15-4 1,2 2-509,-2 9 333,17-11 309,34 3-294,-3-21 40,-8-1 1,3-3 218,1-5 0,-2-3 112,18-9-246,-19 2 1,4-3 0,-5-2 118,-4-6 1,-4-3-2,11-11 1,-6-1-448,-19 11 1,-7 0 143,-9-8 0,-6 3-261,-14-3 224,7 15 0,-4 2-59,-12 3 0,0 4 303,-9 2-231,9 3 1,1 5 67,12 9 1,1 5 96,-2 4 0,1 3 21,5 1 0,0 1 0,2 1 0,2 0 0,4 13 1</inkml:trace>
  <inkml:trace contextRef="#ctx0" brushRef="#br0" timeOffset="92331">7289 11415 15183,'19'-23'-1085,"0"0"1,6-7 689,-8 19 760,-16 22-1142,4 19 663,-10 16 25,2-16 1,-1 2-1551,-2-4 1,0 0 716,-1-3 1,1 0 956,0 2 0,0-1-1193,-1 14 1016,1 3 0,6-7 0,0-4 1</inkml:trace>
  <inkml:trace contextRef="#ctx0" brushRef="#br0" timeOffset="92706">7425 10783 7533,'12'-33'1638,"-1"1"0,5-1 0,0 5 0,2 5 531,-3 16-3039,14 2 137,1 5-276,9 16 1008,-12-4 0,1 2-166,1 9 1,-1 4-263,-2 5 1,-1 3-409,0 7 0,-2 3 767,-11-14 1,-1 1 0,-2 0 339,-2 1 0,-1 1 0,0-2 213,3 10 1,-2-3 341,-6-9 1,0-3 805,4 3-514,-5-19-151,-5-11-1593,-2-16 814,-5-10-281,5-13 718,1-4-470,6 17 1,0-1 451,0-4 1,0-2-517,2-7 1,2-1-712,-2-1 1,3 3 1543,2 9 0,3 2-1152,1-6 0,3 4-926,18 1 63,0-1 0,-2 19-802,-5 11 1074,0 0 1,5 6 0,2 1 0</inkml:trace>
  <inkml:trace contextRef="#ctx0" brushRef="#br0" timeOffset="92983">8368 10039 20975,'24'-14'-704,"4"26"0,2 9 277,-7-6 1,-2 3-102,1 6 1,1 3 0,-1-1 243,3 4 1,-2 2-810,-5 2 1,-2 5 0,-1 1 716,-3-5 1,-2 0-1,0 3 1,-2 0 209,2 9 1,-1 2 0,-2 1 0,-2-1-206,-2-7 1,-2 0-1,-2 0 1,-2 4 66,-3-5 1,-1 4 0,-3 2 0,0-1-1,0-3 1,0-4-506,-2 8 0,-1-6 1,-2 4 658,3-7 0,-2 4 0,0 1 0,-1-3 0,0-7 118,-11 10 0,-2-6 0,-2 1 1,-3-1-1,6-12 0,0-1 0,0 1 1</inkml:trace>
  <inkml:trace contextRef="#ctx0" brushRef="#br0" timeOffset="105404">2145 13361 9490,'-13'-25'-1834,"6"6"1554,-4 6 97,10 2 792,-10 10-414,9-5 201,-3 12-436,5 12-25,0 24 122,0 0-449,2-11 1,1 2 345,1 5 0,-1 3-647,1-7 0,1 1 0,-1 3 648,-1-1 0,0 1 0,0 2 1,0 0-499,1 0 1,1 1 0,0 0 0,-1 0 497,0 2 0,-1 0 0,0-1 0,1-2-45,2 3 0,0-4 0,0 1-60,-3-1 0,-2 1 0,2-8 60,2 6 90,-5 0 0,-5-43 0,-2-2 0</inkml:trace>
  <inkml:trace contextRef="#ctx0" brushRef="#br0" timeOffset="105889">2207 13274 8152,'-14'-34'35,"1"1"0,0-1 0,-6-7 0,3 8-138,9 16-39,2 16 201,5-4-740,11-1 757,3 5 227,10-10-291,1 9-12,0-1 0,3 1-755,1 1 1,1 2 799,2-2 0,1 2-180,-3 0 0,-1 3 45,-2 4 0,0 2-189,2 4 1,-1 4 143,0 5 0,-3 3-45,-5-1 0,-4 2 90,-7 0 0,-7 1 450,-24 10-180,4-19 0,-3-2-135,-9-3 0,-3-3 91,-2-1 1,1-1-48,8-3 1,1 0 90,-5 5 0,2 0-180,-1-1-360,-1 19 2011,35-4-1741,11-5 0,5 3-45,7 4 0,2 2-598,-4-4 0,2 2 0,-2 1 643,0 2 0,-1 1 0,0 2 30,1 1 0,-1 1 0,-2 1-30,0 2 0,-2-1 1,-3 0-46,1 9 0,-5-3 451,-2-4 1,-7-4-497,-23 7 989,-8-23-449,-6-7 0,4-11 0,-2-2-186,1-4 1,-1-2 95,-10 1 0,-1-1-90,3-5 0,1-1-225,2-2 0,3 0 0,8 2 0,2-1 45,-14-10 0,19 0 0,4 5 0</inkml:trace>
  <inkml:trace contextRef="#ctx0" brushRef="#br1" timeOffset="106256">3855 13187 7533,'-33'-13'67,"0"-1"1,0 0-1,-15-7 1,4 9 21,12 18 1,3 4-1125,5-2 1,0-1 1034,-6 4 0,0 3 269,-4 13 1,4 3-180,12-9 0,3 2-135,-9 20 0,8 3 0,13-17 0,7 1-75,6 6 0,6 3 1,-2-3 29,-2-3 0,1 0 60,1-1 0,3 3 0,-1-2-150,3 8 0,-3-3 45,-4-8 0,-2 0 90,6 9 0,-3 0-45,-8-14 0,-3 0 45,4 3 0,-1 0-984,-3 16 849,3-2 243,-16-5-153,-3-10 450,-16-4-270,4-17 0,-2-5-45,3-2 0,-3-4 314,-10-4 1,-6-3 0,3-2-270,-5-6 0,1-2-786,3 2 0,-3-1 0,6 2 696,5 2 0,3 1 0,1-2 0,3 1 0,-5-2 0</inkml:trace>
  <inkml:trace contextRef="#ctx0" brushRef="#br1" timeOffset="107449">4698 13423 7533,'-2'-33'269,"-1"0"1,-4-14-90,-11 36-90,-7 11-90,-1 0 90,-4 0-2087,5 5 2177,-5-3-90,6 8 0,0 2 248,-12-3-293,-4 13 0,0 2-45,1-1-1276,3 5 0,2 2 1276,6-1-90,12-10 0,3 3-338,8 7 1,4 0 337,1 10 0,4-9 0,4-1 90,17 7-180,6-5 90,7 1 90,-1-2-45,-8-9 0,1 0 45,-6-7 0,0 1-45,15 11 0,-1 0 135,4-4-135,-18-5 0,-1 0 991,-4-3-856,4 9 89,-14-14 180,-9 2 91,-25-11-360,-8 0 0,1-3 0,-1 0 685,-15 2-865,15-5 0,0 1-90,-11 3 82,-1-1 1,-3 1-128,13 1 0,-1 2 225,1-2 0,-1 1 0,3 1 0,3 1 0,4 1 0,-16 5 0</inkml:trace>
  <inkml:trace contextRef="#ctx0" brushRef="#br1" timeOffset="108388">5144 13373 7533,'-12'-12'809,"5"5"-899,1 1 180,6 12-90,6 17-90,-5-1-2609,10 19 2789,-4-9 45,1 5 0,2 2-135,-3-11 0,0 2 60,1 13 0,0 6 0,-1-2-723,0-1 0,0-1 603,-3-5 0,0 3 0,0-5-30,2-4 1,-1-5-606,-3 18 785,3-33-90,-5-9-180,-5-28 45,-3-3 0,-2-3 135,-3-8 0,0-3-172,0-1 0,0-3 1,1 2 171,1 0 0,2 0 0,0 8 0,1-2 0,3 1 45,3-8 0,2 2-45,-3 10 0,1-1-135,3-7 0,3 1 537,9-10-581,6 15 59,5 13 0,8-1 0,-3 4 300,17-2-150,-5 7 0,7 1 0,-6 6 149,5 12-89,-10 5 0,-4 5 287,-8 22-377,-17-10 0,-4 3 135,-7 3 0,-5-1-45,-3 1 0,-4-1 90,-6-2 0,-2-2-581,4-7 1,-1-2 670,-16 9 269,1-11-269,-4-2-180,6-3 2096,4 4-2006,17-6-180,5 1 841,1-1-931,12 11 135,14-7 0,5 0-495,8 17-392,2-17 1,8-3 0,-1 0 481,2 1 0,2-2 360,-3-5 0,4 0 0,-2-2 0,4 1 0,-3-1 0,-4-5 0,0 0 0</inkml:trace>
  <inkml:trace contextRef="#ctx0" brushRef="#br1" timeOffset="108590">6111 13373 7533,'-1'-42'809,"-3"15"-989,20 63 90,-9-9 0,0 2 90,3 1 0,-1 0-489,-2 2 0,-1 2 489,2 4 0,0 1-885,-1 2 1,0 2 839,3 4 0,-1 1 45,-2-11 0,-2 2 0,1-2-714,3 7 0,0-3 444,-2-1 0,0-4 91,11 5-91,-11-35 180,-2-24 90,-5-8 0,0-17 0,-5-7 0,1 22 0,1 0 0</inkml:trace>
  <inkml:trace contextRef="#ctx0" brushRef="#br1" timeOffset="108798">6074 13311 7533,'0'-32'-90,"0"13"270,6 3 269,17 20-89,16 14-808,-9-1 1,2 4 507,-6 2 0,2 3 0,-2-2-1113,5 4 1,-2-1 1142,5 11 0,-3 0-180,-12-16 0,-1 2-45,-1 2 0,0 4 0,-3 2 45,-1 1 0,-2 2 0,0-1 45,7 7 0,-6 0-135,-13 12 0,-9-9 90,-6-27 45,-21 0 0,-6-6-45,-4-11-90,3-5 1,0-1-1,-2 3 180,3-13 0,8 9 0,3-5 0</inkml:trace>
  <inkml:trace contextRef="#ctx0" brushRef="#br1" timeOffset="109148">6856 13361 7533,'26'-21'1079,"8"37"-899,-19 26-405,-2-4 0,-2 4-918,-6 1 0,-3 0 1412,-2 4 1,0 0-657,-2-12 0,0 1 1,-1-2 386,-3 6 0,-1-2 45,4 2 0,-1-3-180,1-8 0,1-2-103,2 12 148,0-3 90,0-24 180,0-6 1028,0-17-1208,0-3 0,0-16 1215,0-18-1305,0 15 0,0-3-122,-2-13 0,-2-1 212,1 10 0,0 0 0,0-2 0,-1 2 0,-2 11 0,1 2-90,1-1 0,1 0 90,-1-2 0,1-2 0,-3-15 0,1-1-270,3 5 1,2-1 179,0 9 0,0-1 0,0 2 45,2-2 0,3 3 0,8 10 0,3 4 135,22 1-135,-13 14 0,1 3 0,1 0 0,1 2 0,-2 0 0,3 3-105,8 2 0,4 3 0,-2-1 150,2 3 0,1 0 0,0 1 0,4 0 0,-5 0 0,-3 1 0,-1-1 0</inkml:trace>
  <inkml:trace contextRef="#ctx0" brushRef="#br1" timeOffset="109317">6955 13534 7533,'-48'-11'1619,"24"-3"-1349,-3 0-90,27 3 179,27 22-449,-3-2-1021,14 2 0,4 1 1201,-14-4 0,1-2-180,13 0 0,5 0 90,-10 0 0,1-1 0,0 1 0,-4-2 0,-1 1 0,2 0 0,11 3 0,1 0 0,-1 1 0</inkml:trace>
  <inkml:trace contextRef="#ctx0" brushRef="#br0" timeOffset="160231">24990 10683 22712,'25'-5'-772,"-6"4"1033,-1-5-829,6 6 910,2 0-264,17 0-1259,-5 0 1271,0 0-180,8 0 328,0 0-256,-21 0 1,1 0 443,22 0-424,-22 0 1,2 0-35,3 3 1,1 0 47,12-3 0,-1 1-45,-9 2 1,-2-1 1,4-1 0,-2-2 40,11 1 166,4 0-179,-14 0 1,2 0-4,1 0 0,1 0 79,7 0 1,2 0-376,-14 0 1,1 0 0,-1 0 329,14 0 0,-1 0-959,-2 3 0,-2 0 896,-4-3 0,1 1-61,7 5 1,1 0-77,-15-6 1,2 0-1,0 1 112,11 2 1,3 1 0,-2 0-431,-8-3 0,0-1 0,-2 0 470,0 2 1,0 0-1,-2 0-1,6-2 1,-2 0-213,-2 0 0,0 0 256,3 0 0,0 0 21,-2 0 1,0 0 118,5 0 1,-1 0-135,-5-3 1,2 0 13,6 3 0,5 0 0,-4-1-270,-4-5 1,0 1 224,2 4 0,3 1 1,-5 0-61,-8-3 1,-4 0 94,4 3 1,-1 0-48,-3-3 1,2 0 9,7 3 1,5 0-1,-4-1-4,-2-2 1,1 0-41,-3 3 1,4 0 0,2 0 0,-4 0-104,-1 0 1,-2 0-1,2 0 126,11 0 1,3 0 0,-1 0 28,-9 0 0,0 0 1,-1 0-3,0 0 1,0 0 0,0 0 1,1 0 0,0 0 0,2 0-600,1 0 1,0 0 0,3 0 107,-5 0 0,1 0 1,2 0-1,-2 0 0,-1 1 1,1 1-1,-2 0 1,1-1 19,0-1 0,0 0 0,0 0 1,-1 1 57,-1 2 0,0 0 1,-2 0-1,0 0-206,2-3 0,-1 1 0,3-1 649,-4 1 1,4 0 0,2 0-1,-3 1 1,-5-2-135,14 1 1,-2-2 588,-7 1 0,4 0 0,-1 0 0,-6 0 826,1 0 0,-3 0-358,1 0 1,0 0 11,-3 0 0,1 0-316,-3 0 1,2 0 0,1 0 115,0 0 1,1 1 0,1-2-760,8 0 1,2-1-1,-1 0-47,-10 0 0,-1-1 1,2 1 60,4 0 1,3 0 0,0 1 0,-6-1-103,2-1 0,0 0 64,4 3 0,5 0 1,-3 0 39,-9 0 1,-2 0 0,1 0 262,3 2 0,2 0 0,1 0-209,-5-1 1,0 1 0,2-1 0,-2 2-13,13 2 1,0 1 0,-2 1-17,-5-1 0,-1 0 0,-2 1-86,7 5 1,-4 1 50,-6-6 1,-4 0 88,4 9-712,-5-9 857,9 5-1148,-19-5 1211,-15-7 0,-27-12 1,-24-7-1</inkml:trace>
  <inkml:trace contextRef="#ctx0" brushRef="#br0" timeOffset="161459">28351 10758 20427,'19'-14'-3277,"-1"-3"1510,-11 16 2356,15-15-885,-18 7-538,12-8 617,-16 4-529,0 6-658,0-9 686,0 8 127,0-11-668,0 7 462,6 0 933,1-6-357,0 4 888,4-15-107,-10 8-311,5-20-110,-6-3-249,-5 17 0,-2-2 164,-1-5 1,-3 0-409,-1-3 1,-2 0 307,-6-3 0,-1-2-287,9 11 0,2-2 0,-1-1 232,-3 1 0,-1 0 0,1-1 132,2-6 1,2-1 0,0-1-11,-1 1 0,1 0 0,1-2-55,3-4 0,2-1 0,0 2-400,0 6 0,0 2 1,1 0 307,2 2 0,2 1 0,-1-2-349,0-7 1,-1-2-1,2 1 382,2 1 0,1 1 0,0-2-355,-2 1 0,0-3 1,0 0-1,0 0 340,2 2 0,1 0 0,0 0 1,-1 1 79,0 4 0,-1 0 0,0 1 1,0 0-181,-1-1 1,0-1 0,-1 1 0,1 2 179,0-5 1,0 1-1,-1 2 72,-2 3 1,-1 2 0,0 1-129,-1-10 1,-1 3 495,-5 6 1,0 2-371,2 7 0,0 1 128,-2-2 0,0 0 1821,-3-11-1505,-1 1 1234,6 12-1383,-4 7 1339,10 5-1731,-10 1 1013,10 5-879,-5 2 406,6 5 650,6 0 688,-5 0-556,10 0-197,-4 5-243,0-3-235,-2 3 29,1 0-621,-5-3-814,10 3 335,-9-5 569,3 6-927,-5-5-51,0 5-404,0-6 2103,0 0 3,0 5-1403,0-3-516,0 9-479,0-10 927,0 10 657,0-4 0,-5 17-1344,-8 2 222,-12 11 1428,10-14 1,-1 2-229,0 0 0,0 1 220,-3 2 0,2 0-50,7-2 1,-1-2 171,-12 8 512,16-9-603,2-16 170,16-7 382,8-12-573,7 0 1,2-1 290,9-8-322,-10 12 0,-2 0 702,0-2-891,0 10 564,11-5-316,2 6-516,6 6 330,-1 1 72,-6 5-245,-5 1 176,-2-7-1,-10 0-178,-8-12 579,-12-6-1957,-18-18 911,1 8 1,-3 0-396,-9-5 1,-4 3 876,-9 0 1,-3 4 0,6 3-1,-1 4 1,-2 4 0,0 0 0</inkml:trace>
  <inkml:trace contextRef="#ctx0" brushRef="#br0" timeOffset="162655">25908 11006 7533,'7'-19'3276,"-1"6"0,-6 19 0,0 2-1114,-6 21-1706,-1-9-863,-5 16 372,-1-10 0,-3 2 502,-5 5 1,-2 4-576,1-2 0,-1 2 1,-1 1-547,2-5 0,-1 1 0,-1 1 0,1 0 443,-1 2 0,0 1 0,0 0 0,0 0-28,0 0 0,-2 0 1,1-1-1,1 0 180,3-2 0,0 0 0,1-1 1,1-3-1,-8 10 0,3-3 1,7-7-1,-1 1 0</inkml:trace>
  <inkml:trace contextRef="#ctx0" brushRef="#br0" timeOffset="162882">26714 10932 25194,'0'-14'-3277,"-11"8"0,-2 18 1295,-18 8 783,7 4 0,0 4 1088,3-7 0,1 1 13,-7 9 0,0 4 53,6-9 0,-1 2 1,0 1-438,2 0 1,0 1 0,0 1 768,-6 8 0,0 1 0,3 0-601,6-6 0,2 0 0,3-1-82,0 8 1,6-3 173,7 6 0,23-15 1,2-17-1</inkml:trace>
  <inkml:trace contextRef="#ctx0" brushRef="#br0" timeOffset="163089">27520 10932 27611,'-23'35'-656,"0"0"1,0 0-1,-1 2 1,1 1 0,2-3-984,-2 8 1,1-2-1,-2 1 1,1 1 545,8-12 1,1 1 0,0 0 518,-1 0 1,-1 0-1,2 1 385,0 3 0,1 1 0,1-2-111,-1 7 1,3-4-407,4-1 0,17-20 0,3-17 0</inkml:trace>
  <inkml:trace contextRef="#ctx0" brushRef="#br0" timeOffset="163300">28462 10807 26630,'-28'25'-820,"0"0"1,2 1 0,-1 3 0,2-1-820,0 2 1,1 3 545,-3 4 1,-1 3 0,2 0 180,5-8 1,2-1 0,1 2 534,-4 12 1,0 2-1,2-4-113,-1 3 0,4-4 104,2 0 0,8-8 1,12-16-1,2-12 0</inkml:trace>
  <inkml:trace contextRef="#ctx0" brushRef="#br0" timeOffset="163498">29317 10770 27211,'14'18'-3277,"-25"29"1638,-9-13 1,-4 2-1,0 3 1,-1 1 545,3-11 1,-2 1 0,0 0 805,0 4 0,0 0 1,-1 0-293,-2 2 0,-2 0 0,1 2 472,4-5 0,0 2 0,1 0 0,1-1-169,-3 5 1,1-1 0,4-2 0,-1 3 0,5-3 0,8-10-1,0 0 1</inkml:trace>
  <inkml:trace contextRef="#ctx0" brushRef="#br0" timeOffset="163707">29887 10919 26413,'-22'33'-469,"0"1"1,-1-1 0,1 0 0,-4 5 0,0 1 0,0-1 0,3-4-1171,-2 8 1,1-1 545,0-5 1,-1 3 0,5-4-547,4-2 1,4-1 1363,-1 3 0,1-1-237,5-8 0,3-3 511,10 2 0,6-9 0,8-9 0</inkml:trace>
  <inkml:trace contextRef="#ctx0" brushRef="#br0" timeOffset="163905">30731 10857 28961,'34'-7'-384,"-1"0"0,-4 7 0,-7 6 403,-16 14-3296,-6 18 1638,-12-2 1,-4 3-1,8-10 1,-2 0 844,-5 6 0,-4 4 0,1-1 502,4-6 1,2-1 0,-1 1-544,0 5 0,0 1 0,1 0-149,0-2 0,2 0 0,1-2-327,4 5 0,4-2 499,7 11 1363,30-19-128,-1-21 0,-9-2 0,2-1 0,16-5 1</inkml:trace>
  <inkml:trace contextRef="#ctx0" brushRef="#br0" timeOffset="164049">32094 10969 26456,'28'-17'-1639,"-1"-1"1,6 13 1210,-46 22 1,-15 10-210,3-1 1,-2 4 0,-2 0 338,-3 1 0,0-2 0,-2 2 0,4-4 0,0 1 0,-1-1 0,1 0 0,-6 4 1,1 0-1,-1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35:24.825"/>
    </inkml:context>
    <inkml:brush xml:id="br0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2157 4140 25875,'-7'-14'-3277,"-4"-2"0,10 14 0,-5-9 0,6 10 1651,6-10 1811,39 4 780,3 3 0,3 1-898,-7-1 1,5 2 354,-11 3 1,6 1-1,2 1 1,-2 0-1,-5 0 140,-5-1 0,-3 1 1,6 0-336,4 0 1,7 1 0,5 0 0,1 0 0,-4 1 0,-5-2 265,-5 1 1,-6-1 0,1 1 0,6-1-190,-2 0 0,5-1 0,3 0 0,3 1 1,-1-1-1,0 0 0,-4 0 0,-4 0 107,7 0 1,-5 0 0,0-1-1,7 1-437,-9-1 1,5-1-1,4 1 1,2 0-1,1 0 1,-1-1 0,-2 1-1,-4-1 1,-4 0 2,10 0 0,-7 0 1,0 0-1,7 0 54,-9 0 1,5 0 0,3 0 0,3 0-1,1 0 1,-1 0 0,-2 0 0,-5 0-1,-5 0 23,8 0 0,-7 0 0,-1 0 0,6 0-19,-8 0 0,5-1 0,3 0 1,1 1-1,0-1 0,-3 0 0,-3 0 1,-5 1 61,12-1 0,-7 1 0,3-1-37,-2 0 1,4-1 0,1-1-1,-4 1 1,-6 0 106,2-2 0,-2 0-83,2 0 0,3-2 1,-8-1-111,1-7-161,3-9-522,-34 14-984,-17-18-575,-3 23 1579,-27-24-730,12 25 1185,2-8 0,1 0-411,4 8 888,-12-13-285,20 9 908,-4-6 390,11-4-3012,2 8 1003,16-13-758,-3 20 1844,15-15-1118,-14 16 1488,13-10-551,-14 9 862,15-3 1036,-14 5-119,7 0 85,-14 0-1529,9 11-859,-10 19-1010,2-5 1,0 1 369,0 3 0,-1 0-1633,-1 21-35,5-15-94,-6-21-151,0 3 449,11-16 3833,-3-1 1036,21-7-382,-14-5-1430,9 5 1,-12 1 0,1 6 0</inkml:trace>
  <inkml:trace contextRef="#ctx0" brushRef="#br0" timeOffset="1033">6124 4065 3437,'-26'-6'1351,"-9"-11"412,14 9-1111,2-10 868,14 6 428,45-17-1989,-11 16 0,6 0 1,4 0-53,-1 1 1,3-1 0,3-1-1,4 0 1,1 0 139,-9 3 1,1-1 0,2 1 0,2-1-1,1-1 1,0 1 0,2 0 0,-1-1-1,1 0-44,-4 0 0,2 1 1,0-1-1,0 0 1,1 0-1,1 0 1,0-1-1,-1 1 1,1-1-1,0 1 1,-1-1-31,-3 2 0,0-1 0,1 0 0,0 1 0,-1-1 0,1 0 0,0 0 0,-1 0 0,0 0 0,-1 0 0,0 0 1,0 0 14,3-2 0,1 0 1,0 0-1,0 0 1,-1-1-1,-1 1 1,-1 0-1,-2 1 1,-2 0-1,-2 1-151,13-5 1,-4 2 0,-2 0 0,-3 0 0,-1-1-117,2-2 1,-2-1-1,-3-1 1,-7 1 569,-1-6 1,-6 0 363,0-6 0,-3 0 15,-3 9 0,-8 2 1099,-27-8-173,-20 22-2070,9 4 0,-2 1 1332,1 1 0,0 2 1302,-8-1-370,15 5-960,21-3-1120,-5 9-1050,-5-10 2089,8 10-501,-13-9-461,9 3-977,0 0-123,-4-3 1564,4 9-670,0-10 2198,2 10-3708,5-4 1491,0 0-2514,0-1 1144,5-1 1608,2-3 94,0 14-158,-1-2-1529,-6 11 940,5-6 1398,2-1 171,16-6 1399,-2-5-1178,15-7-680,-4-23 751,-12 6-52,-3-28-324,-28 17-431,3 2-322,-16 9-124,10 17 911,2 11-2093,6-2 752,12 9-446,17 5 1492,-2-10 0,3 0-190,-1 6 0,0 0 0,0-6 0,-3 0 0,3 10 0</inkml:trace>
  <inkml:trace contextRef="#ctx0" brushRef="#br0" timeOffset="2066">8665 3136 26664,'-19'-13'-3277,"7"7"1933,17 6 2297,25 18-1304,-7 0 0,0 6-98,-3 1 0,-1 3 0,-2 5 11,-3 7 1,-2 5-1,-3 5 1,1 1 150,-3-9 0,-1 2 1,0 2-1,-1 2 1,1 0-1,-1 0-27,0-6 0,0 2 0,0 0 0,0 0 0,-1 1 0,2 0 0,-1 0 0,2 0 111,0 2 0,0 0 0,1 0 1,0 1-1,1-1 0,0 0 1,0-1-1,1-1-25,1 1 0,0 0 0,1-1 0,0 0 0,1-1 1,-1-1-1,1 0-143,0 1 0,1 1 1,0-2-1,0-1 0,-1-1 1,1-4 64,2 3 1,0-2 0,-1-3 0,-1-2-29,2 18 0,-2-14 361,-2-24 1236,-6-49-1423,-8 7 0,-2-1 61,4 3 0,-1 0-123,-5-4 0,1 5 31,3 11-556,-9-2 1166,10 11-542,-4 6 1494,5 0 1545,0 6-2951,-6 0 798,-12 7 457,-19 5 453,-9 1-1290,18-3 0,1 4 1255,8 1 0,5 2-2196,2 22-2022,42-13 3942,17-32-783,-20-14 1,-3-9-854,-7-10 0,-9-3-607,-13-1 1,-8 2 353,-4 6 1,-6 7 839,-5 12 0,-1 9 1577,-9 22-435,20 22-2515,36 1 139,3-21 1,2-2 1092,13 10 0,4-2 0,-28-9 0</inkml:trace>
  <inkml:trace contextRef="#ctx0" brushRef="#br0" timeOffset="3300">9309 5107 3437,'-26'0'-1709,"-3"0"1889,4 0 0,-1-6 760,7-1 14,41-11-520,10 8 0,10 1-395,-4 2 0,5-1 0,3 1 0,4-1 30,-11 2 1,2-1 0,1 0 0,3 0-1,1 0 1,0 0 0,2 0-20,-3 0 1,2 0 0,1 1-1,1-1 1,1 0 0,1 0 0,0 0-1,0-1 1,1 0-21,-6 1 0,2-1 0,-1 0 0,2 0 0,-1 0 0,1-1 0,0 0 0,1 1 0,-1-1 0,1 0 0,-1 0-8,-2 1 0,1-1 0,-1 1 0,2-1 0,-1 0 0,0 1 0,0-1 0,0 0 1,0 0-1,0 0 0,-2-1 0,1 1-30,0-1 1,0 0 0,1 0-1,-1-1 1,0 1 0,-1-1-1,0 0 1,-1 1 0,-1 0-1,-1 0 1,-2 0-10,9-2 0,-1 1 0,-2 0 0,-1 0 0,-1 0 0,0 0 0,0-1-67,4-1 1,0 0 0,0-1 0,-2 0 0,-2 1 0,-5 1 226,10-4 0,-6 1 1,0 0 52,-7 3 0,1-1 0,-1 0 0,-3 0 887,16-5 1,-13-1 421,-26 1-1180,-33 16 0,-12 4 801,-5 1 0,-1 1-72,4 2 0,2 0 759,-13 7-100,45 5-2463,22-5 253,13 0 953,-1-18 0,1-7 975,9-10-1851,-16 7 0,-4-1-564,-9-2-524,-14 12-468,-17 17 3819,-7 8-2093,11 1 1,2 3-1788,-8 23 312,20 3-222,31-17 1761,3-25 1846,3-37-517,-41-12-1738,-12 16 0,-6 3 864,-7 4 0,-2 7 662,2 9 1,2 5 1219,-3 6 255,30 33-2468,13-18 1,4 0-1,-1 3 1,2-1-1,6-1 1,1 0-1</inkml:trace>
  <inkml:trace contextRef="#ctx0" brushRef="#br0" timeOffset="3766">12756 4524 27426,'6'-37'-3277,"6"22"0,13 16 0,7 31 2998,-13-7 0,-1 5-139,-1 5 0,-3 4-80,0 5 0,-3 6 233,-5-12 0,-2 4 0,-1 4 0,0 2 0,-1 0-219,-1-4 0,-1 0 0,0 1 0,0 2 1,0 1-1,0 2 478,2-8 0,-1 2 0,1 1 0,0 2 0,1 0 1,-1-1-1,1 0 0,-1-1 0,1-2-156,0 2 1,0-1 0,-1-2-1,1 0 1,1 0 0,1 1-1,2 0-195,2 6 0,3 3 0,1 1 0,1-1 0,0-4 0,0-3 1,-1-8 141,3 2 0,0-7 0,2 1 158,1 7 0,4 6 1,-3-9-1,-9-21 502,-10-19-423,-30-22 278,10 1 1,-4 0 0,0 2-1,4 3 1</inkml:trace>
  <inkml:trace contextRef="#ctx0" brushRef="#br0" timeOffset="4267">13313 6668 27211,'-12'-47'-1639,"3"25"1,0-2-1,0-10 1,-1 0-1,-5 7 1,-1 3 709,-10-13 860,-4 25 1244,16 24-1237,3 9-1254,10 6 0,8 3 1416,12 0 1,7 0 184,2 7 0,5-4 23,-4-15 1,4-4 0,-2-8 506,3-9 1,-8-11-842,-19-16 0,-13-5-697,-15-3 1,-12 3 740,6 12 1,-5 3-1,2 8 860,-8 9 1,5 12 346,3 30-1389,38 8 1,4-22 0,2-3 0,17 3 0</inkml:trace>
  <inkml:trace contextRef="#ctx0" brushRef="#br0" timeOffset="4783">13313 6557 26691,'-7'-21'-3277,"35"4"0,19 12 3137,-20 4 1,5 1 584,12-4 0,7-2 0,1-1-252,-10 0 0,1-2 0,0-1 0,4 0-126,-4 2 1,3-1 0,1-1-1,1 1 1,1-2 0,0 0-35,-5 1 1,1-1 0,0-1 0,0 0-1,1-1 1,-1 2 0,2-1-187,1 1 1,1 0 0,0 0-1,1 0 1,-1 0 0,-1 1 0,-2-1 418,0 1 1,-2 0 0,-1 0 0,0 1-1,1 0 1,2 1-156,2 1 0,4 1 1,1 0-1,0 1 1,-3 0-1,-3 1 0,-6 1-119,8 0 0,-6 0 0,0 3 30,4-1 0,6 1 0,-9 2 0,-24 3 89,-26 4-352,-19 0 1,-12 1 0,-1-2 103,6-2 0,-1-2 0,-1 1 116,-4 3 1,-1 1 0,3-1 0,-2 1-1,7 0 1,6 3 0</inkml:trace>
  <inkml:trace contextRef="#ctx0" brushRef="#br0" timeOffset="5117">15483 6185 26284,'0'-26'-3277,"0"-9"0,0 20 0,-17-8 375,-9 16 4809,-24 7-1333,27 12 0,1 5-585,-10 12-1182,21 8 1188,40-8 1272,-6-15-276,15-6 0,4-4-385,-7-1 0,-2-6-767,4-10 0,-2-3 12,-7 9 1,-10-4-475,-30-17 1,-14 0 682,-9 10-200,-5 8 0,-11 1 1,5 4-1,10 7 1,1 3-1,-4 2 1,0-1-1,0 1 0</inkml:trace>
  <inkml:trace contextRef="#ctx0" brushRef="#br0" timeOffset="8730">335 5417 21951,'-7'-13'-3277,"1"1"1295,6-1-1295,0 1 1900,0-1 640,0 7 211,0 0 131,0 6 665,0 0 660,-5 0 112,4 6-1081,-5 0 470,6 1-431,17 10 1104,-2-9 284,9 10-1846,22 0 438,-9-2 1,8 3-1,-3-2-811,3-1 0,4 1 1113,-12-3 1,7 3-1,4 1 1,1 0-1,-3 1 1,-3-3-675,0 2 1,-3-1 0,-1 0-1,3 0 740,-4-2 1,1 0 0,1 0 0,-1 1 0,-2 0-209,3 5 1,-1 0 0,-4 0 0,-5-4-67,-7-4 1,-2-1-1,12 14 1,-3-1-322,-4-10 291,-23 3-292,-2-18 702,-41-12-425,18-2 3230,-13-4-3181,4 0 51,11 4-68,-20-15-215,23 14 670,-4-4 1,2-2-1622,9 5 515,-2-7 0,2 0-324,9 7-585,12-24 83,-1 24 1114,11-1 0,3 0 101,-6 7 335,5-1 0,0 0 198,-8 5 504,14-1 268,-21 7 1041,3 12-1202,-16 2-1513,-8 15-215,-1-14 244,-15 19-122,14-19 201,-14 20-531,16-26 57,-5 14 711,5-17 1278,6 1-477,-4 4-503,10-9 69,17 3 813,1-5-518,14 2 1,1 2 574,0 3-909,-6-2 1,0 2 0,5 6-1,0-1 1</inkml:trace>
  <inkml:trace contextRef="#ctx0" brushRef="#br0" timeOffset="9151">2132 6086 3437,'-18'-25'3276,"10"11"0,-9-2-647,16 9-403,-15-6-2700,2 1 340,-11 5-883,6 1 1489,1 6-2408,11 0-82,1 6 2168,6 1 0,11 5 0,3 1 0</inkml:trace>
  <inkml:trace contextRef="#ctx0" brushRef="#br0" timeOffset="9300">2182 6123 2357,'36'1'-98,"1"1"0,9 0 0,0 5 347,-5 11 1,-2 1 0,2-5 0,-3-1 0,-14-1 0,0-1 0</inkml:trace>
  <inkml:trace contextRef="#ctx0" brushRef="#br0" timeOffset="9438">2765 6346 2627,'19'-12'3276,"10"5"-3033,-8 18 450,3-7-386,0 24 0,-10-15 0,4 12 0</inkml:trace>
  <inkml:trace contextRef="#ctx0" brushRef="#br0" timeOffset="9583">3061 6482 3437,'32'-12'2063,"4"5"-2313,-21 2 411,7 21 1064,-15 11-590,0 0 1,4 7 0,-4-14 0</inkml:trace>
  <inkml:trace contextRef="#ctx0" brushRef="#br0" timeOffset="10466">3545 6519 25837,'7'-19'-3277,"9"7"0,-2 1 0,17 9 4468,0 14-803,-10-2 1,1 6-512,5 14 1,1 6-26,-3-6 0,1 1 1,3 1-167,-2-2 1,2 0 0,2 0 0,-1 0 623,2 1 1,0 0 0,1-1 0,-2-2-227,3 0 0,0-3 0,2-1 94,-3-3 1,2-1 0,0-2 0,-2-4-299,12-1 1,0-2 197,-11-1 0,2 2 0,-4-4 618,-1-2 1,-9-6 639,-17-13-2532,-25 0 1314,6 0-308,3 8 348,11 5 167,0 0-132,6 5-1266,1-4 1182,0 10 898,4-9-45,-10-8-2452,-6-19-358,-9-13 900,-1 13 0,0 0-777,-6-19 1115,3 7-1206,12 18 1253,6 8-2269,0 11 5505,-5 5-1796,4 7-1658,1 8-219,1-6 334,32 13 1083,-14-11 1,2 0 281,20 9 1,3 1 280,-8-1 0,-4 1-1558,-3 1 1,-14-1 657,-30-8 0,-11-2 1,-9 0-1,-6-2 0,0-8 1,0 0-1,0 0 1</inkml:trace>
  <inkml:trace contextRef="#ctx0" brushRef="#br0" timeOffset="12500">533 5888 29086,'-26'0'-1709,"8"0"1709,13 0 0,5 0 0,0 0 0,5 0 0,2 0 0</inkml:trace>
  <inkml:trace contextRef="#ctx0" brushRef="#br0" timeOffset="13802">4016 7400 27102,'-13'-14'-3277,"2"3"530,11 11 4253,0 0-602,5 0-302,-4-6-2866,5 5 2268,-1-4 0,-3 5 1,3 0-1</inkml:trace>
  <inkml:trace contextRef="#ctx0" brushRef="#br0" timeOffset="13934">3917 7387 28811,'0'-37'-3277,"0"11"0,0 8 2457,0 18 1,-5 7 0,-2 5 0</inkml:trace>
  <inkml:trace contextRef="#ctx0" brushRef="#br0" timeOffset="17517">15780 6086 25875,'-31'9'-1639,"-1"1"1,-7 3 19,12-8 1735,25-5 595,-3 5-2136,32 2 1762,-1 2 1,5 0-164,4-1 1,5 0-1,2 1-151,0 1 1,2 1-1,2 0 1,1 0 117,-1-1 0,2 0 1,1 0-1,1 1 1,0-1-11,-5-2 0,1 1 1,1 0-1,-1-1 0,-1 1 1,-3-1 1,8 2 0,-4 0 1,0-1-1,-2-1-96,0-3 1,0-1-1,-4 0 1,-9 1 1733,3 6-1841,2-10-104,-25 5 1,-16-1 0,-9 2-1</inkml:trace>
  <inkml:trace contextRef="#ctx0" brushRef="#br0" timeOffset="18800">5888 4103 28869,'32'-33'-3277,"-2"15"439,-5 24 3069,-6 19-2065,-6-4 390,9 8 644,-2-21 1339,7 3-1247,-4-11 1835,-16-5-1293,-7-24-1868,-29-6 2112,7 15 1,-2 2 286,-1 4 0,-2 5 686,-16 9-356,64 12-671,11 2 1,0-5-1,3 0 1,-7-3 0,-1 0-1</inkml:trace>
  <inkml:trace contextRef="#ctx0" brushRef="#br0" timeOffset="39966">5888 4202 20405,'26'-27'-1093,"0"1"1,-4 4 0,-2 3-431,3 1 1012,-3 1 315,4-3 114,-10 6-116,-3 3 43,-11 11 155,0 0 831,-5 6-754,3 6-829,-9 8 338,10-1-552,-10 4 325,9-4-196,8-5-415,2-3 196,10-11 1791,-5-5 364,-12-8-1347,-8 5 822,-18-8-74,-7 11 1,-6 3 252,-1-2 1,-2 1-122,-8 0 1,3 0-212,15 3 1,5 0-412,4 0-359,41-4 1,13-3 935,-4 3 1,1 0-267,3-2 1,1 0-249,-3 2 0,-4 2 1,-11 2-1,9 0 0</inkml:trace>
  <inkml:trace contextRef="#ctx0" brushRef="#br0" timeOffset="41614">6111 3359 3437,'7'-19'3276,"-1"-5"0,-6-1 0,-6-1 0,-1-4 0,-5 11-3295,-17-10-635,-4 8 1168,1 8 1,-2 2-2279,-14-2 657,21 10 1,0 1-1829,-20 2 270,13 0 1381,-7 2 1,0 1-526,1-2 1070,-9 5 1,2-1 109,14-3 436,-13 6 1,-5 6 435,7-1 1,-1 5-20,7 2 0,-1 3 0,0 2 97,7-4 1,1 2-1,0 1 1,2 2 96,4 1 0,1 2 1,1 2-1,2 0 46,1 1 0,0 0 1,2 2-1,2-1 242,-3 10 1,2 1 0,4 0 141,4 1 1,3 2-1,1-4 439,-1 0 1,3 0-464,5-2 1,3 2-1,-1-7 1149,-3 11-1390,2-11 0,1 6 0,0 0-179,0-5 1,0-1-1,0-1 19,2 13 0,2 1-312,4-6 0,2 3 0,0-10-433,9 3 51,-2-13 0,4 3 0,-2-4-1119,8 5 868,-5-11 0,4 1 0,0-1-393,6 4 1,-1-2-37,1-4 0,1 0 297,-5-1 1,0 0 0,-3-2-1074,8 1 907,6 5 0,-1 0-142,-9-3 682,-4-6 0,5 1 0,0-1-31,12-1 0,3-1 57,-4 0 0,3-1 0,-2 0 30,-10-3 0,-1 0 0,0-1 58,7 0 1,0 0 0,-6-1-576,14-3 465,-5-4 1,3-3 162,-14-2 1,0-1-1,-2-1 52,6-3 1,1-1 166,3-2 1,3-1 0,-7 0 255,-14 2 0,-1-1-156,11 0 0,5-2 0,-3-4 162,-5-6 0,-2-3 0,1-3 58,-3 2 1,1-3 0,-1 0 0,-1 2 179,3-5 1,-1 2 0,-2-3-95,-8 1 0,0-4 1,-3 1-1,-4 6 397,-2 6 1,-2-1-245,1-11 0,-1-6 0,-6 1-70,-8 8 1,-6 1 0,0-1-297,4 2 0,-1-3 0,0 2 1,-2 2-6,-4-1 1,-1 3 0,-2 0-172,-2-8 1,-2 0 0,-2 2-117,0 6 1,-3 2-1,2 2-151,5 1 1,1 1-1,-4 0-99,-5 1 1,-5-1 0,-2 2 0,-2 6-375,1 7 1,-3 7 0,-1 1-1,-2 0 33,1-3 1,-3 1 0,0-1-1,-1 1 1,-1 1 78,-1 0 0,-1 1 0,0 1 0,1-1 1,3 1-116,-1 1 0,2-1 1,2 1-1,4 0-389,-12-3 1,11 5 1209,17 13 1,40 14 0,8 11 0</inkml:trace>
  <inkml:trace contextRef="#ctx0" brushRef="#br0" timeOffset="42151">5008 4128 26262,'22'15'-1639,"0"0"1,5 5 1354,8-9 0,10-1 0,-5-2 495,-9-1 0,0 0-97,3-1 1,3 0 0,-2 0-907,7 0 1,0 0 942,0 0 1,3 0-1,2 0-176,-8-1 1,2 0 0,0 0 0,-1-1-215,7 2 0,-2-2 1,1 0 398,-6-1 1,1-2-1,-2 0 1,-5 0 11,-1-1 0,-1-2-239,11-5 0,5-3 0,-5 0-63,-7 3 1,-1-3 71,0-3 1,4-5-1,-1-2 1,-5 3-219,-1-2 0,-2-1 60,10-7 0,5-5 0,-10 4-668,-2-9 428,-1 4 0,-2 2 0,-9 10 1,9-8-1</inkml:trace>
  <inkml:trace contextRef="#ctx0" brushRef="#br0" timeOffset="42633">6991 3979 2447,'-7'-19'3276,"2"0"0,-1 7 0,0 0 0,-28-6-2532,10 4-1291,-9 2 1,-3 1-423,-1-3 1142,4 6 0,-6 0 0,2 0-1169,6 1 1,-4 1 526,-1 1 0,-8 0 0,-4 0 0,-1 0 0,3 1 35,4 1 1,1 0-1,-1 0 1,1 1-1,-1-1 37,-3 1 1,1-1 0,-1 0 0,-1 0 0,-2 2 241,1 1 0,-4 0 0,-1 1 1,1 0-1,3 1 0,5 0-97,-4-1 1,6 1 0,-6 3 160,4 1 1,-5 3-1,-4 1 1,1 0 0,3 1-1,6-1 68,-1 2 0,6 1 0,-2 1 84,-3 2 1,-3 2-1,2 1 1,5-1 0,-4 10-1,4 0 1,-2 0-1,-1 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7T12:43:31.042"/>
    </inkml:context>
    <inkml:brush xml:id="br0">
      <inkml:brushProperty name="width" value="0.12095" units="cm"/>
      <inkml:brushProperty name="height" value="0.12095" units="cm"/>
      <inkml:brushProperty name="color" value="#FFFFFF"/>
    </inkml:brush>
    <inkml:brush xml:id="br1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26243 6842 7612,'-14'-14'590,"-2"3"-423,14 17-84,-3 1 183,5 10-179,-6-3 1,-6 21 1,-3-14 1,0 2-100,-7 18 10,-2-11 0,-3-2-1639,-1-7 1,-1-4 1355,5-2 1,-2-2 102,-14 2 0,1-13 45,16-27 0,4-7 90,-1 13 0,2-3-272,6-20 1,6-11 0,7-1 203,6 8 1,6-1 0,2-2-1,1-2-283,-4 10 1,0-2-1,1-1 1,1 0-1,-1 0 1,2 3 413,1-4 0,0 1 0,1 1 0,1 1 0,1 1-36,2 1 0,1-1 0,0 2 0,-1 4 0,-2 5 1011,2 0 0,1 5-993,13-4 0,-1 6 90,-11 10 0,1 21 0,-2 12 150,-12 10 0,-5 9 0,0-1-240,5 6 0,0 3-58,-6-11 0,0 5 1,-1 3-1,-1 0 0,1-2 193,1 6 0,-1 0 0,0 0 0,0 4-207,-1-9 1,1 2 0,-1 2-1,1 0 1,-1 1 0,-1-2 56,0 2 0,0 1 0,0-1 0,-1 0 0,-1-1 0,1-3-30,-1 7 0,0-2 0,-1-2 0,-3-1 22,-2 0 1,-3 0-1,-1-3 1,-2-8-68,-3-7 0,-2-3-240,-1 5 0,-2 1 1,1-5 679,-14-3 0,-7 4 1,16-27-1</inkml:trace>
  <inkml:trace contextRef="#ctx0" brushRef="#br0" timeOffset="416">26690 6854 8166,'-42'-5'881,"13"26"-433,14-2 1,5 6-390,12 22 1,9 5 20,-2-14 0,4 1-291,2-3 1,4 3 0,-1-6 56,2-4 0,0-4-14,3-1 1,-2-2-7,4 5-2,-14-51 0,-5-12 315,-5-2-159,1 3 0,0-9 1,0 2 68,-3-8 0,2 4-1074,1 7 1,1 2 1092,-5-3 0,5 13 374,41 47-395,-26-4 1,1 3-8,6 5 0,3 5 0,-3-2-237,0-2 0,-3-1 46,3 7 0,-3-5-631,-3-13 480,5 0 1872,-5-8-1570,6-10 0,0-8 0,-1-6 0</inkml:trace>
  <inkml:trace contextRef="#ctx0" brushRef="#br1" timeOffset="633">27321 5999 7533,'-40'-27'2248,"11"21"-2113,35 32 0,10 13-105,-3-1 0,2 4 0,3 3-686,-1-7 1,2 2-1,2 2 1,0-1 0,-1-2-165,-3-2 1,0-2 0,0 0 0,2 2 350,1 1 0,3 2 0,0 1 0,0-4 1,-3-5 477,5 2 0,-1-2 1,-5-3-1,0 3 1,-2-4-1,-2-4 1,-1 1-1</inkml:trace>
  <inkml:trace contextRef="#ctx0" brushRef="#br1" timeOffset="817">27321 6731 7533,'-30'-25'119,"1"0"1,8-4 0,11-3-30,24-5 0,14 0-1183,0 7 1,6 0 0,-1 2 27,-6 4 1,0 2 0,3 2 764,12-4 1,3 2-1,-7 4 159,8-3 0,-11 9 1,0 1-1,2-1 1</inkml:trace>
  <inkml:trace contextRef="#ctx0" brushRef="#br1" timeOffset="2567">27780 6656 7533,'-28'26'180,"1"-8"539,31-18-269,19-34-360,-5 9-90,9-13 0,3-4-135,-13 17 0,0 0-288,8-14 1,0-6 242,-8 11 0,0-1 0,-3 2 227,-2 3 0,-2 0-92,4-20 0,-11 9 135,-27 30 90,2-4 89,1 33 1,1 9-90,-1-1-90,5 14 0,3 6-90,9-10 0,6-1 0,8 8 0,8-2-45,7-6 0,4-8-90,-1-10 0,3-10 90,16-15 0,-3-13 0,-13-15 0,-5-8-213,-3 7 0,0-4 1,-6-2 234,-8 6 1,-4-2-1,-2 1 1,-2 2-23,0-16 0,-6 4 45,-9-2 0,-6 10 90,-7 23 0,1 17 133,14 23 0,6 9-313,10 9 0,9 2-60,-1-10 0,4 0 1,5-4-561,9-3 0,4-5 1,2-5 709,10 1 0,1-16 120,-4-20 1,-1-13 0,-8-4 178,-17 6 1,-6-4 0,0-1-210,3-4 0,-1-2 0,-9 2 45,-17-11 0,-10 7 225,-11 9-180,7 15 0,0 2-90,0 5 89,-2 7 1,1 4-90,9 7-45,-10 2 0,1 7 0,18 11 0,4 4 45,-18 13-225,17-6 0,9 1 640,11-8 0,7-4-775,1-3 0,5-3 423,8 0 1,2-11-154,-3-22 0,-4-10 135,-10-2 0,-6-3 90,-10-7 0,-6 0 404,-12-8-449,-10 47-90,12 13-135,15 18 0,7 6 45,3-8 0,3 0-576,2 4 0,4 3 0,1-2 486,0-7 0,0-1 0,-1 1 90,-2-1 0,0 1 0,1 0-180,6 4 0,3 0 0,-4 0-135,-2 6 1,-2-1 269,6-1 0,-4-1-45,-13-3 0,-9-2 135,-17-12 0,-4-4-135,-5 12 180,-9-9 0,0-7-180,15-11 135,-10 0 0,2-4-45,10-11-135,-7-8 0,3-4 135,10-13-384,1-2 1,-1-10 0,4-2 360,6 12 1,2-3-1,1 1 1,0-1-377,-2 2 1,0-1-1,0 0 1,2-2 416,1-1 0,2-2 0,2-1 0,-1 1 0,1 4-18,1 3 0,1 2 0,-1 2 0,1 0 434,0-11 1,0 0 0,0 3-375,1 5 0,0 2 0,-8 9 30,-13 8-90,-3 27 567,1 25-747,13 17 0,19-9 90,7-9 1031,-1-21 0,2-4-941,20 1 0,-15 4 0,-2 1 0,9 3-45,-21 4 0,-2 2-225,3 13 270,0-7 0,-1-5-90,-6-27 180,12-19-45,-6-3 0,1-6 75,-4 5 0,0-2 0,0-2-1011,2-8 0,0-4 0,-1 4 936,1-1 0,-2 1-15,-7 5 0,-1-1 0,-5 5-30,-7-12-45,-11 19 0,-4 4 135,-10 4-45,-1 27 0,-2 12 90,4 6 0,2 5-45,9-4 0,2 3 0,2-1-45,-7 14 0,12-2-90,26-5 0,13-11-90,4-21 0,6-11-45,-3-1 0,2-4 0,-4-6 135,2-19 0,-8-6 1683,-3 7 0,-12 1-1310,-18 3 0,-9 9-58,-10 24-270,-1 3 45,14 19 0,9 4-135,12-6 90,2 11-90,34-22 45,-18-27 0,0-11 15,-6-1 0,-1-5 0,-2 0-1609,7-9 1,-4-5 1519,-14 8 0,-2-5 1,-2-2-1,-3 1 6,-2 3 1,-2 0 0,-2-1-1,-1-2-485,-1 1 1,-1-2-1,-1-1 1,-1 1-1,2 2 575,0-1 1,0 1 0,0 2 0,-3 1-8,-5-9 0,-2 2 0,-2 15 479,-7 15-179,6 12-90,8 27 0,7 12 30,12 2 0,8 4 0,2 4-366,-5-10 1,2 2 0,1 2 0,1 0-1,2 1-24,3-1 0,2 2 0,2 0 0,0 0 1,1-2-1,-2-2 180,-1-1 0,0-3 0,0 0 0,0-1 0,1-1 0,5 9 0,2-1 0,-1-1 0,-3-6 0,0 0 0,1-1 0</inkml:trace>
  <inkml:trace contextRef="#ctx0" brushRef="#br1" timeOffset="4416">27706 8329 7533,'-31'0'-60,"1"0"0,1 1 0,7-2-120,15-4 630,13-13-331,10-13 1,8-9 0,-1 2-120,-2 5 0,1-3-265,-1 1 1,4-8-1,2-4 1,-1 2 0,-5 4 234,-3-1 0,-4 4 0,0-2-30,6-4 0,-1-1 0,-9 8 843,-19-3-693,-18 58 60,8 12 0,1 12 0,2 0-60,6-3 0,3 0 0,1 3-323,1-2 0,1 3 1,2-1-1,6-3-37,8 1 0,6-4 1,2-3 179,2 4 0,7-11-330,10-23 0,9-12 0,-4-7 240,-14-3 0,-3-5 1,1-2 156,3 2 1,2-1-1,-1-1 1,-5-2 191,-3-8 0,-6-3 0,-2 1 310,-4 5 1,-2 0 0,-5 1 105,-10-11 0,-8 1 178,2 5 0,-4 4-628,-5 3 0,-3 8-405,-15 21 180,6 19-30,21 11 0,4 12 0,2-2-15,0 4 0,3-1 105,0-7 0,1 1 0,4-1 30,7 13 0,9-9 135,4-22 0,5-9-90,2-12 0,-1-9-45,1-11 0,-5-8 0,-10-2 0,-5-4 30,-5 4 0,-1-2 0,-2 5 788,-2-16-818,-3 7 0,6 13 270,13 37-90,-6 9-90,10 20 0,6 9-90,-8-12 0,0 1 0,2 2-820,0-2 1,1 2 0,0 0 0,0-1 739,3 5 1,-1 0 0,1 1 7,-4-8 0,0 2 0,1 0 0,-1-2 1,-3-6-19,4 5 0,-2-4 449,12 20 1,-9-21-45,-25-48 0,-5-16-225,0-4 0,-2-7 0,0-4-319,1 7 0,-1-2 1,-1-3-1,1-2 0,0 1-11,3 4 0,0-2 0,0 0 1,1-1-1,0 2 0,1 2 114,-1-2 0,1 2 0,0 1 0,0 1 0,1 2 216,-3-17 0,0 3 0,10 26 270,14 34-180,-2 28 0,1 12-180,1-9 0,2 2 0,2-2-120,-1-2 0,1-1 0,1-4 75,6 1 0,0-9 2736,3-13-2556,-16-38 0,-8-13-45,-7-6 0,-4-4-959,4 10 0,0-1 0,-1 3 824,-2-8 0,-1 5 761,-1 8 0,4 12-806,12 25-90,14 11 45,-2 4 1,4 2-271,6-1 0,3-5-90,1-7 1,2-7-91,7-14 0,-2-9 525,-6-5 0,-4-4 150,-5 4 0,-1-1-135,-1-3 0,-3 0 359,-13 9 1,0 1-135,4-3 0,0-1 809,-2-13 1,-3 2-720,-1 4-1,-3-7 1,-7 2 450,-22 13-900,-5-5 45,-7 51 0,0 14 225,2-2-240,12 5 0,0 11 1,6-7 461,10-14 1,2-2-358,-3 12 0,7-3 0,15-10 0,8-10 90,4-22 0,3-11-45,6-5 0,-3-6 0,-12 3 0,-4-4 0,-2 1 0,-2-9 0,-5 0 45,-7 1 0,-4 5 45,-5 14-270,0 7 1975,18 48-1885,21-1 90,-19-14 0,3-3-135,16-7 0,3-11 45,8-23 90,-17 15 0,-1-4-45,4-24 0,-7-4-351,-5-6 396,-10 14 0,0-7 0,-1-3 0,-3 3-1093,-3-8 1,-2 2 0,-1-1 1073,1 7 1,1 1-1,-1-2 1,-2-2 36,-2-2 0,-2-4 0,-2-1 0,0 1 0,-1 4-688,-1 1 0,-1 2 0,-1 2 0,0-2 557,-1-5 1,-1-2-1,-1 2 1,1 5 22,0 0 0,0 5 0,-2 10-90,-16 14 180,25 25 0,4 21 0,5 10 60,7-13 0,4 1 0,0 1-104,-4 0 1,-1 1-1,4 2 336,7 5 1,5 4-1,4 0 1,0-4 462,0-7 0,2-3 1,2-1-1,1 1-755,-1-1 0,2 0 0,1 1 0,0-1 0,-2-3 0,1-1 0,-1-1 0,0-3 0,-1-3 0,3-7 0,0 1 0,-1-1 0</inkml:trace>
  <inkml:trace contextRef="#ctx0" brushRef="#br1" timeOffset="4766">29553 6569 7533,'-30'0'269,"0"0"1,4 0 810,21-11-1080,29-3-60,8 0 0,10-4 0,-1-2-210,-2-2 0,-1-2 0,3 0-417,-1 2 1,3-1 0,-1 1-1,-3-1 537,3-3 0,-4 0 0,-2 3 348,7 0 0,-16 3 881,-32 3 753,-28 34-1383,15 2 1,1 5-90,0 7 0,5 2-226,9-3 1,6 0-1349,9 3 0,5-3-135,7-8 1271,-4-6 0,1-3 0,9-6 0,2-2 0</inkml:trace>
  <inkml:trace contextRef="#ctx0" brushRef="#br1" timeOffset="4917">29912 5801 6959,'-29'-24'854,"-1"1"1,-2-2-354,4 6 1,11 4-1762,43 15-379,-4 17 1,3 6 160,4-9 0,2 3 1478,-3 8 0,0 4 0,-2-1 0,-2-4 0,-1 0 0,7 9 0,0 0 0</inkml:trace>
  <inkml:trace contextRef="#ctx0" brushRef="#br1" timeOffset="5583">30421 6433 7533,'-22'-18'509,"1"0"1,-2-4 0,2 0 30,-7-18-271,1 4 451,25 13-990,-3 14 270,27 15-270,-1 13 0,2 5-135,11 3 1,2 0 269,-6-1 0,0-2-90,8-4 0,-2-5 135,-6-3 135,5-12 0,-1-4-135,-3-4-1471,-6-18 0,-4-6 1741,-7-7-120,-14 7 0,-4-6 0,-3 5-157,-2 9 1,-4 1 6,-9-9 0,-5-4 0,0 7 90,6 11 0,-3 4-210,-11-2 0,-5 1 0,6 6 30,-7 9 90,9 9 0,-4 6 0,7 1-89,3 16 59,8-6 0,-1 6 0,5-4-150,6 16 0,21-1 0,12-4 180,12-24 0,5-6 135,0 9 0,4-8-45,-10-14 0,4-7 0,-1-3 0,-5-2 270,5-13 0,-4-3-240,-3 10 0,0-1 0,-5-4 389,-8-6 1,-5-3 0,-7 2-15,-7 5 0,-4 0-270,4-6 0,-3 3 494,-20-3-359,15 34-540,-3 8 180,22 29-360,-3-8 1738,16 0 1,8-3-1469,-5-13 0,1-2 135,6 5 0,2-7 45,9-18 0,-3-13 90,-16-2 0,-3-4 0,4-2 0,-4-4 225,-9-11 0,-6 0-135,-8 2 269,-5 7 1,-1 4 469,3 11-469,-2 27-270,17 13-1,4 11 1,4 0-270,14-5 0,1-2 1,6-5-421,-6-17 0,4-7 0,-3 1 100,8 4 0,-1-2 1,-5-8-1,1-5 1,-6-1-1,-8-1 0,0 0 1</inkml:trace>
  <inkml:trace contextRef="#ctx0" brushRef="#br0" timeOffset="39666">1388 12468 15717,'12'-40'-1219,"1"11"871,16 13 1372,-7 13-3278,19-13 2992,-4 9-700,-2-3 1,8-4 47,-4 2 1,6-2 0,4-2 0,2-1-6,-10 3 0,2-2 0,1 0 0,3-1 0,0-1 0,1 0 0,0 0-265,-3 1 1,0 0 0,2-1 0,1 0 0,0 0-1,-1 0 1,1 0 0,-1 0 0,-2 0 289,2 0 0,-2 1 0,0 0 0,-1-1 0,0 1 0,2-1 0,1 0 0,3-2-155,-9 4 1,2-1-1,2-1 1,2 0-1,0-1 1,1 0-1,-1 0 1,1 0-1,-2 1 1,-1 0-1,-2 1 1,-2 1-1,-3 1 69,12-4 0,-6 2 0,-2 1 0,0 0 0,2-1 0,6-2-134,-12 4 1,2 0-1,4-2 1,1-1-1,1 0 1,2 0-1,-1 0 1,1-1-1,-2 1 1,-1 1 0,-3 0-1,-2 2 1,-4 1 83,11-4 0,-5 1 0,-2 2 0,-2 0 0,1 0 0,3-2-72,2 0 1,2 0 0,0-1 0,1 0-1,0-1 1,-1 1 0,0 0 98,-1 0 0,0 0 1,0 1-1,-1-1 1,1 0-1,-1 0 1,0 0-51,-2 0 0,0 1 1,0-1-1,-1 0 0,1 1 1,0-1-1,1 0 30,-2 1 1,1 0 0,0 0-1,1 0 1,-1-1 0,0 1-1,0 0 1,-1-1-114,4-2 1,1 0 0,-1-1 0,0 0-1,-2 2 1,-2 0 0,-3 1 12,6-1 1,-5 2 0,-1 1 0,0-2 126,4-2 1,1-2-1,-3 1 1,-12 4 0,-6-3-1,0-4 1</inkml:trace>
  <inkml:trace contextRef="#ctx0" brushRef="#br0" timeOffset="40315">1438 12332 17031,'-32'0'-540,"13"0"299,8-11-1308,11 3 891,16-16 736,-6 11 31,13 0 168,-10 2-533,32 4-4,-16 6 1,1 1 215,3-1 1,0 3 23,0 3 1,-1 2 179,1 5 1,-1 0-1800,-5-5 1,1 1 1565,13 6 1,2 1-108,-6-5 0,6-1 134,-9-1 1,7 2-1,5 0 1,2 1-1,0 0 1,-2-1-1,-6-1-427,5 1 0,-5-2 0,1 0 0,8 2 461,-11-3 0,5 1 0,3 1 0,3 0 0,3 1 0,0-1 0,1 1 0,-1-1 0,-1 0 0,-3 0 0,-3-2-200,8 2 0,-3-1 1,-1 0-1,-1-1 1,-1 1-1,1-1 1,1 0 223,-3 0 1,0-1 0,0 0 0,0 1 0,0-1-1,1 1 1,1-1 0,0 2-101,-4-2 1,2 2 0,1-1-1,0 1 1,0 0 0,0 0-1,-1-1 1,-1 0 0,-2 0-1,-3-1 72,8 1 0,-5 0 1,-2-2-1,1 1 0,1 0 1,5 0 4,-6 1 0,2-1 0,3 1 0,0 1 0,2-1 0,1 1 0,-1 0 0,0-1 0,-1 0 0,-2 0-16,1 0 0,-1 0 0,0-1 0,0 1 0,-1-1 0,0 0 0,0 0 0,-2 0 0,0 0 4,6 0 1,-1 0 0,-1 0-1,0-1 1,-1 1 0,-1-1 0,1 1-46,4 0 0,0 0 0,0-1 0,-2 1 1,-1 0-1,-1-1 30,-3 0 1,0 0 0,-3-1 0,0 1-1,-2-1 118,9 3 0,-2-1 0,5 2-247,-10-1 0,5 0 0,2 1 0,-1 0 1,-2 1-1,-7-1 97,-1 1 1,-4 1-1,2 0 53,4 0 0,5 0 1,-2 1-1,-8-1 0,-5 2 1,-5 1-1,1-1 1,1 1-1</inkml:trace>
  <inkml:trace contextRef="#ctx0" brushRef="#br0" timeOffset="40819">4959 11352 18821,'-3'-33'-1093,"-1"-1"1,3 0 0,2 7-1101,6 12 2503,16-8 371,-14 15 198,19-9-220,-20 16 55,4 1-714,-6 18-150,-6 3 179,0 14-443,0 13-459,0-23 0,0 3 601,-2 14 1,0 8 0,0-3-1177,1-1 0,1 4 1240,-1-12 1,0 6 0,0 4 0,0 0-1,0-2 1,0-5-177,0 6 1,1-5 0,1 6 338,2-9 1,1 5 0,1 3-1,0 2 1,1-3 0,-1-2-1,0-7-96,1 7 1,0-7-1,2 5-56,1 0 0,3 6 0,2 1 0,-2-3 0,-1-8-1267,0 4 1,0-4 1297,-3-5 1,1 2 0,-3-3-219,-2 2 0,-2-3 141,-2 10 1,-3-14-1,0 0 1,-4 10-1</inkml:trace>
  <inkml:trace contextRef="#ctx0" brushRef="#br0" timeOffset="41498">5231 11093 11471,'25'-27'-1452,"-12"9"1225,9 7 458,-13 10 212,3-5 31,5 6-192,-9 6-406,10-5 185,0 5-80,-10-1-79,14-3 32,-19 3-334,13-5 159,-14 6-596,9 1 848,-10-1-262,5 11-115,-6-14 573,-6 24-490,5-17 653,-10 35-572,4-21 417,3 14 1,1 4-552,0-18 0,0 3 421,4 16 0,1 7 0,1-4-578,0-9 0,1 1 592,-1-2 1,2 5 0,0 3 0,0-1 0,0-7-807,5 10 1,1 2 700,-5-12 1,2 7 0,-1 3 0,1 0 0,-2-2 0,0-7-45,0 1 0,-1-4 1,1 4 13,0-1 0,1 7 0,0 2 0,0 0 0,-1-3 0,-1-7-49,1 14 0,-2-1 29,1-2 1,2 6 0,-1-1-1,-1-8 47,0-9 0,-3-1-131,-1 7 1,-1 5-1,-1-8 37,0 1-363,-14-4 0,-3-2 540,0-11 0,-4-4 0,-3-1 0,-7 2 0</inkml:trace>
  <inkml:trace contextRef="#ctx0" brushRef="#br0" timeOffset="41899">5057 11452 12025,'0'-33'-1807,"0"-1"1414,0 25 467,0-2 114,6 11 270,-5 0 49,16 0-262,-9 0-695,32 11 403,-11-2 88,0 1 1,1 3 0,10 6-1,-16-6 1,0-1 0</inkml:trace>
  <inkml:trace contextRef="#ctx0" brushRef="#br0" timeOffset="42132">5082 11948 16130,'30'-23'-506,"1"0"0,-11 7 0,1 2 419,16 1 1,0 4 206,-5 6-521,8-3 1,0 1-2877,-8 5 2814,-6 0 0,0 0 0,-1 6 0,0 0 1</inkml:trace>
  <inkml:trace contextRef="#ctx0" brushRef="#br0" timeOffset="42316">5206 12295 13186,'-28'-19'-1478,"12"0"1109,37 15 1,9 2 684,-1-4-681,16 7 1,1 4-2913,-9 1 2681,-10 0 1,0 1-1,9 11 1,-5 1 0</inkml:trace>
  <inkml:trace contextRef="#ctx0" brushRef="#br0" timeOffset="42466">5256 12803 10641,'-25'-23'-610,"61"7"1209,-13-1-1068,24 11 1,5 6 0,-24 0 0,-1 0 0,9 0 0,0 0 0</inkml:trace>
  <inkml:trace contextRef="#ctx0" brushRef="#br0" timeOffset="43583">5330 11750 12334,'-19'-8'-1731,"6"-3"836,8 5 383,5-1 438,5-4 115,-3 9-11,9-3-13,-10 5-320,5 0 275,-1 0 187,-3 0 54,3 0-67,-5 0-157,6 0 89,0 0-174,1 0 6,10 5 4,-9-3-228,16 3 252,-11-5-118,11 0 180,-16 0 0,9-5 86,-16 3 106,-7-9 146,-18 10-128,2-5 59,-18 6-179,24 6-180,-1-5 199,17 5-561,12-6 440,-4-6-81,14 5 123,-19-5-33,8 6 93,-11 0 270,-33 11-205,19-2 473,-31 9-531,31-12 26,-10 0-79,16-6 21,-3 0 25,11-6-366,17-12 198,-8 3-402,20-14 219,-20 21-362,13-3 606,-20 11 1,15 6-1,-10 0 1</inkml:trace>
  <inkml:trace contextRef="#ctx0" brushRef="#br1" timeOffset="44749">6905 11080 7533,'0'-21'-720,"0"-1"1080,0 21-270,-5-5 90,-2 6-90,0 0-180,-10 0-90,9 0 360,-21 12-270,6-4 0,-2 3 90,-12 7 0,-2 1 45,3-5 0,-1-1-183,4 2 1,-3 1 0,0-1 167,0-2 0,-1-1 0,-1 1-236,2 2 1,-2 0 0,0 2-1,-2-1 228,-6 1 1,-2 0 0,0 0-1,4 0-22,2 1 0,3-1 0,-1 1 22,2-3 1,-2 0 0,2 0-1,6-2-22,8-2 0,1 0 60,-6 2 0,-3 1 0,1-2 30,1-4 0,2 0-64,-1 4 0,0-1 114,-8-4 2,26-1 173,24-6-315,-5 0 853,8 0-853,-14 0-359,3 0 37,1 0 362,-5 0 88,10 0-63,-4 0-65,0-6 0,9-1 89,-7-5 1,14-6 0,2-7-90,7-1 0,-12 1 90,2 7 0,-15 6 90,0 5-180,-1 2 0,-6 5 180,0 0-180,0 5-90,0 2 270,0 5-90,5 0 180,-3 1-90,9-1 0,1 6-180,7-4 90,6 9-180,-6-9 90,-6-1 0,-8-2 0,-5-10-180,0-1 90,-5-1-270,-8-10-405,-13 11 1,-6 4 764,-13-3 0,-1 9 0,-2 4 0,13-1 0,0 0 0</inkml:trace>
  <inkml:trace contextRef="#ctx0" brushRef="#br0" timeOffset="45616">5082 11762 15601,'25'-13'-2778,"-11"6"1773,8 2 747,-14 5-176,4 0-95,-6 0 61,-17 0 185,-14 5 82,-3 2 1,-7 6 0,10-1 0</inkml:trace>
  <inkml:trace contextRef="#ctx0" brushRef="#br0" timeOffset="46451">4922 11824 8941,'-25'-13'16,"-5"1"-613,-8 5 446,-6 18 29,17-2 0,-1 3 5,-3 9 1,0 1 77,8-8 1,-1-1 92,-6 5 1,-3-1 44,0-5 0,-2 0 126,-5 4 1,-4 0-199,9-4 0,-1 1 0,3-1-48,2 2 0,1-2 16,-9 0 0,5 0 31,11 0-3303,-13-5 3197,12 4 77,-1-4-78,-6 5-283,-6 6 265,5 2-45,1-8 1,-2 0 589,-11 2-74,10-8 1,2-1-111,6-5 3014,4-6-2974,21-1-402,1 1-53,12-5-149,18-2 295,3 0-6,-1 0-70,-3 2 108,-15 4 20,4 0 145,-6-4-74,1 4-88,4-5-57,-3 0-18,10-6 189,-5-12 222,6-4-248,-6 3-115,-7 7-50,-6 17-4,-6 13-78,5 8-6,8 22 153,-2-15 1,3 1-58,1 6 1,1 1-9,1 5 0,-2-1 94,-2-6 1,-1-1 140,0 17-314,-12-31 128,-18-19-159,-13-18-66,-2 13 0,-6 4 240,0 3 1,-3 2-1,0 4 1,4 3-1,0 3 1,-1 1 0,-9 5-1,0 0 1,0 0-1</inkml:trace>
  <inkml:trace contextRef="#ctx0" brushRef="#br0" timeOffset="49515">6161 11725 8154,'0'-20'-718,"0"-3"539,0 9 314,5-4 45,2 11 217,28-4-251,-1 10-15,5-5-299,1 12 68,-36 17-91,6-6 186,-19 6 0,-6-1-113,0-5 63,-19 17-26,24-25 1,-12 7 80,20-14-180,-3-8 180,10-2-1639,11-12 1,3 0 1433,6 2 219,-3-4 0,5-5 0,-2 3 165,-3 7 1,-1 1-180,2-12 0,-2 2 540,1 8-360,-22 13 450,-5 21-361,3 10-269,-3 2-1441,18-4 0,7-3 1172,5-4-136,6 3 0,2 0 734,7-5 1,-16-3 0,0-1 0,14 2-1</inkml:trace>
  <inkml:trace contextRef="#ctx0" brushRef="#br0" timeOffset="50632">7127 10609 6789,'0'-32'-793,"0"2"1849,0 0-918,0 9-38,0 3 210,0 13-347,0 10 8,-5 13-25,-2 3 21,-5 26-10,5-18 58,3 2 0,2 1-93,2-2 74,3-3 0,0-2-17,-2-4 99,21 8-97,-12-21 31,30-2 116,-18-13-84,2-6 0,-1-3 116,-7-6-1734,2-1 1,-3-1 1698,-7 2 153,5-12-250,-8 20-121,-5 2-171,0 6 415,0 22-142,0-6-34,11 25-107,-2-20-941,14 1 1,5-3 1218,-2-5-99,6-4 0,-1-3 2377,-9-7-2234,2-10 0,-2-3-39,-11-4-54,2-4 0,-4-4-263,-18-6 1,-4 1 85,2-11-169,-8 14 1,-2 10 3349,6 23-3116,-14 18 0,15 8 1,-4 11-1</inkml:trace>
  <inkml:trace contextRef="#ctx0" brushRef="#br1" timeOffset="50948">7772 10907 7533,'0'-44'270,"0"17"-720,0 11 270,0 16 360,0 0 719,-11 0-719,3 0 0,-15 16-180,14-6 90,-7 30-180,14-23-90,13 22 270,-1-29-90,14 5 0,3-2-90,3-11 90,10 2 0,2-2 0,2-9-1639,-5-8 1,-2-4 1613,-8-5-1109,-19-7 0,-8-1 1134,-17 7-1035,-27 4 1,-9 7 1034,21 15 0,-2 4 0,-2 0 0,-4 1 0,4 2 0,3 8 0,0 0 0</inkml:trace>
  <inkml:trace contextRef="#ctx0" brushRef="#br1" timeOffset="53116">5231 11662 6993,'0'-26'-360,"5"-2"450,-3 14 180,3-4-90,-5 16-270,0 4 360,-16 27-180,6-13-1729,-4 9 1,-1 1 933,1-2 90,3 5 1,-1 0 614,-2-6-407,-4 22 497,6-35-90,5 12-180,1-21 270,23-1-270,-2-12 1079,7-1 0,3-4-1169,0-9 0,1-3 225,3-4 0,0 1 0,-6 5 0,-2 2-206,2-15 251,-17 33-90,-6 1 584,-17 28 1,-5 12-405,7-10 45,-11 19 0,1 0-45,17-20 90,-3 22-270,11-29 90,16 1 180,5-27-450,5-5 0,2-2 90,8-12-90,-9 2 1,-2 3 89,-10 13-270,13-17 360,-26 27 3014,4 1-3014,-7 7 2497,-21 22-1688,1 9-539,0-3 630,-1-1-540,26-27-360,-2-7 360,21-23-810,-4 4 0,-1-1 270,11-20 0,-8 19 1,-2 1 179,-5 0 180,-7 36 629,-25 23-539,7 4 90,-4-13 0,2-3 359,12-7-718,-5 0 268,23-20-448,-13-14 179,29-22-90,-29 9 45,8 3 0,-2 1-855,-8 1 990,-24 15 0,-7 22 0,1 3 0,1 1 0</inkml:trace>
  <inkml:trace contextRef="#ctx0" brushRef="#br1" timeOffset="54548">5268 12208 7533,'26'-7'-450,"-2"-4"360,-12 10 270,6-16-90,-4 14 450,4-19-271,-6 14 181,0-10-270,-5 6-450,-1 5 180,-6 7 90,-6 7 0,-1 16 0,-5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afs/cs/academic/class/15462-f09/www/lec/lec9.pdf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4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citation.cfm?id=15902" TargetMode="Externa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hyperlink" Target="https://dl.acm.org/citation.cfm?id=1590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30.sv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9.sv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DisneyAnimation/status/1146085535057715200" TargetMode="Externa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hyperlink" Target="https://jo.dreggn.org/path-tracing-in-production/2019/index.html" TargetMode="External"/><Relationship Id="rId4" Type="http://schemas.openxmlformats.org/officeDocument/2006/relationships/image" Target="../media/image32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madebyevan.com/webgl-path-tracing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7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 Rendering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9: Path tracing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F5832FE-F46C-0B4A-A631-A44CAD2DB351}"/>
                  </a:ext>
                </a:extLst>
              </p14:cNvPr>
              <p14:cNvContentPartPr/>
              <p14:nvPr/>
            </p14:nvContentPartPr>
            <p14:xfrm>
              <a:off x="4933800" y="3948840"/>
              <a:ext cx="1523880" cy="50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F5832FE-F46C-0B4A-A631-A44CAD2DB3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7600" y="3932640"/>
                <a:ext cx="1556280" cy="8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38A879EE-B89E-0546-8DDB-2A7AE8A58F7E}"/>
              </a:ext>
            </a:extLst>
          </p:cNvPr>
          <p:cNvSpPr/>
          <p:nvPr/>
        </p:nvSpPr>
        <p:spPr>
          <a:xfrm>
            <a:off x="5115129" y="3212151"/>
            <a:ext cx="2600979" cy="760581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  <a:gd name="connsiteX0" fmla="*/ 53497 w 5196276"/>
              <a:gd name="connsiteY0" fmla="*/ 2032489 h 2067214"/>
              <a:gd name="connsiteX1" fmla="*/ 447037 w 5196276"/>
              <a:gd name="connsiteY1" fmla="*/ 1094939 h 2067214"/>
              <a:gd name="connsiteX2" fmla="*/ 2021193 w 5196276"/>
              <a:gd name="connsiteY2" fmla="*/ 805573 h 2067214"/>
              <a:gd name="connsiteX3" fmla="*/ 5184787 w 5196276"/>
              <a:gd name="connsiteY3" fmla="*/ 1946 h 2067214"/>
              <a:gd name="connsiteX4" fmla="*/ 3086065 w 5196276"/>
              <a:gd name="connsiteY4" fmla="*/ 1060214 h 2067214"/>
              <a:gd name="connsiteX5" fmla="*/ 3120789 w 5196276"/>
              <a:gd name="connsiteY5" fmla="*/ 1338008 h 2067214"/>
              <a:gd name="connsiteX6" fmla="*/ 3305983 w 5196276"/>
              <a:gd name="connsiteY6" fmla="*/ 1662100 h 2067214"/>
              <a:gd name="connsiteX7" fmla="*/ 3282835 w 5196276"/>
              <a:gd name="connsiteY7" fmla="*/ 2067214 h 2067214"/>
              <a:gd name="connsiteX0" fmla="*/ 53497 w 5196276"/>
              <a:gd name="connsiteY0" fmla="*/ 2032489 h 2067214"/>
              <a:gd name="connsiteX1" fmla="*/ 447037 w 5196276"/>
              <a:gd name="connsiteY1" fmla="*/ 1094939 h 2067214"/>
              <a:gd name="connsiteX2" fmla="*/ 2021193 w 5196276"/>
              <a:gd name="connsiteY2" fmla="*/ 805573 h 2067214"/>
              <a:gd name="connsiteX3" fmla="*/ 5184787 w 5196276"/>
              <a:gd name="connsiteY3" fmla="*/ 1946 h 2067214"/>
              <a:gd name="connsiteX4" fmla="*/ 3086065 w 5196276"/>
              <a:gd name="connsiteY4" fmla="*/ 1060214 h 2067214"/>
              <a:gd name="connsiteX5" fmla="*/ 3120789 w 5196276"/>
              <a:gd name="connsiteY5" fmla="*/ 1338008 h 2067214"/>
              <a:gd name="connsiteX6" fmla="*/ 3305982 w 5196276"/>
              <a:gd name="connsiteY6" fmla="*/ 1834556 h 2067214"/>
              <a:gd name="connsiteX7" fmla="*/ 3282835 w 5196276"/>
              <a:gd name="connsiteY7" fmla="*/ 2067214 h 2067214"/>
              <a:gd name="connsiteX0" fmla="*/ 53497 w 5196115"/>
              <a:gd name="connsiteY0" fmla="*/ 2032489 h 2067214"/>
              <a:gd name="connsiteX1" fmla="*/ 447037 w 5196115"/>
              <a:gd name="connsiteY1" fmla="*/ 1094939 h 2067214"/>
              <a:gd name="connsiteX2" fmla="*/ 2021193 w 5196115"/>
              <a:gd name="connsiteY2" fmla="*/ 805573 h 2067214"/>
              <a:gd name="connsiteX3" fmla="*/ 5184787 w 5196115"/>
              <a:gd name="connsiteY3" fmla="*/ 1946 h 2067214"/>
              <a:gd name="connsiteX4" fmla="*/ 3086065 w 5196115"/>
              <a:gd name="connsiteY4" fmla="*/ 1060214 h 2067214"/>
              <a:gd name="connsiteX5" fmla="*/ 3299139 w 5196115"/>
              <a:gd name="connsiteY5" fmla="*/ 1572059 h 2067214"/>
              <a:gd name="connsiteX6" fmla="*/ 3305982 w 5196115"/>
              <a:gd name="connsiteY6" fmla="*/ 1834556 h 2067214"/>
              <a:gd name="connsiteX7" fmla="*/ 3282835 w 5196115"/>
              <a:gd name="connsiteY7" fmla="*/ 2067214 h 2067214"/>
              <a:gd name="connsiteX0" fmla="*/ 53497 w 5204120"/>
              <a:gd name="connsiteY0" fmla="*/ 2038647 h 2073372"/>
              <a:gd name="connsiteX1" fmla="*/ 447037 w 5204120"/>
              <a:gd name="connsiteY1" fmla="*/ 1101097 h 2073372"/>
              <a:gd name="connsiteX2" fmla="*/ 2021193 w 5204120"/>
              <a:gd name="connsiteY2" fmla="*/ 811731 h 2073372"/>
              <a:gd name="connsiteX3" fmla="*/ 5184787 w 5204120"/>
              <a:gd name="connsiteY3" fmla="*/ 8104 h 2073372"/>
              <a:gd name="connsiteX4" fmla="*/ 3348350 w 5204120"/>
              <a:gd name="connsiteY4" fmla="*/ 1362013 h 2073372"/>
              <a:gd name="connsiteX5" fmla="*/ 3299139 w 5204120"/>
              <a:gd name="connsiteY5" fmla="*/ 1578217 h 2073372"/>
              <a:gd name="connsiteX6" fmla="*/ 3305982 w 5204120"/>
              <a:gd name="connsiteY6" fmla="*/ 1840714 h 2073372"/>
              <a:gd name="connsiteX7" fmla="*/ 3282835 w 5204120"/>
              <a:gd name="connsiteY7" fmla="*/ 2073372 h 2073372"/>
              <a:gd name="connsiteX0" fmla="*/ 53497 w 5704205"/>
              <a:gd name="connsiteY0" fmla="*/ 1916695 h 1951420"/>
              <a:gd name="connsiteX1" fmla="*/ 447037 w 5704205"/>
              <a:gd name="connsiteY1" fmla="*/ 979145 h 1951420"/>
              <a:gd name="connsiteX2" fmla="*/ 2021193 w 5704205"/>
              <a:gd name="connsiteY2" fmla="*/ 689779 h 1951420"/>
              <a:gd name="connsiteX3" fmla="*/ 5688372 w 5704205"/>
              <a:gd name="connsiteY3" fmla="*/ 9335 h 1951420"/>
              <a:gd name="connsiteX4" fmla="*/ 3348350 w 5704205"/>
              <a:gd name="connsiteY4" fmla="*/ 1240061 h 1951420"/>
              <a:gd name="connsiteX5" fmla="*/ 3299139 w 5704205"/>
              <a:gd name="connsiteY5" fmla="*/ 1456265 h 1951420"/>
              <a:gd name="connsiteX6" fmla="*/ 3305982 w 5704205"/>
              <a:gd name="connsiteY6" fmla="*/ 1718762 h 1951420"/>
              <a:gd name="connsiteX7" fmla="*/ 3282835 w 5704205"/>
              <a:gd name="connsiteY7" fmla="*/ 1951420 h 1951420"/>
              <a:gd name="connsiteX0" fmla="*/ 23409 w 5674117"/>
              <a:gd name="connsiteY0" fmla="*/ 1916375 h 1951100"/>
              <a:gd name="connsiteX1" fmla="*/ 910041 w 5674117"/>
              <a:gd name="connsiteY1" fmla="*/ 831005 h 1951100"/>
              <a:gd name="connsiteX2" fmla="*/ 1991105 w 5674117"/>
              <a:gd name="connsiteY2" fmla="*/ 689459 h 1951100"/>
              <a:gd name="connsiteX3" fmla="*/ 5658284 w 5674117"/>
              <a:gd name="connsiteY3" fmla="*/ 9015 h 1951100"/>
              <a:gd name="connsiteX4" fmla="*/ 3318262 w 5674117"/>
              <a:gd name="connsiteY4" fmla="*/ 1239741 h 1951100"/>
              <a:gd name="connsiteX5" fmla="*/ 3269051 w 5674117"/>
              <a:gd name="connsiteY5" fmla="*/ 1455945 h 1951100"/>
              <a:gd name="connsiteX6" fmla="*/ 3275894 w 5674117"/>
              <a:gd name="connsiteY6" fmla="*/ 1718442 h 1951100"/>
              <a:gd name="connsiteX7" fmla="*/ 3252747 w 5674117"/>
              <a:gd name="connsiteY7" fmla="*/ 1951100 h 1951100"/>
              <a:gd name="connsiteX0" fmla="*/ 24220 w 5671222"/>
              <a:gd name="connsiteY0" fmla="*/ 1914051 h 1948776"/>
              <a:gd name="connsiteX1" fmla="*/ 910852 w 5671222"/>
              <a:gd name="connsiteY1" fmla="*/ 828681 h 1948776"/>
              <a:gd name="connsiteX2" fmla="*/ 2170270 w 5671222"/>
              <a:gd name="connsiteY2" fmla="*/ 748727 h 1948776"/>
              <a:gd name="connsiteX3" fmla="*/ 5659095 w 5671222"/>
              <a:gd name="connsiteY3" fmla="*/ 6691 h 1948776"/>
              <a:gd name="connsiteX4" fmla="*/ 3319073 w 5671222"/>
              <a:gd name="connsiteY4" fmla="*/ 1237417 h 1948776"/>
              <a:gd name="connsiteX5" fmla="*/ 3269862 w 5671222"/>
              <a:gd name="connsiteY5" fmla="*/ 1453621 h 1948776"/>
              <a:gd name="connsiteX6" fmla="*/ 3276705 w 5671222"/>
              <a:gd name="connsiteY6" fmla="*/ 1716118 h 1948776"/>
              <a:gd name="connsiteX7" fmla="*/ 3253558 w 5671222"/>
              <a:gd name="connsiteY7" fmla="*/ 1948776 h 1948776"/>
              <a:gd name="connsiteX0" fmla="*/ 24220 w 5671222"/>
              <a:gd name="connsiteY0" fmla="*/ 1912060 h 1946785"/>
              <a:gd name="connsiteX1" fmla="*/ 910852 w 5671222"/>
              <a:gd name="connsiteY1" fmla="*/ 826690 h 1946785"/>
              <a:gd name="connsiteX2" fmla="*/ 2170270 w 5671222"/>
              <a:gd name="connsiteY2" fmla="*/ 746736 h 1946785"/>
              <a:gd name="connsiteX3" fmla="*/ 5659095 w 5671222"/>
              <a:gd name="connsiteY3" fmla="*/ 4700 h 1946785"/>
              <a:gd name="connsiteX4" fmla="*/ 3319073 w 5671222"/>
              <a:gd name="connsiteY4" fmla="*/ 1235426 h 1946785"/>
              <a:gd name="connsiteX5" fmla="*/ 3269862 w 5671222"/>
              <a:gd name="connsiteY5" fmla="*/ 1451630 h 1946785"/>
              <a:gd name="connsiteX6" fmla="*/ 3276705 w 5671222"/>
              <a:gd name="connsiteY6" fmla="*/ 1714127 h 1946785"/>
              <a:gd name="connsiteX7" fmla="*/ 3253558 w 5671222"/>
              <a:gd name="connsiteY7" fmla="*/ 1946785 h 1946785"/>
              <a:gd name="connsiteX0" fmla="*/ 24220 w 5670025"/>
              <a:gd name="connsiteY0" fmla="*/ 1912060 h 1946785"/>
              <a:gd name="connsiteX1" fmla="*/ 910852 w 5670025"/>
              <a:gd name="connsiteY1" fmla="*/ 826690 h 1946785"/>
              <a:gd name="connsiteX2" fmla="*/ 2170270 w 5670025"/>
              <a:gd name="connsiteY2" fmla="*/ 746736 h 1946785"/>
              <a:gd name="connsiteX3" fmla="*/ 5659095 w 5670025"/>
              <a:gd name="connsiteY3" fmla="*/ 4700 h 1946785"/>
              <a:gd name="connsiteX4" fmla="*/ 3319073 w 5670025"/>
              <a:gd name="connsiteY4" fmla="*/ 1235426 h 1946785"/>
              <a:gd name="connsiteX5" fmla="*/ 3269862 w 5670025"/>
              <a:gd name="connsiteY5" fmla="*/ 1451630 h 1946785"/>
              <a:gd name="connsiteX6" fmla="*/ 3276705 w 5670025"/>
              <a:gd name="connsiteY6" fmla="*/ 1714127 h 1946785"/>
              <a:gd name="connsiteX7" fmla="*/ 3253558 w 5670025"/>
              <a:gd name="connsiteY7" fmla="*/ 1946785 h 194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70025" h="1946785">
                <a:moveTo>
                  <a:pt x="24220" y="1912060"/>
                </a:moveTo>
                <a:cubicBezTo>
                  <a:pt x="-137825" y="1649700"/>
                  <a:pt x="553177" y="1020911"/>
                  <a:pt x="910852" y="826690"/>
                </a:cubicBezTo>
                <a:cubicBezTo>
                  <a:pt x="1268527" y="632469"/>
                  <a:pt x="1368405" y="563456"/>
                  <a:pt x="2170270" y="746736"/>
                </a:cubicBezTo>
                <a:cubicBezTo>
                  <a:pt x="2972135" y="930016"/>
                  <a:pt x="5467628" y="-76748"/>
                  <a:pt x="5659095" y="4700"/>
                </a:cubicBezTo>
                <a:cubicBezTo>
                  <a:pt x="5850562" y="86148"/>
                  <a:pt x="3465485" y="1117457"/>
                  <a:pt x="3319073" y="1235426"/>
                </a:cubicBezTo>
                <a:cubicBezTo>
                  <a:pt x="3172661" y="1353395"/>
                  <a:pt x="3276923" y="1371847"/>
                  <a:pt x="3269862" y="1451630"/>
                </a:cubicBezTo>
                <a:cubicBezTo>
                  <a:pt x="3262801" y="1531413"/>
                  <a:pt x="3279422" y="1631601"/>
                  <a:pt x="3276705" y="1714127"/>
                </a:cubicBezTo>
                <a:cubicBezTo>
                  <a:pt x="3273988" y="1796653"/>
                  <a:pt x="3249700" y="1923635"/>
                  <a:pt x="3253558" y="1946785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FA525B9-4FA9-BA47-BECE-A8B4779E3B53}"/>
              </a:ext>
            </a:extLst>
          </p:cNvPr>
          <p:cNvSpPr/>
          <p:nvPr/>
        </p:nvSpPr>
        <p:spPr>
          <a:xfrm>
            <a:off x="5128130" y="3212151"/>
            <a:ext cx="2600979" cy="760581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  <a:gd name="connsiteX0" fmla="*/ 53497 w 5196276"/>
              <a:gd name="connsiteY0" fmla="*/ 2032489 h 2067214"/>
              <a:gd name="connsiteX1" fmla="*/ 447037 w 5196276"/>
              <a:gd name="connsiteY1" fmla="*/ 1094939 h 2067214"/>
              <a:gd name="connsiteX2" fmla="*/ 2021193 w 5196276"/>
              <a:gd name="connsiteY2" fmla="*/ 805573 h 2067214"/>
              <a:gd name="connsiteX3" fmla="*/ 5184787 w 5196276"/>
              <a:gd name="connsiteY3" fmla="*/ 1946 h 2067214"/>
              <a:gd name="connsiteX4" fmla="*/ 3086065 w 5196276"/>
              <a:gd name="connsiteY4" fmla="*/ 1060214 h 2067214"/>
              <a:gd name="connsiteX5" fmla="*/ 3120789 w 5196276"/>
              <a:gd name="connsiteY5" fmla="*/ 1338008 h 2067214"/>
              <a:gd name="connsiteX6" fmla="*/ 3305983 w 5196276"/>
              <a:gd name="connsiteY6" fmla="*/ 1662100 h 2067214"/>
              <a:gd name="connsiteX7" fmla="*/ 3282835 w 5196276"/>
              <a:gd name="connsiteY7" fmla="*/ 2067214 h 2067214"/>
              <a:gd name="connsiteX0" fmla="*/ 53497 w 5196276"/>
              <a:gd name="connsiteY0" fmla="*/ 2032489 h 2067214"/>
              <a:gd name="connsiteX1" fmla="*/ 447037 w 5196276"/>
              <a:gd name="connsiteY1" fmla="*/ 1094939 h 2067214"/>
              <a:gd name="connsiteX2" fmla="*/ 2021193 w 5196276"/>
              <a:gd name="connsiteY2" fmla="*/ 805573 h 2067214"/>
              <a:gd name="connsiteX3" fmla="*/ 5184787 w 5196276"/>
              <a:gd name="connsiteY3" fmla="*/ 1946 h 2067214"/>
              <a:gd name="connsiteX4" fmla="*/ 3086065 w 5196276"/>
              <a:gd name="connsiteY4" fmla="*/ 1060214 h 2067214"/>
              <a:gd name="connsiteX5" fmla="*/ 3120789 w 5196276"/>
              <a:gd name="connsiteY5" fmla="*/ 1338008 h 2067214"/>
              <a:gd name="connsiteX6" fmla="*/ 3305982 w 5196276"/>
              <a:gd name="connsiteY6" fmla="*/ 1834556 h 2067214"/>
              <a:gd name="connsiteX7" fmla="*/ 3282835 w 5196276"/>
              <a:gd name="connsiteY7" fmla="*/ 2067214 h 2067214"/>
              <a:gd name="connsiteX0" fmla="*/ 53497 w 5196115"/>
              <a:gd name="connsiteY0" fmla="*/ 2032489 h 2067214"/>
              <a:gd name="connsiteX1" fmla="*/ 447037 w 5196115"/>
              <a:gd name="connsiteY1" fmla="*/ 1094939 h 2067214"/>
              <a:gd name="connsiteX2" fmla="*/ 2021193 w 5196115"/>
              <a:gd name="connsiteY2" fmla="*/ 805573 h 2067214"/>
              <a:gd name="connsiteX3" fmla="*/ 5184787 w 5196115"/>
              <a:gd name="connsiteY3" fmla="*/ 1946 h 2067214"/>
              <a:gd name="connsiteX4" fmla="*/ 3086065 w 5196115"/>
              <a:gd name="connsiteY4" fmla="*/ 1060214 h 2067214"/>
              <a:gd name="connsiteX5" fmla="*/ 3299139 w 5196115"/>
              <a:gd name="connsiteY5" fmla="*/ 1572059 h 2067214"/>
              <a:gd name="connsiteX6" fmla="*/ 3305982 w 5196115"/>
              <a:gd name="connsiteY6" fmla="*/ 1834556 h 2067214"/>
              <a:gd name="connsiteX7" fmla="*/ 3282835 w 5196115"/>
              <a:gd name="connsiteY7" fmla="*/ 2067214 h 2067214"/>
              <a:gd name="connsiteX0" fmla="*/ 53497 w 5204120"/>
              <a:gd name="connsiteY0" fmla="*/ 2038647 h 2073372"/>
              <a:gd name="connsiteX1" fmla="*/ 447037 w 5204120"/>
              <a:gd name="connsiteY1" fmla="*/ 1101097 h 2073372"/>
              <a:gd name="connsiteX2" fmla="*/ 2021193 w 5204120"/>
              <a:gd name="connsiteY2" fmla="*/ 811731 h 2073372"/>
              <a:gd name="connsiteX3" fmla="*/ 5184787 w 5204120"/>
              <a:gd name="connsiteY3" fmla="*/ 8104 h 2073372"/>
              <a:gd name="connsiteX4" fmla="*/ 3348350 w 5204120"/>
              <a:gd name="connsiteY4" fmla="*/ 1362013 h 2073372"/>
              <a:gd name="connsiteX5" fmla="*/ 3299139 w 5204120"/>
              <a:gd name="connsiteY5" fmla="*/ 1578217 h 2073372"/>
              <a:gd name="connsiteX6" fmla="*/ 3305982 w 5204120"/>
              <a:gd name="connsiteY6" fmla="*/ 1840714 h 2073372"/>
              <a:gd name="connsiteX7" fmla="*/ 3282835 w 5204120"/>
              <a:gd name="connsiteY7" fmla="*/ 2073372 h 2073372"/>
              <a:gd name="connsiteX0" fmla="*/ 53497 w 5704205"/>
              <a:gd name="connsiteY0" fmla="*/ 1916695 h 1951420"/>
              <a:gd name="connsiteX1" fmla="*/ 447037 w 5704205"/>
              <a:gd name="connsiteY1" fmla="*/ 979145 h 1951420"/>
              <a:gd name="connsiteX2" fmla="*/ 2021193 w 5704205"/>
              <a:gd name="connsiteY2" fmla="*/ 689779 h 1951420"/>
              <a:gd name="connsiteX3" fmla="*/ 5688372 w 5704205"/>
              <a:gd name="connsiteY3" fmla="*/ 9335 h 1951420"/>
              <a:gd name="connsiteX4" fmla="*/ 3348350 w 5704205"/>
              <a:gd name="connsiteY4" fmla="*/ 1240061 h 1951420"/>
              <a:gd name="connsiteX5" fmla="*/ 3299139 w 5704205"/>
              <a:gd name="connsiteY5" fmla="*/ 1456265 h 1951420"/>
              <a:gd name="connsiteX6" fmla="*/ 3305982 w 5704205"/>
              <a:gd name="connsiteY6" fmla="*/ 1718762 h 1951420"/>
              <a:gd name="connsiteX7" fmla="*/ 3282835 w 5704205"/>
              <a:gd name="connsiteY7" fmla="*/ 1951420 h 1951420"/>
              <a:gd name="connsiteX0" fmla="*/ 23409 w 5674117"/>
              <a:gd name="connsiteY0" fmla="*/ 1916375 h 1951100"/>
              <a:gd name="connsiteX1" fmla="*/ 910041 w 5674117"/>
              <a:gd name="connsiteY1" fmla="*/ 831005 h 1951100"/>
              <a:gd name="connsiteX2" fmla="*/ 1991105 w 5674117"/>
              <a:gd name="connsiteY2" fmla="*/ 689459 h 1951100"/>
              <a:gd name="connsiteX3" fmla="*/ 5658284 w 5674117"/>
              <a:gd name="connsiteY3" fmla="*/ 9015 h 1951100"/>
              <a:gd name="connsiteX4" fmla="*/ 3318262 w 5674117"/>
              <a:gd name="connsiteY4" fmla="*/ 1239741 h 1951100"/>
              <a:gd name="connsiteX5" fmla="*/ 3269051 w 5674117"/>
              <a:gd name="connsiteY5" fmla="*/ 1455945 h 1951100"/>
              <a:gd name="connsiteX6" fmla="*/ 3275894 w 5674117"/>
              <a:gd name="connsiteY6" fmla="*/ 1718442 h 1951100"/>
              <a:gd name="connsiteX7" fmla="*/ 3252747 w 5674117"/>
              <a:gd name="connsiteY7" fmla="*/ 1951100 h 1951100"/>
              <a:gd name="connsiteX0" fmla="*/ 24220 w 5671222"/>
              <a:gd name="connsiteY0" fmla="*/ 1914051 h 1948776"/>
              <a:gd name="connsiteX1" fmla="*/ 910852 w 5671222"/>
              <a:gd name="connsiteY1" fmla="*/ 828681 h 1948776"/>
              <a:gd name="connsiteX2" fmla="*/ 2170270 w 5671222"/>
              <a:gd name="connsiteY2" fmla="*/ 748727 h 1948776"/>
              <a:gd name="connsiteX3" fmla="*/ 5659095 w 5671222"/>
              <a:gd name="connsiteY3" fmla="*/ 6691 h 1948776"/>
              <a:gd name="connsiteX4" fmla="*/ 3319073 w 5671222"/>
              <a:gd name="connsiteY4" fmla="*/ 1237417 h 1948776"/>
              <a:gd name="connsiteX5" fmla="*/ 3269862 w 5671222"/>
              <a:gd name="connsiteY5" fmla="*/ 1453621 h 1948776"/>
              <a:gd name="connsiteX6" fmla="*/ 3276705 w 5671222"/>
              <a:gd name="connsiteY6" fmla="*/ 1716118 h 1948776"/>
              <a:gd name="connsiteX7" fmla="*/ 3253558 w 5671222"/>
              <a:gd name="connsiteY7" fmla="*/ 1948776 h 1948776"/>
              <a:gd name="connsiteX0" fmla="*/ 24220 w 5671222"/>
              <a:gd name="connsiteY0" fmla="*/ 1912060 h 1946785"/>
              <a:gd name="connsiteX1" fmla="*/ 910852 w 5671222"/>
              <a:gd name="connsiteY1" fmla="*/ 826690 h 1946785"/>
              <a:gd name="connsiteX2" fmla="*/ 2170270 w 5671222"/>
              <a:gd name="connsiteY2" fmla="*/ 746736 h 1946785"/>
              <a:gd name="connsiteX3" fmla="*/ 5659095 w 5671222"/>
              <a:gd name="connsiteY3" fmla="*/ 4700 h 1946785"/>
              <a:gd name="connsiteX4" fmla="*/ 3319073 w 5671222"/>
              <a:gd name="connsiteY4" fmla="*/ 1235426 h 1946785"/>
              <a:gd name="connsiteX5" fmla="*/ 3269862 w 5671222"/>
              <a:gd name="connsiteY5" fmla="*/ 1451630 h 1946785"/>
              <a:gd name="connsiteX6" fmla="*/ 3276705 w 5671222"/>
              <a:gd name="connsiteY6" fmla="*/ 1714127 h 1946785"/>
              <a:gd name="connsiteX7" fmla="*/ 3253558 w 5671222"/>
              <a:gd name="connsiteY7" fmla="*/ 1946785 h 1946785"/>
              <a:gd name="connsiteX0" fmla="*/ 24220 w 5670025"/>
              <a:gd name="connsiteY0" fmla="*/ 1912060 h 1946785"/>
              <a:gd name="connsiteX1" fmla="*/ 910852 w 5670025"/>
              <a:gd name="connsiteY1" fmla="*/ 826690 h 1946785"/>
              <a:gd name="connsiteX2" fmla="*/ 2170270 w 5670025"/>
              <a:gd name="connsiteY2" fmla="*/ 746736 h 1946785"/>
              <a:gd name="connsiteX3" fmla="*/ 5659095 w 5670025"/>
              <a:gd name="connsiteY3" fmla="*/ 4700 h 1946785"/>
              <a:gd name="connsiteX4" fmla="*/ 3319073 w 5670025"/>
              <a:gd name="connsiteY4" fmla="*/ 1235426 h 1946785"/>
              <a:gd name="connsiteX5" fmla="*/ 3269862 w 5670025"/>
              <a:gd name="connsiteY5" fmla="*/ 1451630 h 1946785"/>
              <a:gd name="connsiteX6" fmla="*/ 3276705 w 5670025"/>
              <a:gd name="connsiteY6" fmla="*/ 1714127 h 1946785"/>
              <a:gd name="connsiteX7" fmla="*/ 3253558 w 5670025"/>
              <a:gd name="connsiteY7" fmla="*/ 1946785 h 194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70025" h="1946785">
                <a:moveTo>
                  <a:pt x="24220" y="1912060"/>
                </a:moveTo>
                <a:cubicBezTo>
                  <a:pt x="-137825" y="1649700"/>
                  <a:pt x="553177" y="1020911"/>
                  <a:pt x="910852" y="826690"/>
                </a:cubicBezTo>
                <a:cubicBezTo>
                  <a:pt x="1268527" y="632469"/>
                  <a:pt x="1368405" y="563456"/>
                  <a:pt x="2170270" y="746736"/>
                </a:cubicBezTo>
                <a:cubicBezTo>
                  <a:pt x="2972135" y="930016"/>
                  <a:pt x="5467628" y="-76748"/>
                  <a:pt x="5659095" y="4700"/>
                </a:cubicBezTo>
                <a:cubicBezTo>
                  <a:pt x="5850562" y="86148"/>
                  <a:pt x="3465485" y="1117457"/>
                  <a:pt x="3319073" y="1235426"/>
                </a:cubicBezTo>
                <a:cubicBezTo>
                  <a:pt x="3172661" y="1353395"/>
                  <a:pt x="3276923" y="1371847"/>
                  <a:pt x="3269862" y="1451630"/>
                </a:cubicBezTo>
                <a:cubicBezTo>
                  <a:pt x="3262801" y="1531413"/>
                  <a:pt x="3279422" y="1631601"/>
                  <a:pt x="3276705" y="1714127"/>
                </a:cubicBezTo>
                <a:cubicBezTo>
                  <a:pt x="3273988" y="1796653"/>
                  <a:pt x="3249700" y="1923635"/>
                  <a:pt x="3253558" y="1946785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C59864-112E-3941-97D2-BCC0055CD7BF}"/>
              </a:ext>
            </a:extLst>
          </p:cNvPr>
          <p:cNvCxnSpPr>
            <a:cxnSpLocks/>
          </p:cNvCxnSpPr>
          <p:nvPr/>
        </p:nvCxnSpPr>
        <p:spPr>
          <a:xfrm>
            <a:off x="2594610" y="3108960"/>
            <a:ext cx="2886075" cy="7499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85D5D43-F4D5-FA4D-A77B-D6F893F416B3}"/>
              </a:ext>
            </a:extLst>
          </p:cNvPr>
          <p:cNvSpPr/>
          <p:nvPr/>
        </p:nvSpPr>
        <p:spPr>
          <a:xfrm rot="1315407">
            <a:off x="3346009" y="304673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FF57-AF41-F64D-A216-BA612A00251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3514126" y="3064535"/>
            <a:ext cx="2365801" cy="90819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E0568-6148-BD43-943C-2B3AD921EA8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330292" y="3521299"/>
            <a:ext cx="2534222" cy="45143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slice per incident direction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4D5954-2FF4-6B4D-99E0-3761812DE5CD}"/>
              </a:ext>
            </a:extLst>
          </p:cNvPr>
          <p:cNvSpPr txBox="1"/>
          <p:nvPr/>
        </p:nvSpPr>
        <p:spPr>
          <a:xfrm>
            <a:off x="7762981" y="2947846"/>
            <a:ext cx="343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light along</a:t>
            </a:r>
          </a:p>
          <a:p>
            <a:r>
              <a:rPr lang="en-US" dirty="0"/>
              <a:t>direction of specular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F9FA85-F8A6-394D-99CF-7CBDEBB33BD5}"/>
                  </a:ext>
                </a:extLst>
              </p:cNvPr>
              <p:cNvSpPr/>
              <p:nvPr/>
            </p:nvSpPr>
            <p:spPr>
              <a:xfrm>
                <a:off x="6073590" y="2557379"/>
                <a:ext cx="1117870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F9FA85-F8A6-394D-99CF-7CBDEBB33B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90" y="2557379"/>
                <a:ext cx="1117870" cy="415498"/>
              </a:xfrm>
              <a:prstGeom prst="rect">
                <a:avLst/>
              </a:prstGeom>
              <a:blipFill>
                <a:blip r:embed="rId2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BF2358-2911-E04F-B821-AC0C2D923D6C}"/>
                  </a:ext>
                </a:extLst>
              </p:cNvPr>
              <p:cNvSpPr txBox="1"/>
              <p:nvPr/>
            </p:nvSpPr>
            <p:spPr>
              <a:xfrm>
                <a:off x="2102980" y="2433071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BF2358-2911-E04F-B821-AC0C2D923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980" y="2433071"/>
                <a:ext cx="973005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707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654417B-A7E9-4E4D-94F1-6952382EDD01}"/>
              </a:ext>
            </a:extLst>
          </p:cNvPr>
          <p:cNvSpPr txBox="1">
            <a:spLocks/>
          </p:cNvSpPr>
          <p:nvPr/>
        </p:nvSpPr>
        <p:spPr>
          <a:xfrm>
            <a:off x="981755" y="127433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BRDF measurement - </a:t>
            </a:r>
            <a:r>
              <a:rPr lang="en-US" dirty="0" err="1"/>
              <a:t>gonioreflectometer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15A098-127A-5E4A-9274-145F1BBE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90" y="1643269"/>
            <a:ext cx="5169820" cy="2908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A3A63D-A8F3-CB4A-A681-61EE51A8F8A6}"/>
              </a:ext>
            </a:extLst>
          </p:cNvPr>
          <p:cNvSpPr txBox="1"/>
          <p:nvPr/>
        </p:nvSpPr>
        <p:spPr>
          <a:xfrm>
            <a:off x="7666382" y="4551293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robotae</a:t>
            </a:r>
            <a:r>
              <a:rPr lang="en-US" dirty="0"/>
              <a:t>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72D3F1-FC73-B14E-B39B-5CB8C72BD6FC}"/>
              </a:ext>
            </a:extLst>
          </p:cNvPr>
          <p:cNvSpPr/>
          <p:nvPr/>
        </p:nvSpPr>
        <p:spPr>
          <a:xfrm>
            <a:off x="198782" y="6180340"/>
            <a:ext cx="10353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http://www.cs.cmu.edu/afs/cs/academic/class/15462-f09/www/lec/lec9.pdf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0676F-C1DD-CF48-84BC-4F45CC94BEB8}"/>
              </a:ext>
            </a:extLst>
          </p:cNvPr>
          <p:cNvSpPr txBox="1"/>
          <p:nvPr/>
        </p:nvSpPr>
        <p:spPr>
          <a:xfrm>
            <a:off x="4735942" y="1327630"/>
            <a:ext cx="3439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tabulate 4D measured values?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5A95F2-F740-1CA2-9AF4-1E3644B19648}"/>
                  </a:ext>
                </a:extLst>
              </p14:cNvPr>
              <p14:cNvContentPartPr/>
              <p14:nvPr/>
            </p14:nvContentPartPr>
            <p14:xfrm>
              <a:off x="361080" y="1972080"/>
              <a:ext cx="11831040" cy="4226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5A95F2-F740-1CA2-9AF4-1E3644B196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480" y="1950480"/>
                <a:ext cx="11874240" cy="426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2310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77EDA4-085C-2641-859D-4EFB01019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6" r="-3" b="16592"/>
          <a:stretch/>
        </p:blipFill>
        <p:spPr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58FBD-A4EA-164E-90FF-C5728E1D6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94" r="-3" b="23114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B4809-EC92-EF4B-BB50-1F5F51696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298" b="2622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82C4F-5A48-A646-A645-338D91DD9E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20" r="1" b="16127"/>
          <a:stretch/>
        </p:blipFill>
        <p:spPr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F3015B-A067-ED47-82C7-FF7693674309}"/>
              </a:ext>
            </a:extLst>
          </p:cNvPr>
          <p:cNvSpPr txBox="1"/>
          <p:nvPr/>
        </p:nvSpPr>
        <p:spPr>
          <a:xfrm>
            <a:off x="-1" y="33130"/>
            <a:ext cx="2080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functions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C96FCE-DB51-744D-ABAF-3D49833450A1}"/>
              </a:ext>
            </a:extLst>
          </p:cNvPr>
          <p:cNvSpPr/>
          <p:nvPr/>
        </p:nvSpPr>
        <p:spPr>
          <a:xfrm>
            <a:off x="0" y="3106464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BSSRDF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6E92D6-BCCD-FE45-AE51-FD458371C951}"/>
              </a:ext>
            </a:extLst>
          </p:cNvPr>
          <p:cNvSpPr/>
          <p:nvPr/>
        </p:nvSpPr>
        <p:spPr>
          <a:xfrm>
            <a:off x="11281988" y="60904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BSDF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3CEF75-E140-1049-AC77-CFD0AA3F6BF7}"/>
              </a:ext>
            </a:extLst>
          </p:cNvPr>
          <p:cNvSpPr/>
          <p:nvPr/>
        </p:nvSpPr>
        <p:spPr>
          <a:xfrm>
            <a:off x="11140923" y="3887894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SvBRDF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73BB0-8A16-014B-8A6F-5C5188AF651E}"/>
              </a:ext>
            </a:extLst>
          </p:cNvPr>
          <p:cNvSpPr txBox="1"/>
          <p:nvPr/>
        </p:nvSpPr>
        <p:spPr>
          <a:xfrm>
            <a:off x="3332385" y="107070"/>
            <a:ext cx="65697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commonly used material models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61F387-C611-7C78-1044-E8225F217712}"/>
                  </a:ext>
                </a:extLst>
              </p14:cNvPr>
              <p14:cNvContentPartPr/>
              <p14:nvPr/>
            </p14:nvContentPartPr>
            <p14:xfrm>
              <a:off x="111600" y="1061640"/>
              <a:ext cx="5995800" cy="1602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61F387-C611-7C78-1044-E8225F2177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000" y="1040040"/>
                <a:ext cx="6039000" cy="164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800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FA4182B8-0B77-3F4D-A24C-A6D4639B7E89}"/>
              </a:ext>
            </a:extLst>
          </p:cNvPr>
          <p:cNvSpPr/>
          <p:nvPr/>
        </p:nvSpPr>
        <p:spPr>
          <a:xfrm flipH="1">
            <a:off x="4742054" y="4621240"/>
            <a:ext cx="1970388" cy="999853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3511" h="2559228">
                <a:moveTo>
                  <a:pt x="53497" y="2524503"/>
                </a:moveTo>
                <a:cubicBezTo>
                  <a:pt x="-108548" y="2262143"/>
                  <a:pt x="119088" y="1791439"/>
                  <a:pt x="447037" y="1586953"/>
                </a:cubicBezTo>
                <a:cubicBezTo>
                  <a:pt x="774986" y="1382467"/>
                  <a:pt x="1318996" y="1561875"/>
                  <a:pt x="2021193" y="1297587"/>
                </a:cubicBezTo>
                <a:cubicBezTo>
                  <a:pt x="2723390" y="1033299"/>
                  <a:pt x="4482743" y="-41218"/>
                  <a:pt x="4660222" y="1222"/>
                </a:cubicBezTo>
                <a:cubicBezTo>
                  <a:pt x="4837701" y="43662"/>
                  <a:pt x="3180591" y="1374750"/>
                  <a:pt x="3086065" y="1552228"/>
                </a:cubicBezTo>
                <a:cubicBezTo>
                  <a:pt x="2991539" y="1729706"/>
                  <a:pt x="3084136" y="1729708"/>
                  <a:pt x="3120789" y="1830022"/>
                </a:cubicBezTo>
                <a:cubicBezTo>
                  <a:pt x="3157442" y="1930336"/>
                  <a:pt x="3278975" y="2032580"/>
                  <a:pt x="3305983" y="2154114"/>
                </a:cubicBezTo>
                <a:cubicBezTo>
                  <a:pt x="3332991" y="2275648"/>
                  <a:pt x="3278977" y="2536078"/>
                  <a:pt x="3282835" y="2559228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3148054" y="5631262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6084396" y="3942563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Reflection: multiple incident rays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6CFA41-6A27-E94A-BFBF-DF2821554A88}"/>
              </a:ext>
            </a:extLst>
          </p:cNvPr>
          <p:cNvGrpSpPr/>
          <p:nvPr/>
        </p:nvGrpSpPr>
        <p:grpSpPr>
          <a:xfrm>
            <a:off x="3005970" y="4210371"/>
            <a:ext cx="4517750" cy="1420891"/>
            <a:chOff x="3005970" y="4210371"/>
            <a:chExt cx="4517750" cy="142089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1BCC9D8-1A1C-6540-B807-96C4E809D7E6}"/>
                </a:ext>
              </a:extLst>
            </p:cNvPr>
            <p:cNvGrpSpPr/>
            <p:nvPr/>
          </p:nvGrpSpPr>
          <p:grpSpPr>
            <a:xfrm>
              <a:off x="3005970" y="4394852"/>
              <a:ext cx="3078426" cy="1236410"/>
              <a:chOff x="2788686" y="2714266"/>
              <a:chExt cx="3078426" cy="123641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EC59864-112E-3941-97D2-BCC0055CD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5D5D43-F4D5-FA4D-A77B-D6F893F416B3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DACFF57-AF41-F64D-A216-BA612A00251D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FE0568-6148-BD43-943C-2B3AD921EA87}"/>
                  </a:ext>
                </a:extLst>
              </p:cNvPr>
              <p:cNvCxnSpPr>
                <a:cxnSpLocks/>
                <a:stCxn id="7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472CDE5-DEE6-B14D-9DAF-B27514F5D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6921" y="4210371"/>
              <a:ext cx="1446799" cy="14030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109C75-5F20-C149-883E-9DAE3E312BF4}"/>
              </a:ext>
            </a:extLst>
          </p:cNvPr>
          <p:cNvSpPr txBox="1"/>
          <p:nvPr/>
        </p:nvSpPr>
        <p:spPr>
          <a:xfrm>
            <a:off x="3355563" y="5918986"/>
            <a:ext cx="593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contributions for different directions weighted by BRDF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5C4F86-71F8-8C45-A09C-32125D78BB23}"/>
                  </a:ext>
                </a:extLst>
              </p:cNvPr>
              <p:cNvSpPr txBox="1"/>
              <p:nvPr/>
            </p:nvSpPr>
            <p:spPr>
              <a:xfrm>
                <a:off x="4234684" y="1297172"/>
                <a:ext cx="4339689" cy="3695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5C4F86-71F8-8C45-A09C-32125D78B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684" y="1297172"/>
                <a:ext cx="4339689" cy="369588"/>
              </a:xfrm>
              <a:prstGeom prst="rect">
                <a:avLst/>
              </a:prstGeom>
              <a:blipFill>
                <a:blip r:embed="rId2"/>
                <a:stretch>
                  <a:fillRect l="-2041" t="-166667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D355FC84-CA5B-8F4A-9950-D9FA29C1E5D4}"/>
              </a:ext>
            </a:extLst>
          </p:cNvPr>
          <p:cNvGrpSpPr/>
          <p:nvPr/>
        </p:nvGrpSpPr>
        <p:grpSpPr>
          <a:xfrm>
            <a:off x="3347661" y="3608291"/>
            <a:ext cx="4844765" cy="1486601"/>
            <a:chOff x="3347661" y="3608291"/>
            <a:chExt cx="4844765" cy="14866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601F57C-BE8D-E444-B41D-174DF058ACEB}"/>
                </a:ext>
              </a:extLst>
            </p:cNvPr>
            <p:cNvGrpSpPr/>
            <p:nvPr/>
          </p:nvGrpSpPr>
          <p:grpSpPr>
            <a:xfrm rot="1322445">
              <a:off x="3347661" y="3858482"/>
              <a:ext cx="3078426" cy="1236410"/>
              <a:chOff x="2788686" y="2714266"/>
              <a:chExt cx="3078426" cy="123641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A1A8284-83AE-7342-B4EB-E6D4CB890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60439B9-F323-334A-8DCE-0156060367AD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F9C9D6F-AC2D-F548-9C16-506CDCC97E8C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50A240-A37C-6E48-A47F-042181F38188}"/>
                  </a:ext>
                </a:extLst>
              </p:cNvPr>
              <p:cNvCxnSpPr>
                <a:cxnSpLocks/>
                <a:stCxn id="1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362285C-0573-D342-AF7D-13773A7D38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9007" y="3608291"/>
              <a:ext cx="673419" cy="597851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E1E35C-24A5-3B47-ADCB-EDD2A8E6E198}"/>
              </a:ext>
            </a:extLst>
          </p:cNvPr>
          <p:cNvGrpSpPr/>
          <p:nvPr/>
        </p:nvGrpSpPr>
        <p:grpSpPr>
          <a:xfrm>
            <a:off x="5086067" y="2464354"/>
            <a:ext cx="3655815" cy="3078426"/>
            <a:chOff x="5086067" y="2464354"/>
            <a:chExt cx="3655815" cy="30784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88DBBF-7567-A04C-9DCA-B058217CDAE5}"/>
                </a:ext>
              </a:extLst>
            </p:cNvPr>
            <p:cNvGrpSpPr/>
            <p:nvPr/>
          </p:nvGrpSpPr>
          <p:grpSpPr>
            <a:xfrm rot="3274328">
              <a:off x="4165059" y="3385362"/>
              <a:ext cx="3078426" cy="1236410"/>
              <a:chOff x="2788686" y="2714266"/>
              <a:chExt cx="3078426" cy="123641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C989C76-666B-7F4C-994F-AB7ADFF3C5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A465841-F1D6-A94B-90EA-2AD6A53B532C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9841339-D294-6642-80DD-7BC64DE1EE5F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C881706-79A7-864F-A862-F29EB706B801}"/>
                  </a:ext>
                </a:extLst>
              </p:cNvPr>
              <p:cNvCxnSpPr>
                <a:cxnSpLocks/>
                <a:stCxn id="21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46CC59-98C6-294F-AB86-A91284BA6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616" y="3181862"/>
              <a:ext cx="508266" cy="41772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B1B7F-B5E6-7348-8841-85794F44A6A1}"/>
              </a:ext>
            </a:extLst>
          </p:cNvPr>
          <p:cNvGrpSpPr/>
          <p:nvPr/>
        </p:nvGrpSpPr>
        <p:grpSpPr>
          <a:xfrm>
            <a:off x="5865571" y="2472793"/>
            <a:ext cx="3392251" cy="3078426"/>
            <a:chOff x="5865571" y="2472793"/>
            <a:chExt cx="3392251" cy="307842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A7F51C-0866-0344-8BDB-082E6865916E}"/>
                </a:ext>
              </a:extLst>
            </p:cNvPr>
            <p:cNvGrpSpPr/>
            <p:nvPr/>
          </p:nvGrpSpPr>
          <p:grpSpPr>
            <a:xfrm rot="4875203">
              <a:off x="4944563" y="3393801"/>
              <a:ext cx="3078426" cy="1236410"/>
              <a:chOff x="2788686" y="2714266"/>
              <a:chExt cx="3078426" cy="123641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609DB8B-3CC7-6443-B390-6AC3C5872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883D3CA-A833-F941-B73F-BCCBF50BBB1E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3D367B0-EC46-194F-8078-5A8E163D92A1}"/>
                  </a:ext>
                </a:extLst>
              </p:cNvPr>
              <p:cNvCxnSpPr>
                <a:cxnSpLocks/>
                <a:stCxn id="2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1E31D86-5807-A242-BA86-E77D30AEEFCA}"/>
                  </a:ext>
                </a:extLst>
              </p:cNvPr>
              <p:cNvCxnSpPr>
                <a:cxnSpLocks/>
                <a:stCxn id="2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A543161-7BD7-CB40-A814-8040384C5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7788" y="2799382"/>
              <a:ext cx="440034" cy="310129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1C8A95-DCF7-C042-900E-739F21A70649}"/>
              </a:ext>
            </a:extLst>
          </p:cNvPr>
          <p:cNvGrpSpPr/>
          <p:nvPr/>
        </p:nvGrpSpPr>
        <p:grpSpPr>
          <a:xfrm>
            <a:off x="6406782" y="2451519"/>
            <a:ext cx="3302648" cy="3352777"/>
            <a:chOff x="6406782" y="2451519"/>
            <a:chExt cx="3302648" cy="33527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C99C83-B1E6-9C46-BDF9-C35C37F524F7}"/>
                </a:ext>
              </a:extLst>
            </p:cNvPr>
            <p:cNvGrpSpPr/>
            <p:nvPr/>
          </p:nvGrpSpPr>
          <p:grpSpPr>
            <a:xfrm rot="6130672">
              <a:off x="5485774" y="3646878"/>
              <a:ext cx="3078426" cy="1236410"/>
              <a:chOff x="2788686" y="2714266"/>
              <a:chExt cx="3078426" cy="1236410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BC7B490-AF79-9147-BDA0-DFAE58904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4221305-6E68-5247-A921-53FEF3E339B9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69997E9-9862-8E48-A32A-6F1A37BEFEEF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69F1F3C-170B-834B-AFC3-A54D01F83E16}"/>
                  </a:ext>
                </a:extLst>
              </p:cNvPr>
              <p:cNvCxnSpPr>
                <a:cxnSpLocks/>
                <a:stCxn id="31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B4A01E4-7D55-F947-BA5E-2123928B8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3215" y="2451519"/>
              <a:ext cx="376215" cy="30863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9E0054-9AA8-7A41-9715-BAEF201B25E3}"/>
              </a:ext>
            </a:extLst>
          </p:cNvPr>
          <p:cNvGrpSpPr/>
          <p:nvPr/>
        </p:nvGrpSpPr>
        <p:grpSpPr>
          <a:xfrm>
            <a:off x="6839672" y="2200680"/>
            <a:ext cx="3160771" cy="4001465"/>
            <a:chOff x="6839672" y="2200680"/>
            <a:chExt cx="3160771" cy="40014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50A253A-31FC-D74D-A96B-1F97B71A1563}"/>
                </a:ext>
              </a:extLst>
            </p:cNvPr>
            <p:cNvGrpSpPr/>
            <p:nvPr/>
          </p:nvGrpSpPr>
          <p:grpSpPr>
            <a:xfrm rot="7415101">
              <a:off x="5918664" y="4044727"/>
              <a:ext cx="3078426" cy="1236410"/>
              <a:chOff x="2788686" y="2714266"/>
              <a:chExt cx="3078426" cy="123641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F13D9D2-4E3A-B245-A3CA-F64C7AFB8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497A337-28D8-CF4A-B68D-BF94187A9D9B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1FAE534-9157-A14D-833A-6137160166D4}"/>
                  </a:ext>
                </a:extLst>
              </p:cNvPr>
              <p:cNvCxnSpPr>
                <a:cxnSpLocks/>
                <a:stCxn id="3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AA49235-BFE0-D944-8723-B239EF2033B4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E80C70B-346A-3841-9BA2-95FB9B484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0109" y="2200680"/>
              <a:ext cx="230334" cy="202029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81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FA4182B8-0B77-3F4D-A24C-A6D4639B7E89}"/>
              </a:ext>
            </a:extLst>
          </p:cNvPr>
          <p:cNvSpPr/>
          <p:nvPr/>
        </p:nvSpPr>
        <p:spPr>
          <a:xfrm flipH="1">
            <a:off x="4742054" y="4621240"/>
            <a:ext cx="1970388" cy="999853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3511" h="2559228">
                <a:moveTo>
                  <a:pt x="53497" y="2524503"/>
                </a:moveTo>
                <a:cubicBezTo>
                  <a:pt x="-108548" y="2262143"/>
                  <a:pt x="119088" y="1791439"/>
                  <a:pt x="447037" y="1586953"/>
                </a:cubicBezTo>
                <a:cubicBezTo>
                  <a:pt x="774986" y="1382467"/>
                  <a:pt x="1318996" y="1561875"/>
                  <a:pt x="2021193" y="1297587"/>
                </a:cubicBezTo>
                <a:cubicBezTo>
                  <a:pt x="2723390" y="1033299"/>
                  <a:pt x="4482743" y="-41218"/>
                  <a:pt x="4660222" y="1222"/>
                </a:cubicBezTo>
                <a:cubicBezTo>
                  <a:pt x="4837701" y="43662"/>
                  <a:pt x="3180591" y="1374750"/>
                  <a:pt x="3086065" y="1552228"/>
                </a:cubicBezTo>
                <a:cubicBezTo>
                  <a:pt x="2991539" y="1729706"/>
                  <a:pt x="3084136" y="1729708"/>
                  <a:pt x="3120789" y="1830022"/>
                </a:cubicBezTo>
                <a:cubicBezTo>
                  <a:pt x="3157442" y="1930336"/>
                  <a:pt x="3278975" y="2032580"/>
                  <a:pt x="3305983" y="2154114"/>
                </a:cubicBezTo>
                <a:cubicBezTo>
                  <a:pt x="3332991" y="2275648"/>
                  <a:pt x="3278977" y="2536078"/>
                  <a:pt x="3282835" y="2559228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3148054" y="5631262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6084396" y="3942563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emission from surface at </a:t>
            </a:r>
            <a:r>
              <a:rPr lang="en-US" i="1" dirty="0"/>
              <a:t>x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6CFA41-6A27-E94A-BFBF-DF2821554A88}"/>
              </a:ext>
            </a:extLst>
          </p:cNvPr>
          <p:cNvGrpSpPr/>
          <p:nvPr/>
        </p:nvGrpSpPr>
        <p:grpSpPr>
          <a:xfrm>
            <a:off x="3005970" y="4210371"/>
            <a:ext cx="4517750" cy="1420891"/>
            <a:chOff x="3005970" y="4210371"/>
            <a:chExt cx="4517750" cy="142089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1BCC9D8-1A1C-6540-B807-96C4E809D7E6}"/>
                </a:ext>
              </a:extLst>
            </p:cNvPr>
            <p:cNvGrpSpPr/>
            <p:nvPr/>
          </p:nvGrpSpPr>
          <p:grpSpPr>
            <a:xfrm>
              <a:off x="3005970" y="4394852"/>
              <a:ext cx="3078426" cy="1236410"/>
              <a:chOff x="2788686" y="2714266"/>
              <a:chExt cx="3078426" cy="123641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EC59864-112E-3941-97D2-BCC0055CD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5D5D43-F4D5-FA4D-A77B-D6F893F416B3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DACFF57-AF41-F64D-A216-BA612A00251D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FE0568-6148-BD43-943C-2B3AD921EA87}"/>
                  </a:ext>
                </a:extLst>
              </p:cNvPr>
              <p:cNvCxnSpPr>
                <a:cxnSpLocks/>
                <a:stCxn id="7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472CDE5-DEE6-B14D-9DAF-B27514F5D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6921" y="4210371"/>
              <a:ext cx="1446799" cy="14030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109C75-5F20-C149-883E-9DAE3E312BF4}"/>
              </a:ext>
            </a:extLst>
          </p:cNvPr>
          <p:cNvSpPr txBox="1"/>
          <p:nvPr/>
        </p:nvSpPr>
        <p:spPr>
          <a:xfrm>
            <a:off x="3355563" y="5918986"/>
            <a:ext cx="593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contributions for different directions weighted by BRDF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5C4F86-71F8-8C45-A09C-32125D78BB23}"/>
                  </a:ext>
                </a:extLst>
              </p:cNvPr>
              <p:cNvSpPr txBox="1"/>
              <p:nvPr/>
            </p:nvSpPr>
            <p:spPr>
              <a:xfrm>
                <a:off x="3559744" y="1371591"/>
                <a:ext cx="5931298" cy="3695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 +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5C4F86-71F8-8C45-A09C-32125D78B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744" y="1371591"/>
                <a:ext cx="5931298" cy="369588"/>
              </a:xfrm>
              <a:prstGeom prst="rect">
                <a:avLst/>
              </a:prstGeom>
              <a:blipFill>
                <a:blip r:embed="rId2"/>
                <a:stretch>
                  <a:fillRect l="-1496" t="-175862" b="-25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D355FC84-CA5B-8F4A-9950-D9FA29C1E5D4}"/>
              </a:ext>
            </a:extLst>
          </p:cNvPr>
          <p:cNvGrpSpPr/>
          <p:nvPr/>
        </p:nvGrpSpPr>
        <p:grpSpPr>
          <a:xfrm>
            <a:off x="3347661" y="3608291"/>
            <a:ext cx="4844765" cy="1486601"/>
            <a:chOff x="3347661" y="3608291"/>
            <a:chExt cx="4844765" cy="14866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601F57C-BE8D-E444-B41D-174DF058ACEB}"/>
                </a:ext>
              </a:extLst>
            </p:cNvPr>
            <p:cNvGrpSpPr/>
            <p:nvPr/>
          </p:nvGrpSpPr>
          <p:grpSpPr>
            <a:xfrm rot="1322445">
              <a:off x="3347661" y="3858482"/>
              <a:ext cx="3078426" cy="1236410"/>
              <a:chOff x="2788686" y="2714266"/>
              <a:chExt cx="3078426" cy="123641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A1A8284-83AE-7342-B4EB-E6D4CB890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60439B9-F323-334A-8DCE-0156060367AD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F9C9D6F-AC2D-F548-9C16-506CDCC97E8C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50A240-A37C-6E48-A47F-042181F38188}"/>
                  </a:ext>
                </a:extLst>
              </p:cNvPr>
              <p:cNvCxnSpPr>
                <a:cxnSpLocks/>
                <a:stCxn id="1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362285C-0573-D342-AF7D-13773A7D38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9007" y="3608291"/>
              <a:ext cx="673419" cy="597851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E1E35C-24A5-3B47-ADCB-EDD2A8E6E198}"/>
              </a:ext>
            </a:extLst>
          </p:cNvPr>
          <p:cNvGrpSpPr/>
          <p:nvPr/>
        </p:nvGrpSpPr>
        <p:grpSpPr>
          <a:xfrm>
            <a:off x="5086067" y="2464354"/>
            <a:ext cx="3655815" cy="3078426"/>
            <a:chOff x="5086067" y="2464354"/>
            <a:chExt cx="3655815" cy="30784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88DBBF-7567-A04C-9DCA-B058217CDAE5}"/>
                </a:ext>
              </a:extLst>
            </p:cNvPr>
            <p:cNvGrpSpPr/>
            <p:nvPr/>
          </p:nvGrpSpPr>
          <p:grpSpPr>
            <a:xfrm rot="3274328">
              <a:off x="4165059" y="3385362"/>
              <a:ext cx="3078426" cy="1236410"/>
              <a:chOff x="2788686" y="2714266"/>
              <a:chExt cx="3078426" cy="123641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C989C76-666B-7F4C-994F-AB7ADFF3C5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A465841-F1D6-A94B-90EA-2AD6A53B532C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9841339-D294-6642-80DD-7BC64DE1EE5F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C881706-79A7-864F-A862-F29EB706B801}"/>
                  </a:ext>
                </a:extLst>
              </p:cNvPr>
              <p:cNvCxnSpPr>
                <a:cxnSpLocks/>
                <a:stCxn id="21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46CC59-98C6-294F-AB86-A91284BA6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616" y="3181862"/>
              <a:ext cx="508266" cy="41772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B1B7F-B5E6-7348-8841-85794F44A6A1}"/>
              </a:ext>
            </a:extLst>
          </p:cNvPr>
          <p:cNvGrpSpPr/>
          <p:nvPr/>
        </p:nvGrpSpPr>
        <p:grpSpPr>
          <a:xfrm>
            <a:off x="5865571" y="2472793"/>
            <a:ext cx="3392251" cy="3078426"/>
            <a:chOff x="5865571" y="2472793"/>
            <a:chExt cx="3392251" cy="307842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A7F51C-0866-0344-8BDB-082E6865916E}"/>
                </a:ext>
              </a:extLst>
            </p:cNvPr>
            <p:cNvGrpSpPr/>
            <p:nvPr/>
          </p:nvGrpSpPr>
          <p:grpSpPr>
            <a:xfrm rot="4875203">
              <a:off x="4944563" y="3393801"/>
              <a:ext cx="3078426" cy="1236410"/>
              <a:chOff x="2788686" y="2714266"/>
              <a:chExt cx="3078426" cy="123641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609DB8B-3CC7-6443-B390-6AC3C5872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883D3CA-A833-F941-B73F-BCCBF50BBB1E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3D367B0-EC46-194F-8078-5A8E163D92A1}"/>
                  </a:ext>
                </a:extLst>
              </p:cNvPr>
              <p:cNvCxnSpPr>
                <a:cxnSpLocks/>
                <a:stCxn id="2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1E31D86-5807-A242-BA86-E77D30AEEFCA}"/>
                  </a:ext>
                </a:extLst>
              </p:cNvPr>
              <p:cNvCxnSpPr>
                <a:cxnSpLocks/>
                <a:stCxn id="2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A543161-7BD7-CB40-A814-8040384C5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7788" y="2799382"/>
              <a:ext cx="440034" cy="310129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1C8A95-DCF7-C042-900E-739F21A70649}"/>
              </a:ext>
            </a:extLst>
          </p:cNvPr>
          <p:cNvGrpSpPr/>
          <p:nvPr/>
        </p:nvGrpSpPr>
        <p:grpSpPr>
          <a:xfrm>
            <a:off x="6406782" y="2451519"/>
            <a:ext cx="3302648" cy="3352777"/>
            <a:chOff x="6406782" y="2451519"/>
            <a:chExt cx="3302648" cy="33527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C99C83-B1E6-9C46-BDF9-C35C37F524F7}"/>
                </a:ext>
              </a:extLst>
            </p:cNvPr>
            <p:cNvGrpSpPr/>
            <p:nvPr/>
          </p:nvGrpSpPr>
          <p:grpSpPr>
            <a:xfrm rot="6130672">
              <a:off x="5485774" y="3646878"/>
              <a:ext cx="3078426" cy="1236410"/>
              <a:chOff x="2788686" y="2714266"/>
              <a:chExt cx="3078426" cy="1236410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BC7B490-AF79-9147-BDA0-DFAE58904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4221305-6E68-5247-A921-53FEF3E339B9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69997E9-9862-8E48-A32A-6F1A37BEFEEF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69F1F3C-170B-834B-AFC3-A54D01F83E16}"/>
                  </a:ext>
                </a:extLst>
              </p:cNvPr>
              <p:cNvCxnSpPr>
                <a:cxnSpLocks/>
                <a:stCxn id="31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B4A01E4-7D55-F947-BA5E-2123928B8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3215" y="2451519"/>
              <a:ext cx="376215" cy="30863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9E0054-9AA8-7A41-9715-BAEF201B25E3}"/>
              </a:ext>
            </a:extLst>
          </p:cNvPr>
          <p:cNvGrpSpPr/>
          <p:nvPr/>
        </p:nvGrpSpPr>
        <p:grpSpPr>
          <a:xfrm>
            <a:off x="6839672" y="2200680"/>
            <a:ext cx="3160771" cy="4001465"/>
            <a:chOff x="6839672" y="2200680"/>
            <a:chExt cx="3160771" cy="40014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50A253A-31FC-D74D-A96B-1F97B71A1563}"/>
                </a:ext>
              </a:extLst>
            </p:cNvPr>
            <p:cNvGrpSpPr/>
            <p:nvPr/>
          </p:nvGrpSpPr>
          <p:grpSpPr>
            <a:xfrm rot="7415101">
              <a:off x="5918664" y="4044727"/>
              <a:ext cx="3078426" cy="1236410"/>
              <a:chOff x="2788686" y="2714266"/>
              <a:chExt cx="3078426" cy="123641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F13D9D2-4E3A-B245-A3CA-F64C7AFB8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497A337-28D8-CF4A-B68D-BF94187A9D9B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1FAE534-9157-A14D-833A-6137160166D4}"/>
                  </a:ext>
                </a:extLst>
              </p:cNvPr>
              <p:cNvCxnSpPr>
                <a:cxnSpLocks/>
                <a:stCxn id="3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AA49235-BFE0-D944-8723-B239EF2033B4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E80C70B-346A-3841-9BA2-95FB9B484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0109" y="2200680"/>
              <a:ext cx="230334" cy="202029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989DB8-4AC1-DC45-9F1D-F47C6A319E1E}"/>
              </a:ext>
            </a:extLst>
          </p:cNvPr>
          <p:cNvCxnSpPr/>
          <p:nvPr/>
        </p:nvCxnSpPr>
        <p:spPr>
          <a:xfrm flipV="1">
            <a:off x="10075394" y="1711199"/>
            <a:ext cx="501987" cy="43040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52467352-050B-904A-BF23-0DB0EFBCC2A8}"/>
              </a:ext>
            </a:extLst>
          </p:cNvPr>
          <p:cNvCxnSpPr/>
          <p:nvPr/>
        </p:nvCxnSpPr>
        <p:spPr>
          <a:xfrm>
            <a:off x="5072095" y="1771159"/>
            <a:ext cx="5018289" cy="185220"/>
          </a:xfrm>
          <a:prstGeom prst="bentConnector3">
            <a:avLst>
              <a:gd name="adj1" fmla="val 11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185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limit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D000CE2-811D-5243-AF72-65EADBC9EDD3}"/>
                  </a:ext>
                </a:extLst>
              </p:cNvPr>
              <p:cNvSpPr txBox="1"/>
              <p:nvPr/>
            </p:nvSpPr>
            <p:spPr>
              <a:xfrm>
                <a:off x="1214209" y="1296309"/>
                <a:ext cx="8929068" cy="795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GB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=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.  +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  <m:d>
                          <m:d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D000CE2-811D-5243-AF72-65EADBC9E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209" y="1296309"/>
                <a:ext cx="8929068" cy="795667"/>
              </a:xfrm>
              <a:prstGeom prst="rect">
                <a:avLst/>
              </a:prstGeom>
              <a:blipFill>
                <a:blip r:embed="rId2"/>
                <a:stretch>
                  <a:fillRect l="-1280" t="-96875" b="-8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C9EDDD-B8C5-D84F-9DBB-DA146D6AC2A0}"/>
              </a:ext>
            </a:extLst>
          </p:cNvPr>
          <p:cNvCxnSpPr/>
          <p:nvPr/>
        </p:nvCxnSpPr>
        <p:spPr>
          <a:xfrm>
            <a:off x="4931764" y="1783830"/>
            <a:ext cx="0" cy="1274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E2617E-84D7-DF4D-B814-5D4EA4769118}"/>
              </a:ext>
            </a:extLst>
          </p:cNvPr>
          <p:cNvCxnSpPr>
            <a:cxnSpLocks/>
          </p:cNvCxnSpPr>
          <p:nvPr/>
        </p:nvCxnSpPr>
        <p:spPr>
          <a:xfrm>
            <a:off x="5294026" y="1783830"/>
            <a:ext cx="0" cy="2443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97BDA83-ECAC-304D-8B4F-2328F672DC79}"/>
              </a:ext>
            </a:extLst>
          </p:cNvPr>
          <p:cNvCxnSpPr>
            <a:cxnSpLocks/>
          </p:cNvCxnSpPr>
          <p:nvPr/>
        </p:nvCxnSpPr>
        <p:spPr>
          <a:xfrm>
            <a:off x="6660629" y="1783830"/>
            <a:ext cx="0" cy="3072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8DEDDF8-6B04-1541-A9C7-4D6864744072}"/>
              </a:ext>
            </a:extLst>
          </p:cNvPr>
          <p:cNvCxnSpPr>
            <a:cxnSpLocks/>
          </p:cNvCxnSpPr>
          <p:nvPr/>
        </p:nvCxnSpPr>
        <p:spPr>
          <a:xfrm>
            <a:off x="8027232" y="1783830"/>
            <a:ext cx="0" cy="3807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1B3A627-5D7C-4F4A-87D4-4E66369A305F}"/>
              </a:ext>
            </a:extLst>
          </p:cNvPr>
          <p:cNvSpPr txBox="1"/>
          <p:nvPr/>
        </p:nvSpPr>
        <p:spPr>
          <a:xfrm>
            <a:off x="3777526" y="3076731"/>
            <a:ext cx="19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hemisphere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720FAC-A12D-4E4E-A50A-825096363615}"/>
              </a:ext>
            </a:extLst>
          </p:cNvPr>
          <p:cNvSpPr txBox="1"/>
          <p:nvPr/>
        </p:nvSpPr>
        <p:spPr>
          <a:xfrm>
            <a:off x="4931764" y="4281565"/>
            <a:ext cx="19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BRDF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1BBD56-01C4-A844-8C16-4668D343AB7B}"/>
              </a:ext>
            </a:extLst>
          </p:cNvPr>
          <p:cNvSpPr txBox="1"/>
          <p:nvPr/>
        </p:nvSpPr>
        <p:spPr>
          <a:xfrm>
            <a:off x="5671281" y="4927818"/>
            <a:ext cx="19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incident radiance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73830A-DA72-174C-A644-1357AE0C3A04}"/>
              </a:ext>
            </a:extLst>
          </p:cNvPr>
          <p:cNvSpPr txBox="1"/>
          <p:nvPr/>
        </p:nvSpPr>
        <p:spPr>
          <a:xfrm>
            <a:off x="6977925" y="5617366"/>
            <a:ext cx="210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cosine dependence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C8CADCE-7097-834E-9D5F-9438934D7ABD}"/>
              </a:ext>
            </a:extLst>
          </p:cNvPr>
          <p:cNvCxnSpPr>
            <a:cxnSpLocks/>
          </p:cNvCxnSpPr>
          <p:nvPr/>
        </p:nvCxnSpPr>
        <p:spPr>
          <a:xfrm>
            <a:off x="2970551" y="1768840"/>
            <a:ext cx="0" cy="764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C52CFEC-C33B-7941-BD99-83FD8E61D3B3}"/>
              </a:ext>
            </a:extLst>
          </p:cNvPr>
          <p:cNvSpPr txBox="1"/>
          <p:nvPr/>
        </p:nvSpPr>
        <p:spPr>
          <a:xfrm>
            <a:off x="2394682" y="2513364"/>
            <a:ext cx="19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emission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4536EF7-DC6A-5746-A3A9-F7208076A01F}"/>
              </a:ext>
            </a:extLst>
          </p:cNvPr>
          <p:cNvSpPr/>
          <p:nvPr/>
        </p:nvSpPr>
        <p:spPr>
          <a:xfrm>
            <a:off x="3797461" y="5868252"/>
            <a:ext cx="5176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the rendering equation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069A9EE-1D96-F443-A76A-575B6E3FDE4C}"/>
              </a:ext>
            </a:extLst>
          </p:cNvPr>
          <p:cNvSpPr/>
          <p:nvPr/>
        </p:nvSpPr>
        <p:spPr>
          <a:xfrm>
            <a:off x="8958888" y="6047695"/>
            <a:ext cx="126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[Kajiya 86]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119D84E-53B8-8887-DA3F-FDB8C5255BAD}"/>
                  </a:ext>
                </a:extLst>
              </p14:cNvPr>
              <p14:cNvContentPartPr/>
              <p14:nvPr/>
            </p14:nvContentPartPr>
            <p14:xfrm>
              <a:off x="495360" y="1639440"/>
              <a:ext cx="10902600" cy="3103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119D84E-53B8-8887-DA3F-FDB8C5255B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760" y="1623240"/>
                <a:ext cx="10940400" cy="314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3883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28C5-2548-3940-96AE-691610F0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rendering equation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C4D1A5-CD1F-EC4A-80A5-B348C5B9C1EF}"/>
              </a:ext>
            </a:extLst>
          </p:cNvPr>
          <p:cNvSpPr/>
          <p:nvPr/>
        </p:nvSpPr>
        <p:spPr>
          <a:xfrm>
            <a:off x="6605200" y="6276292"/>
            <a:ext cx="5466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[Kajiya 86] https://dl.acm.org/citation.cfm?id=15902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300DE-76C5-3242-899A-31A91BBB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8" t="20394" r="21628" b="15954"/>
          <a:stretch/>
        </p:blipFill>
        <p:spPr>
          <a:xfrm>
            <a:off x="4307305" y="2959769"/>
            <a:ext cx="3765884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3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28C5-2548-3940-96AE-691610F0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with </a:t>
            </a:r>
            <a:r>
              <a:rPr lang="en-US" dirty="0" err="1"/>
              <a:t>Whitted</a:t>
            </a:r>
            <a:r>
              <a:rPr lang="en-US" dirty="0"/>
              <a:t> raytracing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300DE-76C5-3242-899A-31A91BBB1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58" t="20394" r="21628" b="15954"/>
          <a:stretch/>
        </p:blipFill>
        <p:spPr>
          <a:xfrm>
            <a:off x="7014137" y="1485529"/>
            <a:ext cx="3765884" cy="310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C6AF8-6A21-6144-808D-7BE7E42DA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7" t="17513" r="16252" b="16418"/>
          <a:stretch/>
        </p:blipFill>
        <p:spPr>
          <a:xfrm>
            <a:off x="753685" y="1467851"/>
            <a:ext cx="5550864" cy="3139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F20E46-BD38-3642-8EAC-3FF9BC3C54AF}"/>
              </a:ext>
            </a:extLst>
          </p:cNvPr>
          <p:cNvSpPr txBox="1"/>
          <p:nvPr/>
        </p:nvSpPr>
        <p:spPr>
          <a:xfrm>
            <a:off x="3157425" y="4910806"/>
            <a:ext cx="629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get ‘soft’ shading and lighting effects?</a:t>
            </a:r>
          </a:p>
        </p:txBody>
      </p:sp>
    </p:spTree>
    <p:extLst>
      <p:ext uri="{BB962C8B-B14F-4D97-AF65-F5344CB8AC3E}">
        <p14:creationId xmlns:p14="http://schemas.microsoft.com/office/powerpoint/2010/main" val="3884547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A7F5-324E-A44B-AFA0-8CFF2B8DC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rendering equation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12A7FC-1319-537B-11C7-879E2E22BE33}"/>
                  </a:ext>
                </a:extLst>
              </p14:cNvPr>
              <p14:cNvContentPartPr/>
              <p14:nvPr/>
            </p14:nvContentPartPr>
            <p14:xfrm>
              <a:off x="2851560" y="1561320"/>
              <a:ext cx="8011080" cy="1578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12A7FC-1319-537B-11C7-879E2E22BE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5360" y="1545120"/>
                <a:ext cx="8043480" cy="161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420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33799-C05F-4D4F-B10F-C7CDB5814932}"/>
              </a:ext>
            </a:extLst>
          </p:cNvPr>
          <p:cNvGrpSpPr/>
          <p:nvPr/>
        </p:nvGrpSpPr>
        <p:grpSpPr>
          <a:xfrm>
            <a:off x="1880214" y="4041651"/>
            <a:ext cx="1305076" cy="591051"/>
            <a:chOff x="2664040" y="4254828"/>
            <a:chExt cx="1305076" cy="5910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B1FE50-8F60-EC43-9E1E-D97F233B3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C2F518-FCBF-5E46-8BFD-130DC3BE8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FF3F8A-C9D8-8647-A8DA-B146E7695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FA4A9-57BD-214B-BCD5-2390AB3D4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3D19E9-8017-C74B-A269-8643DDA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integrals recursively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6917B-7ECE-F54A-9E37-5DF23D3E72BE}"/>
              </a:ext>
            </a:extLst>
          </p:cNvPr>
          <p:cNvGrpSpPr/>
          <p:nvPr/>
        </p:nvGrpSpPr>
        <p:grpSpPr>
          <a:xfrm>
            <a:off x="2237875" y="4254828"/>
            <a:ext cx="549550" cy="574060"/>
            <a:chOff x="2695073" y="4223084"/>
            <a:chExt cx="2165685" cy="109909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3FC53D-A3EB-8749-A394-F98468939A1C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B46D3A5-2BE7-2541-8479-EAEC41F24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36EE-3CFA-E44B-82E1-7C7AB3DCE151}"/>
              </a:ext>
            </a:extLst>
          </p:cNvPr>
          <p:cNvGrpSpPr/>
          <p:nvPr/>
        </p:nvGrpSpPr>
        <p:grpSpPr>
          <a:xfrm rot="11426196">
            <a:off x="2302459" y="1562271"/>
            <a:ext cx="549550" cy="574060"/>
            <a:chOff x="4860758" y="1812757"/>
            <a:chExt cx="2165685" cy="1099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FA799F-4B78-3948-BC1A-81074CE8D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BAB9D1-34D9-524F-A402-1726EECE4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098079-3D2A-FF45-89F3-4A730F7FB6BE}"/>
              </a:ext>
            </a:extLst>
          </p:cNvPr>
          <p:cNvCxnSpPr>
            <a:cxnSpLocks/>
          </p:cNvCxnSpPr>
          <p:nvPr/>
        </p:nvCxnSpPr>
        <p:spPr>
          <a:xfrm>
            <a:off x="1134128" y="3082776"/>
            <a:ext cx="1324080" cy="1506514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Graphic 48" descr="Camera">
            <a:extLst>
              <a:ext uri="{FF2B5EF4-FFF2-40B4-BE49-F238E27FC236}">
                <a16:creationId xmlns:a16="http://schemas.microsoft.com/office/drawing/2014/main" id="{C883BE4C-E8F7-9942-9DDC-9E7C46A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10" y="2354582"/>
            <a:ext cx="641369" cy="641369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5CA051-1848-9443-AAD7-EAD0C84670A6}"/>
              </a:ext>
            </a:extLst>
          </p:cNvPr>
          <p:cNvCxnSpPr>
            <a:cxnSpLocks/>
          </p:cNvCxnSpPr>
          <p:nvPr/>
        </p:nvCxnSpPr>
        <p:spPr>
          <a:xfrm flipV="1">
            <a:off x="2508688" y="4032319"/>
            <a:ext cx="0" cy="423966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345E6B-36E8-5741-9DD8-6F0B93BBA559}"/>
              </a:ext>
            </a:extLst>
          </p:cNvPr>
          <p:cNvCxnSpPr>
            <a:cxnSpLocks/>
          </p:cNvCxnSpPr>
          <p:nvPr/>
        </p:nvCxnSpPr>
        <p:spPr>
          <a:xfrm flipV="1">
            <a:off x="2625306" y="4208206"/>
            <a:ext cx="330702" cy="33295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D7D949-E893-CE47-A18E-5876DBB6ACCC}"/>
              </a:ext>
            </a:extLst>
          </p:cNvPr>
          <p:cNvCxnSpPr>
            <a:cxnSpLocks/>
          </p:cNvCxnSpPr>
          <p:nvPr/>
        </p:nvCxnSpPr>
        <p:spPr>
          <a:xfrm flipV="1">
            <a:off x="2717350" y="4465618"/>
            <a:ext cx="467940" cy="167084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C65342-A88C-5B4E-BE94-1B07E393F7BF}"/>
              </a:ext>
            </a:extLst>
          </p:cNvPr>
          <p:cNvGrpSpPr/>
          <p:nvPr/>
        </p:nvGrpSpPr>
        <p:grpSpPr>
          <a:xfrm rot="12473243">
            <a:off x="4706437" y="2259283"/>
            <a:ext cx="549550" cy="574060"/>
            <a:chOff x="4860758" y="1812757"/>
            <a:chExt cx="2165685" cy="1099099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EA42344-4C2A-0A4C-86E2-3223A3395D29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C55B26D-F6E5-214D-BA21-8390C95A74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57F8E6-BC81-5B45-93BF-B166E2C9B5AB}"/>
              </a:ext>
            </a:extLst>
          </p:cNvPr>
          <p:cNvGrpSpPr/>
          <p:nvPr/>
        </p:nvGrpSpPr>
        <p:grpSpPr>
          <a:xfrm rot="21277288">
            <a:off x="5622676" y="4232023"/>
            <a:ext cx="549550" cy="574060"/>
            <a:chOff x="4860758" y="1812757"/>
            <a:chExt cx="2165685" cy="1099099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DAC972-8D38-674B-87A6-157802FEB1FD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E1FDC5-AADE-BC4E-9698-0FF18484B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7" name="Graphic 66" descr="Lightbulb">
            <a:extLst>
              <a:ext uri="{FF2B5EF4-FFF2-40B4-BE49-F238E27FC236}">
                <a16:creationId xmlns:a16="http://schemas.microsoft.com/office/drawing/2014/main" id="{0904918F-0B99-4F43-8407-7E37AC83F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7186" y="3938807"/>
            <a:ext cx="629653" cy="62965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8311695-6918-7842-86AD-FB9F0B1A370F}"/>
              </a:ext>
            </a:extLst>
          </p:cNvPr>
          <p:cNvSpPr txBox="1"/>
          <p:nvPr/>
        </p:nvSpPr>
        <p:spPr>
          <a:xfrm>
            <a:off x="6627149" y="2043110"/>
            <a:ext cx="533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Sample hemisphere at last bounce to camera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8513399-597E-724C-AA90-93704C1011C1}"/>
                  </a:ext>
                </a:extLst>
              </p14:cNvPr>
              <p14:cNvContentPartPr/>
              <p14:nvPr/>
            </p14:nvContentPartPr>
            <p14:xfrm>
              <a:off x="2448720" y="4653000"/>
              <a:ext cx="103320" cy="75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8513399-597E-724C-AA90-93704C1011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2520" y="4636800"/>
                <a:ext cx="1357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9C3DAF-2D41-9C5B-41D0-27DA06B11830}"/>
                  </a:ext>
                </a:extLst>
              </p14:cNvPr>
              <p14:cNvContentPartPr/>
              <p14:nvPr/>
            </p14:nvContentPartPr>
            <p14:xfrm>
              <a:off x="1622160" y="3029760"/>
              <a:ext cx="2260800" cy="137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A9C3DAF-2D41-9C5B-41D0-27DA06B118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0560" y="3008160"/>
                <a:ext cx="2304000" cy="141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184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0792B-4129-B31F-53AC-EAEAAD96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spent too long on CW1…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FA180-F50E-17DB-D63A-996C76A0FAC4}"/>
              </a:ext>
            </a:extLst>
          </p:cNvPr>
          <p:cNvSpPr txBox="1"/>
          <p:nvPr/>
        </p:nvSpPr>
        <p:spPr>
          <a:xfrm>
            <a:off x="2641600" y="2201333"/>
            <a:ext cx="74438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- I spent too much time on little details</a:t>
            </a:r>
          </a:p>
          <a:p>
            <a:endParaRPr lang="en-US" dirty="0"/>
          </a:p>
          <a:p>
            <a:r>
              <a:rPr lang="en-US" dirty="0"/>
              <a:t>- I should have hacked it together</a:t>
            </a:r>
          </a:p>
          <a:p>
            <a:endParaRPr lang="en-US" dirty="0"/>
          </a:p>
          <a:p>
            <a:r>
              <a:rPr lang="en-US" dirty="0"/>
              <a:t>- I should have focused on completing easy tasks from the marking scheme</a:t>
            </a:r>
          </a:p>
          <a:p>
            <a:endParaRPr lang="en-US" dirty="0"/>
          </a:p>
          <a:p>
            <a:r>
              <a:rPr lang="en-US" dirty="0"/>
              <a:t>- I should have started earlier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89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33799-C05F-4D4F-B10F-C7CDB5814932}"/>
              </a:ext>
            </a:extLst>
          </p:cNvPr>
          <p:cNvGrpSpPr/>
          <p:nvPr/>
        </p:nvGrpSpPr>
        <p:grpSpPr>
          <a:xfrm>
            <a:off x="1880214" y="4041651"/>
            <a:ext cx="1305076" cy="591051"/>
            <a:chOff x="2664040" y="4254828"/>
            <a:chExt cx="1305076" cy="5910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B1FE50-8F60-EC43-9E1E-D97F233B3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C2F518-FCBF-5E46-8BFD-130DC3BE8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FF3F8A-C9D8-8647-A8DA-B146E7695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FA4A9-57BD-214B-BCD5-2390AB3D4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3D19E9-8017-C74B-A269-8643DDA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integrals recursively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6917B-7ECE-F54A-9E37-5DF23D3E72BE}"/>
              </a:ext>
            </a:extLst>
          </p:cNvPr>
          <p:cNvGrpSpPr/>
          <p:nvPr/>
        </p:nvGrpSpPr>
        <p:grpSpPr>
          <a:xfrm>
            <a:off x="2237875" y="4254828"/>
            <a:ext cx="549550" cy="574060"/>
            <a:chOff x="2695073" y="4223084"/>
            <a:chExt cx="2165685" cy="109909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3FC53D-A3EB-8749-A394-F98468939A1C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B46D3A5-2BE7-2541-8479-EAEC41F24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36EE-3CFA-E44B-82E1-7C7AB3DCE151}"/>
              </a:ext>
            </a:extLst>
          </p:cNvPr>
          <p:cNvGrpSpPr/>
          <p:nvPr/>
        </p:nvGrpSpPr>
        <p:grpSpPr>
          <a:xfrm rot="11426196">
            <a:off x="2302459" y="1562271"/>
            <a:ext cx="549550" cy="574060"/>
            <a:chOff x="4860758" y="1812757"/>
            <a:chExt cx="2165685" cy="1099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FA799F-4B78-3948-BC1A-81074CE8D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BAB9D1-34D9-524F-A402-1726EECE4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47B27F-9F34-E94E-B002-6883ED404D04}"/>
              </a:ext>
            </a:extLst>
          </p:cNvPr>
          <p:cNvGrpSpPr/>
          <p:nvPr/>
        </p:nvGrpSpPr>
        <p:grpSpPr>
          <a:xfrm rot="12473243">
            <a:off x="4706437" y="2259283"/>
            <a:ext cx="549550" cy="574060"/>
            <a:chOff x="4860758" y="1812757"/>
            <a:chExt cx="2165685" cy="10990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F82603-42B8-F744-A779-884FBAD8EBDF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8BE5DB9-05D1-D14F-8B7D-B2A3BCBEE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098079-3D2A-FF45-89F3-4A730F7FB6BE}"/>
              </a:ext>
            </a:extLst>
          </p:cNvPr>
          <p:cNvCxnSpPr>
            <a:cxnSpLocks/>
          </p:cNvCxnSpPr>
          <p:nvPr/>
        </p:nvCxnSpPr>
        <p:spPr>
          <a:xfrm>
            <a:off x="1134128" y="3082776"/>
            <a:ext cx="1324080" cy="1506514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Graphic 48" descr="Camera">
            <a:extLst>
              <a:ext uri="{FF2B5EF4-FFF2-40B4-BE49-F238E27FC236}">
                <a16:creationId xmlns:a16="http://schemas.microsoft.com/office/drawing/2014/main" id="{C883BE4C-E8F7-9942-9DDC-9E7C46A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10" y="2354582"/>
            <a:ext cx="641369" cy="641369"/>
          </a:xfrm>
          <a:prstGeom prst="rect">
            <a:avLst/>
          </a:prstGeom>
        </p:spPr>
      </p:pic>
      <p:pic>
        <p:nvPicPr>
          <p:cNvPr id="51" name="Graphic 50" descr="Lightbulb">
            <a:extLst>
              <a:ext uri="{FF2B5EF4-FFF2-40B4-BE49-F238E27FC236}">
                <a16:creationId xmlns:a16="http://schemas.microsoft.com/office/drawing/2014/main" id="{2EFF7E80-579F-A248-AE0E-0F45D9426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7186" y="3938807"/>
            <a:ext cx="629653" cy="62965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5CA051-1848-9443-AAD7-EAD0C84670A6}"/>
              </a:ext>
            </a:extLst>
          </p:cNvPr>
          <p:cNvCxnSpPr>
            <a:cxnSpLocks/>
          </p:cNvCxnSpPr>
          <p:nvPr/>
        </p:nvCxnSpPr>
        <p:spPr>
          <a:xfrm flipV="1">
            <a:off x="2607418" y="1755008"/>
            <a:ext cx="0" cy="423966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345E6B-36E8-5741-9DD8-6F0B93BBA559}"/>
              </a:ext>
            </a:extLst>
          </p:cNvPr>
          <p:cNvCxnSpPr>
            <a:cxnSpLocks/>
          </p:cNvCxnSpPr>
          <p:nvPr/>
        </p:nvCxnSpPr>
        <p:spPr>
          <a:xfrm flipV="1">
            <a:off x="4694877" y="2464954"/>
            <a:ext cx="330702" cy="33295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D7D949-E893-CE47-A18E-5876DBB6ACCC}"/>
              </a:ext>
            </a:extLst>
          </p:cNvPr>
          <p:cNvCxnSpPr>
            <a:cxnSpLocks/>
          </p:cNvCxnSpPr>
          <p:nvPr/>
        </p:nvCxnSpPr>
        <p:spPr>
          <a:xfrm flipV="1">
            <a:off x="3447811" y="4189094"/>
            <a:ext cx="467940" cy="167084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13D9F4-EBE0-A848-B4B5-D236A2129A67}"/>
              </a:ext>
            </a:extLst>
          </p:cNvPr>
          <p:cNvGrpSpPr/>
          <p:nvPr/>
        </p:nvGrpSpPr>
        <p:grpSpPr>
          <a:xfrm rot="11208139">
            <a:off x="1910623" y="1788175"/>
            <a:ext cx="1305076" cy="591051"/>
            <a:chOff x="2664040" y="4254828"/>
            <a:chExt cx="1305076" cy="59105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5AAF92-82B8-C944-970C-EEF6F27BFE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F27C15B-2E2D-134D-9141-9BAE92A19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FEF4BFD-B359-8E40-84EB-F4ABDC0136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3EF637-1839-FD48-A73B-482FFCC25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E559657-12BC-D04A-A13D-E1F3F6C13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243A18-6599-B442-B153-4518D3F1E1A0}"/>
              </a:ext>
            </a:extLst>
          </p:cNvPr>
          <p:cNvGrpSpPr/>
          <p:nvPr/>
        </p:nvGrpSpPr>
        <p:grpSpPr>
          <a:xfrm rot="12422855">
            <a:off x="4207691" y="2459038"/>
            <a:ext cx="1305076" cy="591051"/>
            <a:chOff x="2664040" y="4254828"/>
            <a:chExt cx="1305076" cy="591051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A867D6-6BE1-DA47-9D59-F86D8D3FB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AF49E45-DC1B-C541-B720-8F8A4AB0F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9854DB-DDD0-4F46-BB84-FD2D39595A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166144-F654-F240-80E1-7ED44A46F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1E0BCB-B3E4-9249-AFA4-2F6089EF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A972BE-F7CE-F64B-9C2F-921B84CF36B7}"/>
              </a:ext>
            </a:extLst>
          </p:cNvPr>
          <p:cNvCxnSpPr>
            <a:cxnSpLocks/>
          </p:cNvCxnSpPr>
          <p:nvPr/>
        </p:nvCxnSpPr>
        <p:spPr>
          <a:xfrm rot="12422855" flipH="1" flipV="1">
            <a:off x="5023036" y="2787398"/>
            <a:ext cx="359786" cy="271565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863E11-2971-EB4C-9982-351490B26F77}"/>
              </a:ext>
            </a:extLst>
          </p:cNvPr>
          <p:cNvCxnSpPr>
            <a:cxnSpLocks/>
          </p:cNvCxnSpPr>
          <p:nvPr/>
        </p:nvCxnSpPr>
        <p:spPr>
          <a:xfrm flipH="1">
            <a:off x="4511485" y="2669827"/>
            <a:ext cx="308807" cy="223577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4928F06-39F3-8646-9D08-F6F2EDBEF354}"/>
              </a:ext>
            </a:extLst>
          </p:cNvPr>
          <p:cNvCxnSpPr>
            <a:cxnSpLocks/>
          </p:cNvCxnSpPr>
          <p:nvPr/>
        </p:nvCxnSpPr>
        <p:spPr>
          <a:xfrm flipH="1">
            <a:off x="4716448" y="2669116"/>
            <a:ext cx="221830" cy="438133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7726042-A204-E340-A32D-75FDBF3C144F}"/>
              </a:ext>
            </a:extLst>
          </p:cNvPr>
          <p:cNvGrpSpPr/>
          <p:nvPr/>
        </p:nvGrpSpPr>
        <p:grpSpPr>
          <a:xfrm rot="21277288">
            <a:off x="5622676" y="4232023"/>
            <a:ext cx="549550" cy="574060"/>
            <a:chOff x="4860758" y="1812757"/>
            <a:chExt cx="2165685" cy="109909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DABDAD3-4310-8648-B47B-848233DF0342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C3024FE-A47A-2744-A7EF-12AAB18A8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DB78DC4-33BC-3B4C-89FC-946A87C8A3CC}"/>
              </a:ext>
            </a:extLst>
          </p:cNvPr>
          <p:cNvSpPr txBox="1"/>
          <p:nvPr/>
        </p:nvSpPr>
        <p:spPr>
          <a:xfrm>
            <a:off x="6627149" y="2043110"/>
            <a:ext cx="533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Sample hemisphere at last bounce to camera</a:t>
            </a:r>
          </a:p>
          <a:p>
            <a:endParaRPr lang="en-US" sz="2000" dirty="0"/>
          </a:p>
          <a:p>
            <a:r>
              <a:rPr lang="en-US" sz="2000" dirty="0"/>
              <a:t>2) Trace each sample ray back to intersection</a:t>
            </a:r>
          </a:p>
          <a:p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A020617-A2F2-0090-546C-4A4E33DD6239}"/>
                  </a:ext>
                </a:extLst>
              </p14:cNvPr>
              <p14:cNvContentPartPr/>
              <p14:nvPr/>
            </p14:nvContentPartPr>
            <p14:xfrm>
              <a:off x="1432440" y="2204280"/>
              <a:ext cx="1411200" cy="1423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A020617-A2F2-0090-546C-4A4E33DD62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6240" y="2182680"/>
                <a:ext cx="1449000" cy="146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92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33799-C05F-4D4F-B10F-C7CDB5814932}"/>
              </a:ext>
            </a:extLst>
          </p:cNvPr>
          <p:cNvGrpSpPr/>
          <p:nvPr/>
        </p:nvGrpSpPr>
        <p:grpSpPr>
          <a:xfrm>
            <a:off x="1880214" y="4041651"/>
            <a:ext cx="1305076" cy="591051"/>
            <a:chOff x="2664040" y="4254828"/>
            <a:chExt cx="1305076" cy="5910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B1FE50-8F60-EC43-9E1E-D97F233B3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C2F518-FCBF-5E46-8BFD-130DC3BE8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FF3F8A-C9D8-8647-A8DA-B146E7695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FA4A9-57BD-214B-BCD5-2390AB3D4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3D19E9-8017-C74B-A269-8643DDA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integrals recursively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6917B-7ECE-F54A-9E37-5DF23D3E72BE}"/>
              </a:ext>
            </a:extLst>
          </p:cNvPr>
          <p:cNvGrpSpPr/>
          <p:nvPr/>
        </p:nvGrpSpPr>
        <p:grpSpPr>
          <a:xfrm>
            <a:off x="2237875" y="4254828"/>
            <a:ext cx="549550" cy="574060"/>
            <a:chOff x="2695073" y="4223084"/>
            <a:chExt cx="2165685" cy="109909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3FC53D-A3EB-8749-A394-F98468939A1C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B46D3A5-2BE7-2541-8479-EAEC41F24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36EE-3CFA-E44B-82E1-7C7AB3DCE151}"/>
              </a:ext>
            </a:extLst>
          </p:cNvPr>
          <p:cNvGrpSpPr/>
          <p:nvPr/>
        </p:nvGrpSpPr>
        <p:grpSpPr>
          <a:xfrm rot="11426196">
            <a:off x="2302459" y="1562271"/>
            <a:ext cx="549550" cy="574060"/>
            <a:chOff x="4860758" y="1812757"/>
            <a:chExt cx="2165685" cy="1099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FA799F-4B78-3948-BC1A-81074CE8D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BAB9D1-34D9-524F-A402-1726EECE4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47B27F-9F34-E94E-B002-6883ED404D04}"/>
              </a:ext>
            </a:extLst>
          </p:cNvPr>
          <p:cNvGrpSpPr/>
          <p:nvPr/>
        </p:nvGrpSpPr>
        <p:grpSpPr>
          <a:xfrm rot="12473243">
            <a:off x="4706437" y="2259283"/>
            <a:ext cx="549550" cy="574060"/>
            <a:chOff x="4860758" y="1812757"/>
            <a:chExt cx="2165685" cy="10990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F82603-42B8-F744-A779-884FBAD8EBDF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8BE5DB9-05D1-D14F-8B7D-B2A3BCBEE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F2525A-A715-014E-A16A-C3F97E95F9A9}"/>
              </a:ext>
            </a:extLst>
          </p:cNvPr>
          <p:cNvGrpSpPr/>
          <p:nvPr/>
        </p:nvGrpSpPr>
        <p:grpSpPr>
          <a:xfrm rot="21277288">
            <a:off x="5622676" y="4232023"/>
            <a:ext cx="549550" cy="574060"/>
            <a:chOff x="4860758" y="1812757"/>
            <a:chExt cx="2165685" cy="109909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C6FB24-A0D6-DD4B-BF88-461E3E55374E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738A2C-452D-DC49-A6E0-8FA73ADD9E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098079-3D2A-FF45-89F3-4A730F7FB6BE}"/>
              </a:ext>
            </a:extLst>
          </p:cNvPr>
          <p:cNvCxnSpPr>
            <a:cxnSpLocks/>
          </p:cNvCxnSpPr>
          <p:nvPr/>
        </p:nvCxnSpPr>
        <p:spPr>
          <a:xfrm>
            <a:off x="1134128" y="3082776"/>
            <a:ext cx="1324080" cy="1506514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Graphic 48" descr="Camera">
            <a:extLst>
              <a:ext uri="{FF2B5EF4-FFF2-40B4-BE49-F238E27FC236}">
                <a16:creationId xmlns:a16="http://schemas.microsoft.com/office/drawing/2014/main" id="{C883BE4C-E8F7-9942-9DDC-9E7C46A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10" y="2354582"/>
            <a:ext cx="641369" cy="641369"/>
          </a:xfrm>
          <a:prstGeom prst="rect">
            <a:avLst/>
          </a:prstGeom>
        </p:spPr>
      </p:pic>
      <p:pic>
        <p:nvPicPr>
          <p:cNvPr id="51" name="Graphic 50" descr="Lightbulb">
            <a:extLst>
              <a:ext uri="{FF2B5EF4-FFF2-40B4-BE49-F238E27FC236}">
                <a16:creationId xmlns:a16="http://schemas.microsoft.com/office/drawing/2014/main" id="{2EFF7E80-579F-A248-AE0E-0F45D9426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7186" y="3938807"/>
            <a:ext cx="629653" cy="62965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5CA051-1848-9443-AAD7-EAD0C84670A6}"/>
              </a:ext>
            </a:extLst>
          </p:cNvPr>
          <p:cNvCxnSpPr>
            <a:cxnSpLocks/>
          </p:cNvCxnSpPr>
          <p:nvPr/>
        </p:nvCxnSpPr>
        <p:spPr>
          <a:xfrm flipV="1">
            <a:off x="2607418" y="1755008"/>
            <a:ext cx="0" cy="423966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345E6B-36E8-5741-9DD8-6F0B93BBA559}"/>
              </a:ext>
            </a:extLst>
          </p:cNvPr>
          <p:cNvCxnSpPr>
            <a:cxnSpLocks/>
          </p:cNvCxnSpPr>
          <p:nvPr/>
        </p:nvCxnSpPr>
        <p:spPr>
          <a:xfrm flipV="1">
            <a:off x="4694877" y="2464954"/>
            <a:ext cx="330702" cy="33295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D7D949-E893-CE47-A18E-5876DBB6ACCC}"/>
              </a:ext>
            </a:extLst>
          </p:cNvPr>
          <p:cNvCxnSpPr>
            <a:cxnSpLocks/>
          </p:cNvCxnSpPr>
          <p:nvPr/>
        </p:nvCxnSpPr>
        <p:spPr>
          <a:xfrm flipV="1">
            <a:off x="3447811" y="4189094"/>
            <a:ext cx="467940" cy="167084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13D9F4-EBE0-A848-B4B5-D236A2129A67}"/>
              </a:ext>
            </a:extLst>
          </p:cNvPr>
          <p:cNvGrpSpPr/>
          <p:nvPr/>
        </p:nvGrpSpPr>
        <p:grpSpPr>
          <a:xfrm rot="11208139">
            <a:off x="1910623" y="1788175"/>
            <a:ext cx="1305076" cy="591051"/>
            <a:chOff x="2664040" y="4254828"/>
            <a:chExt cx="1305076" cy="59105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5AAF92-82B8-C944-970C-EEF6F27BFE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F27C15B-2E2D-134D-9141-9BAE92A19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FEF4BFD-B359-8E40-84EB-F4ABDC0136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3EF637-1839-FD48-A73B-482FFCC25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E559657-12BC-D04A-A13D-E1F3F6C13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243A18-6599-B442-B153-4518D3F1E1A0}"/>
              </a:ext>
            </a:extLst>
          </p:cNvPr>
          <p:cNvGrpSpPr/>
          <p:nvPr/>
        </p:nvGrpSpPr>
        <p:grpSpPr>
          <a:xfrm rot="12422855">
            <a:off x="4207691" y="2459038"/>
            <a:ext cx="1305076" cy="591051"/>
            <a:chOff x="2664040" y="4254828"/>
            <a:chExt cx="1305076" cy="591051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A867D6-6BE1-DA47-9D59-F86D8D3FB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AF49E45-DC1B-C541-B720-8F8A4AB0F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9854DB-DDD0-4F46-BB84-FD2D39595A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166144-F654-F240-80E1-7ED44A46F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1E0BCB-B3E4-9249-AFA4-2F6089EF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A972BE-F7CE-F64B-9C2F-921B84CF36B7}"/>
              </a:ext>
            </a:extLst>
          </p:cNvPr>
          <p:cNvCxnSpPr>
            <a:cxnSpLocks/>
          </p:cNvCxnSpPr>
          <p:nvPr/>
        </p:nvCxnSpPr>
        <p:spPr>
          <a:xfrm rot="12422855" flipH="1" flipV="1">
            <a:off x="5612209" y="4267780"/>
            <a:ext cx="359786" cy="271565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863E11-2971-EB4C-9982-351490B26F77}"/>
              </a:ext>
            </a:extLst>
          </p:cNvPr>
          <p:cNvCxnSpPr>
            <a:cxnSpLocks/>
          </p:cNvCxnSpPr>
          <p:nvPr/>
        </p:nvCxnSpPr>
        <p:spPr>
          <a:xfrm flipH="1">
            <a:off x="2874281" y="4200828"/>
            <a:ext cx="308807" cy="223577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4928F06-39F3-8646-9D08-F6F2EDBEF354}"/>
              </a:ext>
            </a:extLst>
          </p:cNvPr>
          <p:cNvCxnSpPr>
            <a:cxnSpLocks/>
          </p:cNvCxnSpPr>
          <p:nvPr/>
        </p:nvCxnSpPr>
        <p:spPr>
          <a:xfrm flipH="1">
            <a:off x="4233058" y="3605627"/>
            <a:ext cx="221830" cy="438133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46B959-5D24-014B-B79D-067BAF0B40B1}"/>
              </a:ext>
            </a:extLst>
          </p:cNvPr>
          <p:cNvGrpSpPr/>
          <p:nvPr/>
        </p:nvGrpSpPr>
        <p:grpSpPr>
          <a:xfrm rot="20921279">
            <a:off x="5235316" y="4017091"/>
            <a:ext cx="1305076" cy="591051"/>
            <a:chOff x="2664040" y="4254828"/>
            <a:chExt cx="1305076" cy="59105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7191EDE-F52F-CD4E-93AF-ECE105B6A2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05C2B9F-EDD4-FD40-9817-B2182EABC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FDD7C32-1283-314B-BDDD-0393588D53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256F47C-BA1D-704A-9EBD-C0D201B697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7D0AC2E-C299-B442-9879-A0798BE22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513270C-7F79-EB40-8B08-8E068EC9889F}"/>
              </a:ext>
            </a:extLst>
          </p:cNvPr>
          <p:cNvSpPr txBox="1"/>
          <p:nvPr/>
        </p:nvSpPr>
        <p:spPr>
          <a:xfrm>
            <a:off x="6627149" y="2043110"/>
            <a:ext cx="5332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Sample hemisphere at last bounce to camera</a:t>
            </a:r>
          </a:p>
          <a:p>
            <a:endParaRPr lang="en-US" sz="2000" dirty="0"/>
          </a:p>
          <a:p>
            <a:r>
              <a:rPr lang="en-US" sz="2000" dirty="0"/>
              <a:t>2) Trace each sample ray back to intersection</a:t>
            </a:r>
          </a:p>
          <a:p>
            <a:endParaRPr lang="en-US" sz="2000" dirty="0"/>
          </a:p>
          <a:p>
            <a:r>
              <a:rPr lang="en-US" sz="2000" dirty="0"/>
              <a:t>3) Sample those hemispheres</a:t>
            </a:r>
          </a:p>
          <a:p>
            <a:endParaRPr lang="en-US" sz="2000" dirty="0"/>
          </a:p>
          <a:p>
            <a:r>
              <a:rPr lang="en-US" sz="2000" dirty="0"/>
              <a:t>4) Recurse until k bounces</a:t>
            </a:r>
          </a:p>
          <a:p>
            <a:endParaRPr lang="en-US" sz="2000" dirty="0"/>
          </a:p>
          <a:p>
            <a:r>
              <a:rPr lang="en-US" sz="2000" dirty="0"/>
              <a:t>5) Use recursion results to estimate radiance</a:t>
            </a:r>
          </a:p>
        </p:txBody>
      </p:sp>
    </p:spTree>
    <p:extLst>
      <p:ext uri="{BB962C8B-B14F-4D97-AF65-F5344CB8AC3E}">
        <p14:creationId xmlns:p14="http://schemas.microsoft.com/office/powerpoint/2010/main" val="74632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33799-C05F-4D4F-B10F-C7CDB5814932}"/>
              </a:ext>
            </a:extLst>
          </p:cNvPr>
          <p:cNvGrpSpPr/>
          <p:nvPr/>
        </p:nvGrpSpPr>
        <p:grpSpPr>
          <a:xfrm>
            <a:off x="1880214" y="4041651"/>
            <a:ext cx="1305076" cy="591051"/>
            <a:chOff x="2664040" y="4254828"/>
            <a:chExt cx="1305076" cy="5910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B1FE50-8F60-EC43-9E1E-D97F233B3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C2F518-FCBF-5E46-8BFD-130DC3BE8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FF3F8A-C9D8-8647-A8DA-B146E7695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FA4A9-57BD-214B-BCD5-2390AB3D4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3D19E9-8017-C74B-A269-8643DDA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integrals recursively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6917B-7ECE-F54A-9E37-5DF23D3E72BE}"/>
              </a:ext>
            </a:extLst>
          </p:cNvPr>
          <p:cNvGrpSpPr/>
          <p:nvPr/>
        </p:nvGrpSpPr>
        <p:grpSpPr>
          <a:xfrm>
            <a:off x="2237875" y="4254828"/>
            <a:ext cx="549550" cy="574060"/>
            <a:chOff x="2695073" y="4223084"/>
            <a:chExt cx="2165685" cy="109909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3FC53D-A3EB-8749-A394-F98468939A1C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B46D3A5-2BE7-2541-8479-EAEC41F24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36EE-3CFA-E44B-82E1-7C7AB3DCE151}"/>
              </a:ext>
            </a:extLst>
          </p:cNvPr>
          <p:cNvGrpSpPr/>
          <p:nvPr/>
        </p:nvGrpSpPr>
        <p:grpSpPr>
          <a:xfrm rot="11426196">
            <a:off x="2302459" y="1562271"/>
            <a:ext cx="549550" cy="574060"/>
            <a:chOff x="4860758" y="1812757"/>
            <a:chExt cx="2165685" cy="1099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FA799F-4B78-3948-BC1A-81074CE8D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BAB9D1-34D9-524F-A402-1726EECE4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47B27F-9F34-E94E-B002-6883ED404D04}"/>
              </a:ext>
            </a:extLst>
          </p:cNvPr>
          <p:cNvGrpSpPr/>
          <p:nvPr/>
        </p:nvGrpSpPr>
        <p:grpSpPr>
          <a:xfrm rot="12473243">
            <a:off x="4706437" y="2259283"/>
            <a:ext cx="549550" cy="574060"/>
            <a:chOff x="4860758" y="1812757"/>
            <a:chExt cx="2165685" cy="10990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F82603-42B8-F744-A779-884FBAD8EBDF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8BE5DB9-05D1-D14F-8B7D-B2A3BCBEE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F2525A-A715-014E-A16A-C3F97E95F9A9}"/>
              </a:ext>
            </a:extLst>
          </p:cNvPr>
          <p:cNvGrpSpPr/>
          <p:nvPr/>
        </p:nvGrpSpPr>
        <p:grpSpPr>
          <a:xfrm rot="21277288">
            <a:off x="5622676" y="4232023"/>
            <a:ext cx="549550" cy="574060"/>
            <a:chOff x="4860758" y="1812757"/>
            <a:chExt cx="2165685" cy="109909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C6FB24-A0D6-DD4B-BF88-461E3E55374E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738A2C-452D-DC49-A6E0-8FA73ADD9E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098079-3D2A-FF45-89F3-4A730F7FB6BE}"/>
              </a:ext>
            </a:extLst>
          </p:cNvPr>
          <p:cNvCxnSpPr>
            <a:cxnSpLocks/>
          </p:cNvCxnSpPr>
          <p:nvPr/>
        </p:nvCxnSpPr>
        <p:spPr>
          <a:xfrm>
            <a:off x="1134128" y="3082776"/>
            <a:ext cx="1324080" cy="1506514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Graphic 48" descr="Camera">
            <a:extLst>
              <a:ext uri="{FF2B5EF4-FFF2-40B4-BE49-F238E27FC236}">
                <a16:creationId xmlns:a16="http://schemas.microsoft.com/office/drawing/2014/main" id="{C883BE4C-E8F7-9942-9DDC-9E7C46A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10" y="2354582"/>
            <a:ext cx="641369" cy="641369"/>
          </a:xfrm>
          <a:prstGeom prst="rect">
            <a:avLst/>
          </a:prstGeom>
        </p:spPr>
      </p:pic>
      <p:pic>
        <p:nvPicPr>
          <p:cNvPr id="51" name="Graphic 50" descr="Lightbulb">
            <a:extLst>
              <a:ext uri="{FF2B5EF4-FFF2-40B4-BE49-F238E27FC236}">
                <a16:creationId xmlns:a16="http://schemas.microsoft.com/office/drawing/2014/main" id="{2EFF7E80-579F-A248-AE0E-0F45D9426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7186" y="3938807"/>
            <a:ext cx="629653" cy="62965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5CA051-1848-9443-AAD7-EAD0C84670A6}"/>
              </a:ext>
            </a:extLst>
          </p:cNvPr>
          <p:cNvCxnSpPr>
            <a:cxnSpLocks/>
          </p:cNvCxnSpPr>
          <p:nvPr/>
        </p:nvCxnSpPr>
        <p:spPr>
          <a:xfrm flipV="1">
            <a:off x="2607418" y="1755008"/>
            <a:ext cx="0" cy="423966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345E6B-36E8-5741-9DD8-6F0B93BBA559}"/>
              </a:ext>
            </a:extLst>
          </p:cNvPr>
          <p:cNvCxnSpPr>
            <a:cxnSpLocks/>
          </p:cNvCxnSpPr>
          <p:nvPr/>
        </p:nvCxnSpPr>
        <p:spPr>
          <a:xfrm flipV="1">
            <a:off x="4694877" y="2464954"/>
            <a:ext cx="330702" cy="33295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D7D949-E893-CE47-A18E-5876DBB6ACCC}"/>
              </a:ext>
            </a:extLst>
          </p:cNvPr>
          <p:cNvCxnSpPr>
            <a:cxnSpLocks/>
          </p:cNvCxnSpPr>
          <p:nvPr/>
        </p:nvCxnSpPr>
        <p:spPr>
          <a:xfrm flipV="1">
            <a:off x="3447811" y="4189094"/>
            <a:ext cx="467940" cy="167084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13D9F4-EBE0-A848-B4B5-D236A2129A67}"/>
              </a:ext>
            </a:extLst>
          </p:cNvPr>
          <p:cNvGrpSpPr/>
          <p:nvPr/>
        </p:nvGrpSpPr>
        <p:grpSpPr>
          <a:xfrm rot="11208139">
            <a:off x="1910623" y="1788175"/>
            <a:ext cx="1305076" cy="591051"/>
            <a:chOff x="2664040" y="4254828"/>
            <a:chExt cx="1305076" cy="59105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5AAF92-82B8-C944-970C-EEF6F27BFE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F27C15B-2E2D-134D-9141-9BAE92A19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FEF4BFD-B359-8E40-84EB-F4ABDC0136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3EF637-1839-FD48-A73B-482FFCC25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E559657-12BC-D04A-A13D-E1F3F6C13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243A18-6599-B442-B153-4518D3F1E1A0}"/>
              </a:ext>
            </a:extLst>
          </p:cNvPr>
          <p:cNvGrpSpPr/>
          <p:nvPr/>
        </p:nvGrpSpPr>
        <p:grpSpPr>
          <a:xfrm rot="12422855">
            <a:off x="4207691" y="2459038"/>
            <a:ext cx="1305076" cy="591051"/>
            <a:chOff x="2664040" y="4254828"/>
            <a:chExt cx="1305076" cy="591051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A867D6-6BE1-DA47-9D59-F86D8D3FB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AF49E45-DC1B-C541-B720-8F8A4AB0F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9854DB-DDD0-4F46-BB84-FD2D39595A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166144-F654-F240-80E1-7ED44A46F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1E0BCB-B3E4-9249-AFA4-2F6089EF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A972BE-F7CE-F64B-9C2F-921B84CF36B7}"/>
              </a:ext>
            </a:extLst>
          </p:cNvPr>
          <p:cNvCxnSpPr>
            <a:cxnSpLocks/>
          </p:cNvCxnSpPr>
          <p:nvPr/>
        </p:nvCxnSpPr>
        <p:spPr>
          <a:xfrm rot="12422855" flipH="1" flipV="1">
            <a:off x="5612209" y="4267780"/>
            <a:ext cx="359786" cy="271565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863E11-2971-EB4C-9982-351490B26F77}"/>
              </a:ext>
            </a:extLst>
          </p:cNvPr>
          <p:cNvCxnSpPr>
            <a:cxnSpLocks/>
          </p:cNvCxnSpPr>
          <p:nvPr/>
        </p:nvCxnSpPr>
        <p:spPr>
          <a:xfrm flipH="1">
            <a:off x="2874281" y="4200828"/>
            <a:ext cx="308807" cy="223577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4928F06-39F3-8646-9D08-F6F2EDBEF354}"/>
              </a:ext>
            </a:extLst>
          </p:cNvPr>
          <p:cNvCxnSpPr>
            <a:cxnSpLocks/>
          </p:cNvCxnSpPr>
          <p:nvPr/>
        </p:nvCxnSpPr>
        <p:spPr>
          <a:xfrm flipH="1">
            <a:off x="4233058" y="3605627"/>
            <a:ext cx="221830" cy="438133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46B959-5D24-014B-B79D-067BAF0B40B1}"/>
              </a:ext>
            </a:extLst>
          </p:cNvPr>
          <p:cNvGrpSpPr/>
          <p:nvPr/>
        </p:nvGrpSpPr>
        <p:grpSpPr>
          <a:xfrm rot="20921279">
            <a:off x="5235316" y="4017091"/>
            <a:ext cx="1305076" cy="591051"/>
            <a:chOff x="2664040" y="4254828"/>
            <a:chExt cx="1305076" cy="59105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7191EDE-F52F-CD4E-93AF-ECE105B6A2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05C2B9F-EDD4-FD40-9817-B2182EABC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FDD7C32-1283-314B-BDDD-0393588D53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256F47C-BA1D-704A-9EBD-C0D201B697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7D0AC2E-C299-B442-9879-A0798BE22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A9ED07-379B-4140-8847-D127EC63B4DC}"/>
              </a:ext>
            </a:extLst>
          </p:cNvPr>
          <p:cNvSpPr txBox="1"/>
          <p:nvPr/>
        </p:nvSpPr>
        <p:spPr>
          <a:xfrm>
            <a:off x="6627149" y="2043110"/>
            <a:ext cx="533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 bounces with n samples each</a:t>
            </a:r>
          </a:p>
          <a:p>
            <a:r>
              <a:rPr lang="en-US" sz="2000" dirty="0"/>
              <a:t>         =   </a:t>
            </a:r>
            <a:r>
              <a:rPr lang="en-US" sz="2000" dirty="0" err="1"/>
              <a:t>n^k</a:t>
            </a:r>
            <a:r>
              <a:rPr lang="en-US" sz="2000" dirty="0"/>
              <a:t> samples per pixel</a:t>
            </a:r>
          </a:p>
          <a:p>
            <a:endParaRPr lang="en-US" sz="2000" dirty="0"/>
          </a:p>
          <a:p>
            <a:r>
              <a:rPr lang="en-US" sz="2000" dirty="0"/>
              <a:t>e.g. 8000 </a:t>
            </a:r>
            <a:r>
              <a:rPr lang="en-US" sz="2000" dirty="0" err="1"/>
              <a:t>spp</a:t>
            </a:r>
            <a:r>
              <a:rPr lang="en-US" sz="2000" dirty="0"/>
              <a:t>  if n = 20 and k = 3 </a:t>
            </a:r>
          </a:p>
        </p:txBody>
      </p:sp>
    </p:spTree>
    <p:extLst>
      <p:ext uri="{BB962C8B-B14F-4D97-AF65-F5344CB8AC3E}">
        <p14:creationId xmlns:p14="http://schemas.microsoft.com/office/powerpoint/2010/main" val="226688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there be blur!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2F72D-31D6-2149-ACD2-CB0426E95B7D}"/>
              </a:ext>
            </a:extLst>
          </p:cNvPr>
          <p:cNvSpPr txBox="1"/>
          <p:nvPr/>
        </p:nvSpPr>
        <p:spPr>
          <a:xfrm>
            <a:off x="3883949" y="5576974"/>
            <a:ext cx="533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Distributed ray tracing [Cook et al 1984]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C0AE9-73AE-8244-B529-08DF7DD53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850" y="1308100"/>
            <a:ext cx="4940300" cy="424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81446-8B47-9C45-B00A-47893F06BE8D}"/>
              </a:ext>
            </a:extLst>
          </p:cNvPr>
          <p:cNvSpPr txBox="1"/>
          <p:nvPr/>
        </p:nvSpPr>
        <p:spPr>
          <a:xfrm>
            <a:off x="835153" y="1281026"/>
            <a:ext cx="53322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Numerical integration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aperture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time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materials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penumbra</a:t>
            </a:r>
          </a:p>
        </p:txBody>
      </p:sp>
    </p:spTree>
    <p:extLst>
      <p:ext uri="{BB962C8B-B14F-4D97-AF65-F5344CB8AC3E}">
        <p14:creationId xmlns:p14="http://schemas.microsoft.com/office/powerpoint/2010/main" val="1905913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7EA9-5B5E-6C43-92AB-0A76D5D3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Whitted</a:t>
            </a:r>
            <a:r>
              <a:rPr lang="en-US" dirty="0"/>
              <a:t> ray tracing – ray tree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DAA93-D5D6-9A4B-8301-EB8B76480AA9}"/>
              </a:ext>
            </a:extLst>
          </p:cNvPr>
          <p:cNvSpPr txBox="1"/>
          <p:nvPr/>
        </p:nvSpPr>
        <p:spPr>
          <a:xfrm>
            <a:off x="5375568" y="2049638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6C014-8639-6744-893E-047D34320933}"/>
              </a:ext>
            </a:extLst>
          </p:cNvPr>
          <p:cNvSpPr txBox="1"/>
          <p:nvPr/>
        </p:nvSpPr>
        <p:spPr>
          <a:xfrm>
            <a:off x="232780" y="3110328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bounce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C4775-1894-D345-AC0B-2A15929F444D}"/>
              </a:ext>
            </a:extLst>
          </p:cNvPr>
          <p:cNvSpPr txBox="1"/>
          <p:nvPr/>
        </p:nvSpPr>
        <p:spPr>
          <a:xfrm>
            <a:off x="232780" y="3962387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bounces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72477-1046-A240-9BCD-FF954BA606EC}"/>
              </a:ext>
            </a:extLst>
          </p:cNvPr>
          <p:cNvSpPr txBox="1"/>
          <p:nvPr/>
        </p:nvSpPr>
        <p:spPr>
          <a:xfrm>
            <a:off x="4970584" y="5129452"/>
            <a:ext cx="317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bounces : 3^3 = 27 rays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A61BA4E-8356-634B-A51C-1D1BFF2D7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680" t="15846" r="10997" b="24020"/>
          <a:stretch/>
        </p:blipFill>
        <p:spPr>
          <a:xfrm>
            <a:off x="890346" y="2057090"/>
            <a:ext cx="10353766" cy="3126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FA816D-28CB-4143-AD0D-70990B803BFB}"/>
              </a:ext>
            </a:extLst>
          </p:cNvPr>
          <p:cNvSpPr txBox="1"/>
          <p:nvPr/>
        </p:nvSpPr>
        <p:spPr>
          <a:xfrm>
            <a:off x="1957754" y="3110328"/>
            <a:ext cx="13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reflected ray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88576-0470-964A-A764-8E368B002AC8}"/>
              </a:ext>
            </a:extLst>
          </p:cNvPr>
          <p:cNvSpPr txBox="1"/>
          <p:nvPr/>
        </p:nvSpPr>
        <p:spPr>
          <a:xfrm>
            <a:off x="5399013" y="3010770"/>
            <a:ext cx="143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refracted ray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09550-155E-0349-9167-46E21B4E9A6C}"/>
              </a:ext>
            </a:extLst>
          </p:cNvPr>
          <p:cNvSpPr txBox="1"/>
          <p:nvPr/>
        </p:nvSpPr>
        <p:spPr>
          <a:xfrm>
            <a:off x="9016119" y="2985406"/>
            <a:ext cx="143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ray</a:t>
            </a:r>
          </a:p>
        </p:txBody>
      </p:sp>
    </p:spTree>
    <p:extLst>
      <p:ext uri="{BB962C8B-B14F-4D97-AF65-F5344CB8AC3E}">
        <p14:creationId xmlns:p14="http://schemas.microsoft.com/office/powerpoint/2010/main" val="1634659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7EA9-5B5E-6C43-92AB-0A76D5D3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ray tracing – ray tree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E3BAF5-8B4F-874A-9485-968C7D599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516721" y="2227384"/>
            <a:ext cx="11158558" cy="2977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DAA93-D5D6-9A4B-8301-EB8B76480AA9}"/>
              </a:ext>
            </a:extLst>
          </p:cNvPr>
          <p:cNvSpPr txBox="1"/>
          <p:nvPr/>
        </p:nvSpPr>
        <p:spPr>
          <a:xfrm>
            <a:off x="5375568" y="2049638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6C014-8639-6744-893E-047D34320933}"/>
              </a:ext>
            </a:extLst>
          </p:cNvPr>
          <p:cNvSpPr txBox="1"/>
          <p:nvPr/>
        </p:nvSpPr>
        <p:spPr>
          <a:xfrm>
            <a:off x="5567856" y="3156559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bounce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C4775-1894-D345-AC0B-2A15929F444D}"/>
              </a:ext>
            </a:extLst>
          </p:cNvPr>
          <p:cNvSpPr txBox="1"/>
          <p:nvPr/>
        </p:nvSpPr>
        <p:spPr>
          <a:xfrm>
            <a:off x="5567856" y="3996136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bounces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72477-1046-A240-9BCD-FF954BA606EC}"/>
              </a:ext>
            </a:extLst>
          </p:cNvPr>
          <p:cNvSpPr txBox="1"/>
          <p:nvPr/>
        </p:nvSpPr>
        <p:spPr>
          <a:xfrm>
            <a:off x="4818185" y="5070837"/>
            <a:ext cx="317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bounces : 10^3 = 1000 rays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9F06C-8836-AE42-BB12-C88C6F5867F2}"/>
              </a:ext>
            </a:extLst>
          </p:cNvPr>
          <p:cNvSpPr txBox="1"/>
          <p:nvPr/>
        </p:nvSpPr>
        <p:spPr>
          <a:xfrm>
            <a:off x="4331953" y="2571599"/>
            <a:ext cx="533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estimating integral by averaging</a:t>
            </a:r>
          </a:p>
        </p:txBody>
      </p:sp>
    </p:spTree>
    <p:extLst>
      <p:ext uri="{BB962C8B-B14F-4D97-AF65-F5344CB8AC3E}">
        <p14:creationId xmlns:p14="http://schemas.microsoft.com/office/powerpoint/2010/main" val="2837056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69AF-FC2C-184C-9829-618329801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Helps, but expensive!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C1765-0269-C449-8323-AE94B14C4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1" r="11945"/>
          <a:stretch/>
        </p:blipFill>
        <p:spPr>
          <a:xfrm>
            <a:off x="4297970" y="1768640"/>
            <a:ext cx="4316639" cy="3139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BFBA61-14A6-B947-B97C-0ABC1628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48" t="17513" r="26236" b="16418"/>
          <a:stretch/>
        </p:blipFill>
        <p:spPr>
          <a:xfrm>
            <a:off x="252663" y="1768641"/>
            <a:ext cx="3886200" cy="3139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E1434-3902-0D4E-BA57-A445559E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992" y="1768640"/>
            <a:ext cx="3139500" cy="31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85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B5B9E-D0A7-CB43-BD87-C1A9E934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way to solve the rendering equation?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0D9E11-634A-5040-95DF-FF3177E12663}"/>
              </a:ext>
            </a:extLst>
          </p:cNvPr>
          <p:cNvGrpSpPr/>
          <p:nvPr/>
        </p:nvGrpSpPr>
        <p:grpSpPr>
          <a:xfrm>
            <a:off x="7713911" y="4505935"/>
            <a:ext cx="549550" cy="574060"/>
            <a:chOff x="2695073" y="4223084"/>
            <a:chExt cx="2165685" cy="10990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051DBF3-98A8-B544-8B9D-44C6F23AFE3B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53358F-E6CE-BF4A-914C-399A66FB77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E0665A-F068-DA41-BD77-F7CA8812D1FE}"/>
              </a:ext>
            </a:extLst>
          </p:cNvPr>
          <p:cNvGrpSpPr/>
          <p:nvPr/>
        </p:nvGrpSpPr>
        <p:grpSpPr>
          <a:xfrm rot="11426196">
            <a:off x="7778495" y="1813378"/>
            <a:ext cx="549550" cy="574060"/>
            <a:chOff x="4860758" y="1812757"/>
            <a:chExt cx="2165685" cy="109909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1EADF6-0253-2F4A-A3AE-4CE244DFE3E9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A33E1C1-B410-F04E-82B0-FF05A2DED7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8459D6-3FE0-DA4F-B921-2042FCE2A250}"/>
              </a:ext>
            </a:extLst>
          </p:cNvPr>
          <p:cNvGrpSpPr/>
          <p:nvPr/>
        </p:nvGrpSpPr>
        <p:grpSpPr>
          <a:xfrm rot="12473243">
            <a:off x="10182473" y="2510390"/>
            <a:ext cx="549550" cy="574060"/>
            <a:chOff x="4860758" y="1812757"/>
            <a:chExt cx="2165685" cy="10990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90B147-DF85-4648-BD31-C2AC5C72F074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8F51D1-8D7E-A742-9204-78CA23630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D468FE-2C6E-8D4A-AED0-907ADE41E6C7}"/>
              </a:ext>
            </a:extLst>
          </p:cNvPr>
          <p:cNvGrpSpPr/>
          <p:nvPr/>
        </p:nvGrpSpPr>
        <p:grpSpPr>
          <a:xfrm rot="21277288">
            <a:off x="11098712" y="4483130"/>
            <a:ext cx="549550" cy="574060"/>
            <a:chOff x="4860758" y="1812757"/>
            <a:chExt cx="2165685" cy="109909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C802C9-D6C6-F844-B773-54B7F7852921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BAF7C46-C002-294C-9B29-0DD8BF05B5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90D38C-A95C-3C44-A1DA-6DA5FAB47556}"/>
              </a:ext>
            </a:extLst>
          </p:cNvPr>
          <p:cNvCxnSpPr>
            <a:cxnSpLocks/>
          </p:cNvCxnSpPr>
          <p:nvPr/>
        </p:nvCxnSpPr>
        <p:spPr>
          <a:xfrm>
            <a:off x="6610164" y="3333883"/>
            <a:ext cx="1373396" cy="1568893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Graphic 21" descr="Camera">
            <a:extLst>
              <a:ext uri="{FF2B5EF4-FFF2-40B4-BE49-F238E27FC236}">
                <a16:creationId xmlns:a16="http://schemas.microsoft.com/office/drawing/2014/main" id="{41162BD3-8C37-1E41-BBC9-5FC10ACE6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9146" y="2605689"/>
            <a:ext cx="641369" cy="641369"/>
          </a:xfrm>
          <a:prstGeom prst="rect">
            <a:avLst/>
          </a:prstGeom>
        </p:spPr>
      </p:pic>
      <p:pic>
        <p:nvPicPr>
          <p:cNvPr id="23" name="Graphic 22" descr="Lightbulb">
            <a:extLst>
              <a:ext uri="{FF2B5EF4-FFF2-40B4-BE49-F238E27FC236}">
                <a16:creationId xmlns:a16="http://schemas.microsoft.com/office/drawing/2014/main" id="{1A813349-5311-3140-AA2D-7D609EF91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3222" y="4189914"/>
            <a:ext cx="629653" cy="62965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C2992C1-EB5F-AB4B-A1AF-A050910AC252}"/>
              </a:ext>
            </a:extLst>
          </p:cNvPr>
          <p:cNvGrpSpPr/>
          <p:nvPr/>
        </p:nvGrpSpPr>
        <p:grpSpPr>
          <a:xfrm>
            <a:off x="7984724" y="1966152"/>
            <a:ext cx="3401348" cy="2937674"/>
            <a:chOff x="4698436" y="1948465"/>
            <a:chExt cx="3401348" cy="293767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88303BE-CC94-1F47-8AE0-384927E31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436" y="1948465"/>
              <a:ext cx="79578" cy="2911917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9D4E9A3-3844-A34F-8C79-4D76CFFD9642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48465"/>
              <a:ext cx="2413303" cy="712602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D9AE17D-FCBF-EC40-8842-F4128420FC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4829" y="2685773"/>
              <a:ext cx="884955" cy="220036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EE9583-0C10-E445-B6A6-92890E375C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3403" y="4467077"/>
              <a:ext cx="1579851" cy="39330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215AD8A-12CF-2F4B-A717-8D86C461419D}"/>
              </a:ext>
            </a:extLst>
          </p:cNvPr>
          <p:cNvGrpSpPr/>
          <p:nvPr/>
        </p:nvGrpSpPr>
        <p:grpSpPr>
          <a:xfrm>
            <a:off x="7995416" y="2003848"/>
            <a:ext cx="3384818" cy="2911917"/>
            <a:chOff x="4709128" y="1986161"/>
            <a:chExt cx="3384818" cy="29119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421BD55-6AEF-C842-8E28-FE0E216CDC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9128" y="1986161"/>
              <a:ext cx="79578" cy="2911917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C766F6-7F72-C844-80EA-A04DD2CCB41C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97618"/>
              <a:ext cx="3292420" cy="2887471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F060DE2-A413-614D-9E70-DF08A62E39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9891" y="4466027"/>
              <a:ext cx="1603363" cy="394354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6CB470D-DDC4-714C-8DA9-64F72F2044A7}"/>
              </a:ext>
            </a:extLst>
          </p:cNvPr>
          <p:cNvGrpSpPr/>
          <p:nvPr/>
        </p:nvGrpSpPr>
        <p:grpSpPr>
          <a:xfrm>
            <a:off x="7983560" y="2678554"/>
            <a:ext cx="3385982" cy="2244942"/>
            <a:chOff x="5982173" y="2895741"/>
            <a:chExt cx="3385982" cy="2244942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4A6689-493C-3E44-8E38-1E4293191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173" y="2920387"/>
              <a:ext cx="2517558" cy="222029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6DC986C-8B31-9C4B-AD93-6AFAE48B57AC}"/>
                </a:ext>
              </a:extLst>
            </p:cNvPr>
            <p:cNvCxnSpPr>
              <a:cxnSpLocks/>
            </p:cNvCxnSpPr>
            <p:nvPr/>
          </p:nvCxnSpPr>
          <p:spPr>
            <a:xfrm>
              <a:off x="8499730" y="2895741"/>
              <a:ext cx="868425" cy="2198465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6ABE29E-CB7E-A542-B3A4-FE988DA6C79A}"/>
              </a:ext>
            </a:extLst>
          </p:cNvPr>
          <p:cNvGrpSpPr/>
          <p:nvPr/>
        </p:nvGrpSpPr>
        <p:grpSpPr>
          <a:xfrm>
            <a:off x="7984725" y="1964289"/>
            <a:ext cx="1462653" cy="2911917"/>
            <a:chOff x="4709128" y="1986161"/>
            <a:chExt cx="1462653" cy="291191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7EF5531-CEFD-084E-B5AB-EECE547A2E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9128" y="1986161"/>
              <a:ext cx="79578" cy="2911917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9752D3F-5645-8946-B860-B129CABAD3BD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97618"/>
              <a:ext cx="1370255" cy="2238875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42192C2-1B28-9848-9A0A-772D16753778}"/>
              </a:ext>
            </a:extLst>
          </p:cNvPr>
          <p:cNvGrpSpPr/>
          <p:nvPr/>
        </p:nvGrpSpPr>
        <p:grpSpPr>
          <a:xfrm>
            <a:off x="8005172" y="2699474"/>
            <a:ext cx="2502517" cy="2207028"/>
            <a:chOff x="4017527" y="2388726"/>
            <a:chExt cx="2502517" cy="2207028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8D40F26-00B7-DB4B-8B7F-F5933668A8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7527" y="2407565"/>
              <a:ext cx="2502517" cy="2188189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70A13F5-BBFC-C340-9283-BC8253D4A0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1527" y="2388726"/>
              <a:ext cx="793110" cy="153854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Online Media 2" descr="dummyblank">
            <a:hlinkClick r:id="" action="ppaction://media"/>
            <a:extLst>
              <a:ext uri="{FF2B5EF4-FFF2-40B4-BE49-F238E27FC236}">
                <a16:creationId xmlns:a16="http://schemas.microsoft.com/office/drawing/2014/main" id="{2A8606BC-2C6B-8E49-8FF1-EC9896C1AF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3.0708"/>
                  <p14:fade in="443.0708"/>
                  <p14:bmkLst>
                    <p14:bmk name="Bookmark 1" time="0"/>
                    <p14:bmk name="Bookmark 2" time="2813.7247"/>
                    <p14:bmk name="Bookmark 3" time="13326.8725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1690" y="5824610"/>
            <a:ext cx="671735" cy="67173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B0859B10-4BF5-AF4F-8617-30A6C73F34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2405" t="19666" r="8830" b="24020"/>
          <a:stretch/>
        </p:blipFill>
        <p:spPr>
          <a:xfrm>
            <a:off x="536541" y="1006235"/>
            <a:ext cx="5258495" cy="474784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9E60124-B78A-794C-9B21-A9E927E28CCD}"/>
              </a:ext>
            </a:extLst>
          </p:cNvPr>
          <p:cNvGrpSpPr/>
          <p:nvPr/>
        </p:nvGrpSpPr>
        <p:grpSpPr>
          <a:xfrm>
            <a:off x="8157572" y="2851874"/>
            <a:ext cx="2502517" cy="2207028"/>
            <a:chOff x="4017527" y="2388726"/>
            <a:chExt cx="2502517" cy="220702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9882A59-57DA-F14E-9356-770E15782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7527" y="2407565"/>
              <a:ext cx="2502517" cy="2188189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064F87F-3D3F-1244-8F00-7F09F01C49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1527" y="2388726"/>
              <a:ext cx="793110" cy="153854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319A0E-539E-D144-A513-627260001F92}"/>
              </a:ext>
            </a:extLst>
          </p:cNvPr>
          <p:cNvGrpSpPr/>
          <p:nvPr/>
        </p:nvGrpSpPr>
        <p:grpSpPr>
          <a:xfrm>
            <a:off x="2889762" y="1337050"/>
            <a:ext cx="276026" cy="4137627"/>
            <a:chOff x="2889762" y="1337050"/>
            <a:chExt cx="276026" cy="413762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990E21E-7FB2-3440-B217-F11A536BE3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C9DC6E-9DAF-7648-A880-113572C6CD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026589F-780C-A945-A8C9-A3FB29965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309C402-4959-3840-B56E-6190A0C2CDE8}"/>
              </a:ext>
            </a:extLst>
          </p:cNvPr>
          <p:cNvGrpSpPr/>
          <p:nvPr/>
        </p:nvGrpSpPr>
        <p:grpSpPr>
          <a:xfrm>
            <a:off x="2174902" y="1360187"/>
            <a:ext cx="1011333" cy="4137626"/>
            <a:chOff x="2665141" y="1337051"/>
            <a:chExt cx="1011333" cy="4137626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87065C4-8D9D-8E49-878F-420663DDF6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6251" y="1337051"/>
              <a:ext cx="810223" cy="13794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781FA3B-1B07-B248-89BB-3E22CBDB40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7453" y="2739671"/>
              <a:ext cx="168799" cy="13555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FBA81CF-736F-3344-A5F9-F5BA173E6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5141" y="4095194"/>
              <a:ext cx="32313" cy="13794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77583D-A68F-A047-9666-878FDB45C902}"/>
              </a:ext>
            </a:extLst>
          </p:cNvPr>
          <p:cNvGrpSpPr/>
          <p:nvPr/>
        </p:nvGrpSpPr>
        <p:grpSpPr>
          <a:xfrm>
            <a:off x="3180778" y="1360187"/>
            <a:ext cx="1809718" cy="4114490"/>
            <a:chOff x="1056534" y="1385895"/>
            <a:chExt cx="1809718" cy="411449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0F8C44C-7267-344C-93C8-1AB1BD9A93EB}"/>
                </a:ext>
              </a:extLst>
            </p:cNvPr>
            <p:cNvCxnSpPr>
              <a:cxnSpLocks/>
            </p:cNvCxnSpPr>
            <p:nvPr/>
          </p:nvCxnSpPr>
          <p:spPr>
            <a:xfrm>
              <a:off x="1056534" y="1385895"/>
              <a:ext cx="1809718" cy="13306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BD0F13B-BE65-3642-9254-9A2BE8E99D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0235" y="2739671"/>
              <a:ext cx="66017" cy="13555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D14EE77-B632-5D46-AE19-BBEB285D34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2777" y="4095194"/>
              <a:ext cx="51755" cy="14051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DC17EB5-1EFC-9D4B-8279-06A8175C8A8E}"/>
              </a:ext>
            </a:extLst>
          </p:cNvPr>
          <p:cNvCxnSpPr>
            <a:cxnSpLocks/>
          </p:cNvCxnSpPr>
          <p:nvPr/>
        </p:nvCxnSpPr>
        <p:spPr>
          <a:xfrm>
            <a:off x="3052677" y="1084390"/>
            <a:ext cx="267115" cy="241091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D527767-69FD-314D-9AD4-A1A2D1D1BF91}"/>
              </a:ext>
            </a:extLst>
          </p:cNvPr>
          <p:cNvSpPr txBox="1"/>
          <p:nvPr/>
        </p:nvSpPr>
        <p:spPr>
          <a:xfrm>
            <a:off x="1311859" y="1899335"/>
            <a:ext cx="4015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estimating integral by averaging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547D14B-9D09-3A46-863F-D2EA33F4720A}"/>
              </a:ext>
            </a:extLst>
          </p:cNvPr>
          <p:cNvGrpSpPr/>
          <p:nvPr/>
        </p:nvGrpSpPr>
        <p:grpSpPr>
          <a:xfrm>
            <a:off x="1110443" y="1360187"/>
            <a:ext cx="2070334" cy="4114490"/>
            <a:chOff x="1844690" y="785652"/>
            <a:chExt cx="2070334" cy="411449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C63C227-C0D0-5B41-A383-D2F55E523E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0764" y="785652"/>
              <a:ext cx="1804260" cy="13523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E356B24-F562-3C4C-9B5F-6BA4946A50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4690" y="2188273"/>
              <a:ext cx="259459" cy="13826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6C7A824-B9E9-024C-8C16-E1111B106A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5411" y="3543795"/>
              <a:ext cx="20175" cy="13563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C6B613F-5DD0-5D43-B4C5-1739FAD34468}"/>
              </a:ext>
            </a:extLst>
          </p:cNvPr>
          <p:cNvGrpSpPr/>
          <p:nvPr/>
        </p:nvGrpSpPr>
        <p:grpSpPr>
          <a:xfrm>
            <a:off x="833247" y="1360186"/>
            <a:ext cx="2287854" cy="4088518"/>
            <a:chOff x="2104149" y="804894"/>
            <a:chExt cx="2287854" cy="4088518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42FABB3-2AFF-924B-B638-B4CBA7E9C1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0764" y="804894"/>
              <a:ext cx="2281239" cy="13330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0CD5C12-0290-A242-9A5B-80B555E27B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4149" y="2188274"/>
              <a:ext cx="67446" cy="13747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33F964D-DEB8-2140-8972-E5C698E69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2782" y="3537065"/>
              <a:ext cx="20175" cy="13563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BF980BF-0690-764B-ADA6-04F85967D749}"/>
              </a:ext>
            </a:extLst>
          </p:cNvPr>
          <p:cNvSpPr txBox="1"/>
          <p:nvPr/>
        </p:nvSpPr>
        <p:spPr>
          <a:xfrm>
            <a:off x="8152165" y="6082345"/>
            <a:ext cx="250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 tracing [Veach98]</a:t>
            </a:r>
          </a:p>
        </p:txBody>
      </p:sp>
    </p:spTree>
    <p:extLst>
      <p:ext uri="{BB962C8B-B14F-4D97-AF65-F5344CB8AC3E}">
        <p14:creationId xmlns:p14="http://schemas.microsoft.com/office/powerpoint/2010/main" val="41085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"/>
                                </p:stCondLst>
                                <p:childTnLst>
                                  <p:par>
                                    <p:cTn id="14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7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21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1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5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2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9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3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56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67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70" presetID="10" presetClass="exit" presetSubtype="0" repeatCount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4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77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0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84" presetID="10" presetClass="exit" presetSubtype="0" repeatCount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2338-6374-0242-AF96-68E7A1BE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sampling at each level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7641620-F5CB-5F41-A8C9-C10A6F71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192051" y="1095958"/>
            <a:ext cx="11797250" cy="10651617"/>
          </a:xfrm>
          <a:prstGeom prst="rect">
            <a:avLst/>
          </a:prstGeom>
        </p:spPr>
      </p:pic>
      <p:sp>
        <p:nvSpPr>
          <p:cNvPr id="28" name="Trapezium 27">
            <a:extLst>
              <a:ext uri="{FF2B5EF4-FFF2-40B4-BE49-F238E27FC236}">
                <a16:creationId xmlns:a16="http://schemas.microsoft.com/office/drawing/2014/main" id="{A75DA1D3-A304-2C43-8F53-7A57EE6227B7}"/>
              </a:ext>
            </a:extLst>
          </p:cNvPr>
          <p:cNvSpPr/>
          <p:nvPr/>
        </p:nvSpPr>
        <p:spPr>
          <a:xfrm>
            <a:off x="8897442" y="2540325"/>
            <a:ext cx="1506398" cy="639371"/>
          </a:xfrm>
          <a:prstGeom prst="trapezoid">
            <a:avLst>
              <a:gd name="adj" fmla="val 538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B79BD76-12AF-8C4E-BBF9-903D348E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832686" y="2109771"/>
            <a:ext cx="1528021" cy="92636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B4592F-23CA-804C-B153-EBE03BF9C753}"/>
              </a:ext>
            </a:extLst>
          </p:cNvPr>
          <p:cNvCxnSpPr>
            <a:cxnSpLocks/>
          </p:cNvCxnSpPr>
          <p:nvPr/>
        </p:nvCxnSpPr>
        <p:spPr>
          <a:xfrm>
            <a:off x="8079487" y="1477189"/>
            <a:ext cx="1506398" cy="1415384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BFD9A-D661-174D-9B69-C5F7D2D400D1}"/>
              </a:ext>
            </a:extLst>
          </p:cNvPr>
          <p:cNvCxnSpPr>
            <a:cxnSpLocks/>
          </p:cNvCxnSpPr>
          <p:nvPr/>
        </p:nvCxnSpPr>
        <p:spPr>
          <a:xfrm flipV="1">
            <a:off x="9585885" y="1229361"/>
            <a:ext cx="553795" cy="166321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8C235A-797D-3343-99AB-82491A983856}"/>
              </a:ext>
            </a:extLst>
          </p:cNvPr>
          <p:cNvCxnSpPr>
            <a:cxnSpLocks/>
          </p:cNvCxnSpPr>
          <p:nvPr/>
        </p:nvCxnSpPr>
        <p:spPr>
          <a:xfrm flipH="1">
            <a:off x="5496560" y="1920240"/>
            <a:ext cx="573796" cy="30480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B69572A-C940-4447-9356-41F921696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334" b="28261"/>
          <a:stretch/>
        </p:blipFill>
        <p:spPr>
          <a:xfrm>
            <a:off x="497568" y="1229361"/>
            <a:ext cx="2581184" cy="146255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49CDF1-D129-8B48-84BC-164BAC67A7DE}"/>
              </a:ext>
            </a:extLst>
          </p:cNvPr>
          <p:cNvSpPr txBox="1"/>
          <p:nvPr/>
        </p:nvSpPr>
        <p:spPr>
          <a:xfrm>
            <a:off x="3505199" y="3466688"/>
            <a:ext cx="562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 drawn randomly in [0,1] x [0,1]</a:t>
            </a:r>
          </a:p>
        </p:txBody>
      </p:sp>
    </p:spTree>
    <p:extLst>
      <p:ext uri="{BB962C8B-B14F-4D97-AF65-F5344CB8AC3E}">
        <p14:creationId xmlns:p14="http://schemas.microsoft.com/office/powerpoint/2010/main" val="478353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47641620-F5CB-5F41-A8C9-C10A6F71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781331" y="-1992682"/>
            <a:ext cx="11797250" cy="106516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69572A-C940-4447-9356-41F921696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34" b="28261"/>
          <a:stretch/>
        </p:blipFill>
        <p:spPr>
          <a:xfrm>
            <a:off x="497568" y="1229361"/>
            <a:ext cx="2581184" cy="146255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49CDF1-D129-8B48-84BC-164BAC67A7DE}"/>
              </a:ext>
            </a:extLst>
          </p:cNvPr>
          <p:cNvSpPr txBox="1"/>
          <p:nvPr/>
        </p:nvSpPr>
        <p:spPr>
          <a:xfrm>
            <a:off x="3505199" y="3466688"/>
            <a:ext cx="562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 drawn randomly in [0,1] x [0,1]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8C235A-797D-3343-99AB-82491A983856}"/>
              </a:ext>
            </a:extLst>
          </p:cNvPr>
          <p:cNvCxnSpPr>
            <a:cxnSpLocks/>
          </p:cNvCxnSpPr>
          <p:nvPr/>
        </p:nvCxnSpPr>
        <p:spPr>
          <a:xfrm>
            <a:off x="6070356" y="1920240"/>
            <a:ext cx="493004" cy="29972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00B2B6C-E220-AE45-99B8-E9976F9B1725}"/>
              </a:ext>
            </a:extLst>
          </p:cNvPr>
          <p:cNvSpPr/>
          <p:nvPr/>
        </p:nvSpPr>
        <p:spPr>
          <a:xfrm>
            <a:off x="304800" y="0"/>
            <a:ext cx="10769600" cy="158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72338-6374-0242-AF96-68E7A1BE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sampling at each level</a:t>
            </a:r>
          </a:p>
        </p:txBody>
      </p:sp>
    </p:spTree>
    <p:extLst>
      <p:ext uri="{BB962C8B-B14F-4D97-AF65-F5344CB8AC3E}">
        <p14:creationId xmlns:p14="http://schemas.microsoft.com/office/powerpoint/2010/main" val="189183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9AFD6-99E8-3D5A-362C-7DD5F58E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4994-74AE-F2A5-AF4D-2D420650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MC integration and importance sampling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BEEE03-9BD8-D504-B767-ED3B0FEC5C5D}"/>
                  </a:ext>
                </a:extLst>
              </p14:cNvPr>
              <p14:cNvContentPartPr/>
              <p14:nvPr/>
            </p14:nvContentPartPr>
            <p14:xfrm>
              <a:off x="566280" y="1204560"/>
              <a:ext cx="11387520" cy="5465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BEEE03-9BD8-D504-B767-ED3B0FEC5C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080" y="1188360"/>
                <a:ext cx="11425320" cy="549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946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47641620-F5CB-5F41-A8C9-C10A6F71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94750" y="-5022978"/>
            <a:ext cx="11797250" cy="106516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69572A-C940-4447-9356-41F921696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34" b="28261"/>
          <a:stretch/>
        </p:blipFill>
        <p:spPr>
          <a:xfrm>
            <a:off x="497568" y="1229361"/>
            <a:ext cx="2581184" cy="146255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49CDF1-D129-8B48-84BC-164BAC67A7DE}"/>
              </a:ext>
            </a:extLst>
          </p:cNvPr>
          <p:cNvSpPr txBox="1"/>
          <p:nvPr/>
        </p:nvSpPr>
        <p:spPr>
          <a:xfrm>
            <a:off x="6272067" y="4175348"/>
            <a:ext cx="5628757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x</a:t>
            </a:r>
            <a:r>
              <a:rPr lang="en-US" sz="2800" baseline="-25000" dirty="0" err="1"/>
              <a:t>d</a:t>
            </a:r>
            <a:r>
              <a:rPr lang="en-US" sz="2800" dirty="0"/>
              <a:t> drawn randomly in [0,1] x [0,1]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8C235A-797D-3343-99AB-82491A983856}"/>
              </a:ext>
            </a:extLst>
          </p:cNvPr>
          <p:cNvCxnSpPr>
            <a:cxnSpLocks/>
          </p:cNvCxnSpPr>
          <p:nvPr/>
        </p:nvCxnSpPr>
        <p:spPr>
          <a:xfrm>
            <a:off x="6090676" y="1960637"/>
            <a:ext cx="0" cy="311026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00B2B6C-E220-AE45-99B8-E9976F9B1725}"/>
              </a:ext>
            </a:extLst>
          </p:cNvPr>
          <p:cNvSpPr/>
          <p:nvPr/>
        </p:nvSpPr>
        <p:spPr>
          <a:xfrm>
            <a:off x="304800" y="0"/>
            <a:ext cx="10769600" cy="158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72338-6374-0242-AF96-68E7A1BE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terminate?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3129A-78AE-8343-AF5A-3FE7CF62E9D1}"/>
              </a:ext>
            </a:extLst>
          </p:cNvPr>
          <p:cNvSpPr txBox="1"/>
          <p:nvPr/>
        </p:nvSpPr>
        <p:spPr>
          <a:xfrm>
            <a:off x="5985168" y="5230927"/>
            <a:ext cx="89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016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A3F85-DE1F-F04A-94D8-B13C2D8F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terminate path?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46F27-F662-D747-8E4C-6F9B0806302B}"/>
              </a:ext>
            </a:extLst>
          </p:cNvPr>
          <p:cNvSpPr txBox="1"/>
          <p:nvPr/>
        </p:nvSpPr>
        <p:spPr>
          <a:xfrm>
            <a:off x="1085088" y="2084832"/>
            <a:ext cx="275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Fixed depth </a:t>
            </a:r>
            <a:r>
              <a:rPr lang="en-US" sz="3200" i="1" dirty="0"/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048DC-38A9-4940-9BAE-FBD183B7DE3C}"/>
              </a:ext>
            </a:extLst>
          </p:cNvPr>
          <p:cNvSpPr txBox="1"/>
          <p:nvPr/>
        </p:nvSpPr>
        <p:spPr>
          <a:xfrm>
            <a:off x="6742176" y="2011680"/>
            <a:ext cx="414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radiance is low</a:t>
            </a:r>
            <a:endParaRPr lang="en-US" sz="3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4ACC0-C163-4748-853E-0377D7EEC3E6}"/>
              </a:ext>
            </a:extLst>
          </p:cNvPr>
          <p:cNvSpPr txBox="1"/>
          <p:nvPr/>
        </p:nvSpPr>
        <p:spPr>
          <a:xfrm>
            <a:off x="6406179" y="3999936"/>
            <a:ext cx="181122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threshold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30B41-BF60-5F45-8008-4E004E2F46EB}"/>
              </a:ext>
            </a:extLst>
          </p:cNvPr>
          <p:cNvSpPr txBox="1"/>
          <p:nvPr/>
        </p:nvSpPr>
        <p:spPr>
          <a:xfrm>
            <a:off x="9734595" y="3999936"/>
            <a:ext cx="181122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randomly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9B763C-124A-1D4C-A24A-0E9E4F7B4A46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7311794" y="2596455"/>
            <a:ext cx="1503022" cy="1403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D0D176-BF5F-C643-AD75-76420A57141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8814816" y="2596455"/>
            <a:ext cx="1825394" cy="1403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AF7D14-AAE9-D64E-8505-EC44A7453628}"/>
              </a:ext>
            </a:extLst>
          </p:cNvPr>
          <p:cNvSpPr txBox="1"/>
          <p:nvPr/>
        </p:nvSpPr>
        <p:spPr>
          <a:xfrm>
            <a:off x="9658753" y="4584711"/>
            <a:ext cx="196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Russian roulette</a:t>
            </a:r>
          </a:p>
        </p:txBody>
      </p:sp>
    </p:spTree>
    <p:extLst>
      <p:ext uri="{BB962C8B-B14F-4D97-AF65-F5344CB8AC3E}">
        <p14:creationId xmlns:p14="http://schemas.microsoft.com/office/powerpoint/2010/main" val="2057005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24604-B7B9-4D4F-B12C-50C66C50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75705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More bounces? depends on scene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6253E7-65E8-4CFA-9503-31AA96B77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9599C-F0F2-E745-B7E9-0A21DA371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85" r="2" b="5189"/>
          <a:stretch/>
        </p:blipFill>
        <p:spPr>
          <a:xfrm>
            <a:off x="-6" y="-6"/>
            <a:ext cx="7534656" cy="4220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D6148-FC1D-764D-8597-856AD443B3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2" r="27283" b="2"/>
          <a:stretch/>
        </p:blipFill>
        <p:spPr>
          <a:xfrm>
            <a:off x="7534660" y="5"/>
            <a:ext cx="4657345" cy="4220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2D0F7D-E999-9145-938E-681882142493}"/>
              </a:ext>
            </a:extLst>
          </p:cNvPr>
          <p:cNvSpPr txBox="1"/>
          <p:nvPr/>
        </p:nvSpPr>
        <p:spPr>
          <a:xfrm>
            <a:off x="106680" y="3708808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bounces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C04C8-BA72-944E-8167-437DAA3F5DA5}"/>
              </a:ext>
            </a:extLst>
          </p:cNvPr>
          <p:cNvSpPr txBox="1"/>
          <p:nvPr/>
        </p:nvSpPr>
        <p:spPr>
          <a:xfrm>
            <a:off x="7802880" y="3708808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 bounces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7B02A8-12EC-474F-A968-4EF2F94A4E33}"/>
              </a:ext>
            </a:extLst>
          </p:cNvPr>
          <p:cNvSpPr/>
          <p:nvPr/>
        </p:nvSpPr>
        <p:spPr>
          <a:xfrm>
            <a:off x="5166360" y="4304935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https://twitter.com/DisneyAnimation/status/1146085535057715200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94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be 10">
            <a:extLst>
              <a:ext uri="{FF2B5EF4-FFF2-40B4-BE49-F238E27FC236}">
                <a16:creationId xmlns:a16="http://schemas.microsoft.com/office/drawing/2014/main" id="{962D67EE-6E8E-8D41-98CD-79E86BA542F4}"/>
              </a:ext>
            </a:extLst>
          </p:cNvPr>
          <p:cNvSpPr/>
          <p:nvPr/>
        </p:nvSpPr>
        <p:spPr>
          <a:xfrm>
            <a:off x="5842637" y="2786596"/>
            <a:ext cx="1783080" cy="1474470"/>
          </a:xfrm>
          <a:prstGeom prst="cub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97483-624C-9E49-A8BA-BC3EB301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 each pixel - overview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FEEF-1190-1A49-BDE0-50B03B8F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72635" y="3429000"/>
            <a:ext cx="3506690" cy="31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929D4-6708-1C4F-8F49-915CC9C9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64" y="1706108"/>
            <a:ext cx="1354624" cy="862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C9C30-1824-F249-A070-2C4650B4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00" y="2737509"/>
            <a:ext cx="1354624" cy="763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C7336-B497-8340-B82A-F810D49E12AE}"/>
              </a:ext>
            </a:extLst>
          </p:cNvPr>
          <p:cNvSpPr txBox="1"/>
          <p:nvPr/>
        </p:nvSpPr>
        <p:spPr>
          <a:xfrm>
            <a:off x="4154087" y="19627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8E85A-EC44-304F-B235-696DE4285CCB}"/>
              </a:ext>
            </a:extLst>
          </p:cNvPr>
          <p:cNvSpPr txBox="1"/>
          <p:nvPr/>
        </p:nvSpPr>
        <p:spPr>
          <a:xfrm>
            <a:off x="4115864" y="2919006"/>
            <a:ext cx="56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CEB8B-9EAA-D84F-9268-0F61DABAFA83}"/>
              </a:ext>
            </a:extLst>
          </p:cNvPr>
          <p:cNvSpPr txBox="1"/>
          <p:nvPr/>
        </p:nvSpPr>
        <p:spPr>
          <a:xfrm>
            <a:off x="4103370" y="45072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d*2D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9DFAB-D013-6D45-98DE-7BA7C6B31AA7}"/>
              </a:ext>
            </a:extLst>
          </p:cNvPr>
          <p:cNvSpPr txBox="1"/>
          <p:nvPr/>
        </p:nvSpPr>
        <p:spPr>
          <a:xfrm>
            <a:off x="5765280" y="2295036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2d+5 dimensions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4DB13-F9AE-914A-8312-3102566B3AEA}"/>
              </a:ext>
            </a:extLst>
          </p:cNvPr>
          <p:cNvSpPr/>
          <p:nvPr/>
        </p:nvSpPr>
        <p:spPr>
          <a:xfrm>
            <a:off x="6090676" y="3330683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3585FE-3ECB-B34F-A883-1FDB25843A5D}"/>
              </a:ext>
            </a:extLst>
          </p:cNvPr>
          <p:cNvSpPr/>
          <p:nvPr/>
        </p:nvSpPr>
        <p:spPr>
          <a:xfrm>
            <a:off x="6090676" y="393200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9161B-9297-384A-8920-98949D88CA09}"/>
              </a:ext>
            </a:extLst>
          </p:cNvPr>
          <p:cNvSpPr/>
          <p:nvPr/>
        </p:nvSpPr>
        <p:spPr>
          <a:xfrm>
            <a:off x="6469575" y="2921538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2F7F24-4E37-5C41-876E-207DC3AC46B8}"/>
              </a:ext>
            </a:extLst>
          </p:cNvPr>
          <p:cNvSpPr/>
          <p:nvPr/>
        </p:nvSpPr>
        <p:spPr>
          <a:xfrm>
            <a:off x="6556057" y="3599350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7985DD-DC24-F644-BD20-146CC7C0C042}"/>
              </a:ext>
            </a:extLst>
          </p:cNvPr>
          <p:cNvSpPr/>
          <p:nvPr/>
        </p:nvSpPr>
        <p:spPr>
          <a:xfrm>
            <a:off x="7056847" y="349977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A08A63-EE03-884C-9AF1-A7560D486063}"/>
              </a:ext>
            </a:extLst>
          </p:cNvPr>
          <p:cNvSpPr/>
          <p:nvPr/>
        </p:nvSpPr>
        <p:spPr>
          <a:xfrm>
            <a:off x="7269477" y="3039309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0B8B5D-FAAE-ED4C-9A64-CEF3AFA5DCDF}"/>
              </a:ext>
            </a:extLst>
          </p:cNvPr>
          <p:cNvSpPr/>
          <p:nvPr/>
        </p:nvSpPr>
        <p:spPr>
          <a:xfrm>
            <a:off x="6831084" y="3103931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CA6970-2B9D-2D42-A0F4-095B5EF9AC71}"/>
              </a:ext>
            </a:extLst>
          </p:cNvPr>
          <p:cNvSpPr/>
          <p:nvPr/>
        </p:nvSpPr>
        <p:spPr>
          <a:xfrm>
            <a:off x="6927756" y="3861691"/>
            <a:ext cx="172964" cy="11777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A7CC73-5DFC-2A4F-851D-BC2A1A8F1469}"/>
              </a:ext>
            </a:extLst>
          </p:cNvPr>
          <p:cNvCxnSpPr>
            <a:cxnSpLocks/>
            <a:stCxn id="6" idx="2"/>
            <a:endCxn id="11" idx="2"/>
          </p:cNvCxnSpPr>
          <p:nvPr/>
        </p:nvCxnSpPr>
        <p:spPr>
          <a:xfrm>
            <a:off x="4611287" y="2362830"/>
            <a:ext cx="1231350" cy="134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19489-FCFE-0E42-B89D-EF0A02BD6512}"/>
              </a:ext>
            </a:extLst>
          </p:cNvPr>
          <p:cNvCxnSpPr>
            <a:cxnSpLocks/>
            <a:stCxn id="7" idx="3"/>
            <a:endCxn id="11" idx="2"/>
          </p:cNvCxnSpPr>
          <p:nvPr/>
        </p:nvCxnSpPr>
        <p:spPr>
          <a:xfrm>
            <a:off x="4676569" y="3119061"/>
            <a:ext cx="1166068" cy="58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093063-61C0-8043-9537-7CC559E2FB94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4560570" y="3708140"/>
            <a:ext cx="1282067" cy="799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FAD420-AA4B-0E44-8764-2E0548CF21A3}"/>
              </a:ext>
            </a:extLst>
          </p:cNvPr>
          <p:cNvGrpSpPr/>
          <p:nvPr/>
        </p:nvGrpSpPr>
        <p:grpSpPr>
          <a:xfrm>
            <a:off x="1956558" y="3677594"/>
            <a:ext cx="144203" cy="2700346"/>
            <a:chOff x="2889762" y="1337050"/>
            <a:chExt cx="276026" cy="413762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92EE5D-2283-0A43-AC47-8666C3C53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2CC19C-C982-D74F-8FB1-8223C0297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F24C700-4F47-914B-B4A1-D27B25B2A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BCA9559-957A-C542-ACFE-9A15C5C75563}"/>
              </a:ext>
            </a:extLst>
          </p:cNvPr>
          <p:cNvSpPr txBox="1"/>
          <p:nvPr/>
        </p:nvSpPr>
        <p:spPr>
          <a:xfrm>
            <a:off x="6889563" y="5535232"/>
            <a:ext cx="397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 value = average radiance          </a:t>
            </a:r>
          </a:p>
          <a:p>
            <a:r>
              <a:rPr lang="en-US" sz="2000" dirty="0"/>
              <a:t>                       (over sampled paths)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5F00683-0A85-6C44-896F-E35DFA7AFFA5}"/>
              </a:ext>
            </a:extLst>
          </p:cNvPr>
          <p:cNvSpPr/>
          <p:nvPr/>
        </p:nvSpPr>
        <p:spPr>
          <a:xfrm>
            <a:off x="1799102" y="1004683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2AF7B3-DCF4-2E4F-ACC9-3EA280ED63AE}"/>
              </a:ext>
            </a:extLst>
          </p:cNvPr>
          <p:cNvSpPr txBox="1"/>
          <p:nvPr/>
        </p:nvSpPr>
        <p:spPr>
          <a:xfrm>
            <a:off x="257267" y="1093287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area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E5D9441-3D0F-1846-809F-FA38E19495BA}"/>
              </a:ext>
            </a:extLst>
          </p:cNvPr>
          <p:cNvSpPr txBox="1"/>
          <p:nvPr/>
        </p:nvSpPr>
        <p:spPr>
          <a:xfrm>
            <a:off x="284649" y="1966286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703417-879E-4144-A654-A8E03297B547}"/>
              </a:ext>
            </a:extLst>
          </p:cNvPr>
          <p:cNvSpPr txBox="1"/>
          <p:nvPr/>
        </p:nvSpPr>
        <p:spPr>
          <a:xfrm>
            <a:off x="317032" y="2919265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exp. time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29AD724-872D-F549-A7FC-EB28D08674B4}"/>
              </a:ext>
            </a:extLst>
          </p:cNvPr>
          <p:cNvSpPr txBox="1"/>
          <p:nvPr/>
        </p:nvSpPr>
        <p:spPr>
          <a:xfrm>
            <a:off x="317032" y="3791995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bounces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F6313D3-EF7F-B04C-9AC3-742647C41F12}"/>
              </a:ext>
            </a:extLst>
          </p:cNvPr>
          <p:cNvSpPr txBox="1"/>
          <p:nvPr/>
        </p:nvSpPr>
        <p:spPr>
          <a:xfrm>
            <a:off x="4113388" y="10625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FAC4812-AFC0-B64A-BA70-8B9041599E01}"/>
              </a:ext>
            </a:extLst>
          </p:cNvPr>
          <p:cNvCxnSpPr>
            <a:cxnSpLocks/>
            <a:stCxn id="133" idx="2"/>
            <a:endCxn id="11" idx="2"/>
          </p:cNvCxnSpPr>
          <p:nvPr/>
        </p:nvCxnSpPr>
        <p:spPr>
          <a:xfrm>
            <a:off x="4570588" y="1462619"/>
            <a:ext cx="1272049" cy="2245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35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7" grpId="0"/>
      <p:bldP spid="8" grpId="0"/>
      <p:bldP spid="10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1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be 10">
            <a:extLst>
              <a:ext uri="{FF2B5EF4-FFF2-40B4-BE49-F238E27FC236}">
                <a16:creationId xmlns:a16="http://schemas.microsoft.com/office/drawing/2014/main" id="{962D67EE-6E8E-8D41-98CD-79E86BA542F4}"/>
              </a:ext>
            </a:extLst>
          </p:cNvPr>
          <p:cNvSpPr/>
          <p:nvPr/>
        </p:nvSpPr>
        <p:spPr>
          <a:xfrm>
            <a:off x="5842637" y="2786596"/>
            <a:ext cx="1783080" cy="1474470"/>
          </a:xfrm>
          <a:prstGeom prst="cub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97483-624C-9E49-A8BA-BC3EB301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 each pixel - overview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FEEF-1190-1A49-BDE0-50B03B8F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72635" y="3429000"/>
            <a:ext cx="3506690" cy="31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929D4-6708-1C4F-8F49-915CC9C9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64" y="1706108"/>
            <a:ext cx="1354624" cy="862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C9C30-1824-F249-A070-2C4650B4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00" y="2737509"/>
            <a:ext cx="1354624" cy="763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C7336-B497-8340-B82A-F810D49E12AE}"/>
              </a:ext>
            </a:extLst>
          </p:cNvPr>
          <p:cNvSpPr txBox="1"/>
          <p:nvPr/>
        </p:nvSpPr>
        <p:spPr>
          <a:xfrm>
            <a:off x="4154087" y="19627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8E85A-EC44-304F-B235-696DE4285CCB}"/>
              </a:ext>
            </a:extLst>
          </p:cNvPr>
          <p:cNvSpPr txBox="1"/>
          <p:nvPr/>
        </p:nvSpPr>
        <p:spPr>
          <a:xfrm>
            <a:off x="4115864" y="2919006"/>
            <a:ext cx="56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CEB8B-9EAA-D84F-9268-0F61DABAFA83}"/>
              </a:ext>
            </a:extLst>
          </p:cNvPr>
          <p:cNvSpPr txBox="1"/>
          <p:nvPr/>
        </p:nvSpPr>
        <p:spPr>
          <a:xfrm>
            <a:off x="4103370" y="45072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d*2D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9DFAB-D013-6D45-98DE-7BA7C6B31AA7}"/>
              </a:ext>
            </a:extLst>
          </p:cNvPr>
          <p:cNvSpPr txBox="1"/>
          <p:nvPr/>
        </p:nvSpPr>
        <p:spPr>
          <a:xfrm>
            <a:off x="5765280" y="2295036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2d+5 dimensions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4DB13-F9AE-914A-8312-3102566B3AEA}"/>
              </a:ext>
            </a:extLst>
          </p:cNvPr>
          <p:cNvSpPr/>
          <p:nvPr/>
        </p:nvSpPr>
        <p:spPr>
          <a:xfrm>
            <a:off x="6090676" y="3330683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3585FE-3ECB-B34F-A883-1FDB25843A5D}"/>
              </a:ext>
            </a:extLst>
          </p:cNvPr>
          <p:cNvSpPr/>
          <p:nvPr/>
        </p:nvSpPr>
        <p:spPr>
          <a:xfrm>
            <a:off x="6090676" y="393200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9161B-9297-384A-8920-98949D88CA09}"/>
              </a:ext>
            </a:extLst>
          </p:cNvPr>
          <p:cNvSpPr/>
          <p:nvPr/>
        </p:nvSpPr>
        <p:spPr>
          <a:xfrm>
            <a:off x="6469575" y="2921538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2F7F24-4E37-5C41-876E-207DC3AC46B8}"/>
              </a:ext>
            </a:extLst>
          </p:cNvPr>
          <p:cNvSpPr/>
          <p:nvPr/>
        </p:nvSpPr>
        <p:spPr>
          <a:xfrm>
            <a:off x="6556057" y="3599350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7985DD-DC24-F644-BD20-146CC7C0C042}"/>
              </a:ext>
            </a:extLst>
          </p:cNvPr>
          <p:cNvSpPr/>
          <p:nvPr/>
        </p:nvSpPr>
        <p:spPr>
          <a:xfrm>
            <a:off x="7056847" y="349977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A08A63-EE03-884C-9AF1-A7560D486063}"/>
              </a:ext>
            </a:extLst>
          </p:cNvPr>
          <p:cNvSpPr/>
          <p:nvPr/>
        </p:nvSpPr>
        <p:spPr>
          <a:xfrm>
            <a:off x="7269477" y="3039309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0B8B5D-FAAE-ED4C-9A64-CEF3AFA5DCDF}"/>
              </a:ext>
            </a:extLst>
          </p:cNvPr>
          <p:cNvSpPr/>
          <p:nvPr/>
        </p:nvSpPr>
        <p:spPr>
          <a:xfrm>
            <a:off x="6831084" y="3103931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CA6970-2B9D-2D42-A0F4-095B5EF9AC71}"/>
              </a:ext>
            </a:extLst>
          </p:cNvPr>
          <p:cNvSpPr/>
          <p:nvPr/>
        </p:nvSpPr>
        <p:spPr>
          <a:xfrm>
            <a:off x="6927756" y="3861691"/>
            <a:ext cx="172964" cy="11777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A7CC73-5DFC-2A4F-851D-BC2A1A8F1469}"/>
              </a:ext>
            </a:extLst>
          </p:cNvPr>
          <p:cNvCxnSpPr>
            <a:cxnSpLocks/>
            <a:stCxn id="6" idx="2"/>
            <a:endCxn id="11" idx="2"/>
          </p:cNvCxnSpPr>
          <p:nvPr/>
        </p:nvCxnSpPr>
        <p:spPr>
          <a:xfrm>
            <a:off x="4611287" y="2362830"/>
            <a:ext cx="1231350" cy="134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19489-FCFE-0E42-B89D-EF0A02BD6512}"/>
              </a:ext>
            </a:extLst>
          </p:cNvPr>
          <p:cNvCxnSpPr>
            <a:cxnSpLocks/>
            <a:stCxn id="7" idx="3"/>
            <a:endCxn id="11" idx="2"/>
          </p:cNvCxnSpPr>
          <p:nvPr/>
        </p:nvCxnSpPr>
        <p:spPr>
          <a:xfrm>
            <a:off x="4676569" y="3119061"/>
            <a:ext cx="1166068" cy="58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093063-61C0-8043-9537-7CC559E2FB94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4560570" y="3708140"/>
            <a:ext cx="1282067" cy="799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FAD420-AA4B-0E44-8764-2E0548CF21A3}"/>
              </a:ext>
            </a:extLst>
          </p:cNvPr>
          <p:cNvGrpSpPr/>
          <p:nvPr/>
        </p:nvGrpSpPr>
        <p:grpSpPr>
          <a:xfrm>
            <a:off x="1956558" y="3677594"/>
            <a:ext cx="144203" cy="2700346"/>
            <a:chOff x="2889762" y="1337050"/>
            <a:chExt cx="276026" cy="413762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92EE5D-2283-0A43-AC47-8666C3C53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2CC19C-C982-D74F-8FB1-8223C0297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F24C700-4F47-914B-B4A1-D27B25B2A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C58A72-2F87-0D41-9B0F-C2D8D0289B2B}"/>
              </a:ext>
            </a:extLst>
          </p:cNvPr>
          <p:cNvGrpSpPr/>
          <p:nvPr/>
        </p:nvGrpSpPr>
        <p:grpSpPr>
          <a:xfrm>
            <a:off x="9625340" y="3976558"/>
            <a:ext cx="304538" cy="318120"/>
            <a:chOff x="2695073" y="4223084"/>
            <a:chExt cx="2165685" cy="109909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0659C89-4839-F647-BE03-73FE98DCDD0B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06906E-6A8A-A547-9DDA-F62D94020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D202CB-E3C0-8148-A0F9-0BB2FBC0DF35}"/>
              </a:ext>
            </a:extLst>
          </p:cNvPr>
          <p:cNvGrpSpPr/>
          <p:nvPr/>
        </p:nvGrpSpPr>
        <p:grpSpPr>
          <a:xfrm rot="11426196">
            <a:off x="9661129" y="2484458"/>
            <a:ext cx="304538" cy="318120"/>
            <a:chOff x="4860758" y="1812757"/>
            <a:chExt cx="2165685" cy="109909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D257184-3D6B-3040-831A-EB189F9DE3C9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EE998E8-BFD6-7D4E-AA36-1409F93814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3C8E5F-351C-5743-95AF-2F874E05E03D}"/>
              </a:ext>
            </a:extLst>
          </p:cNvPr>
          <p:cNvGrpSpPr/>
          <p:nvPr/>
        </p:nvGrpSpPr>
        <p:grpSpPr>
          <a:xfrm rot="12473243">
            <a:off x="10993312" y="2870712"/>
            <a:ext cx="304538" cy="318120"/>
            <a:chOff x="4860758" y="1812757"/>
            <a:chExt cx="2165685" cy="109909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088CA-CA81-AF46-86B5-C847B7EEF49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C635B2-84D4-6B43-8E6F-B45318715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742448-7816-3B47-817D-F4833A265872}"/>
              </a:ext>
            </a:extLst>
          </p:cNvPr>
          <p:cNvGrpSpPr/>
          <p:nvPr/>
        </p:nvGrpSpPr>
        <p:grpSpPr>
          <a:xfrm rot="21277288">
            <a:off x="11501051" y="3963921"/>
            <a:ext cx="304538" cy="318120"/>
            <a:chOff x="4860758" y="1812757"/>
            <a:chExt cx="2165685" cy="109909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7477661-2EB2-D54D-984F-5074613AA1D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F73A9-AC57-974F-8B64-CC8AB3C92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3222C31-8A3D-3D44-83F0-8006DFB37E5B}"/>
              </a:ext>
            </a:extLst>
          </p:cNvPr>
          <p:cNvCxnSpPr>
            <a:cxnSpLocks/>
          </p:cNvCxnSpPr>
          <p:nvPr/>
        </p:nvCxnSpPr>
        <p:spPr>
          <a:xfrm>
            <a:off x="9013690" y="3327058"/>
            <a:ext cx="761077" cy="869414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6" name="Graphic 55" descr="Lightbulb">
            <a:extLst>
              <a:ext uri="{FF2B5EF4-FFF2-40B4-BE49-F238E27FC236}">
                <a16:creationId xmlns:a16="http://schemas.microsoft.com/office/drawing/2014/main" id="{1F53A98B-9A6D-8049-B2CF-F946F5057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3902" y="3801433"/>
            <a:ext cx="348927" cy="34892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43D4CF2-FCDD-DC44-97B3-FCDF91C2271D}"/>
              </a:ext>
            </a:extLst>
          </p:cNvPr>
          <p:cNvGrpSpPr/>
          <p:nvPr/>
        </p:nvGrpSpPr>
        <p:grpSpPr>
          <a:xfrm>
            <a:off x="9786743" y="2615330"/>
            <a:ext cx="1884882" cy="1627933"/>
            <a:chOff x="4698436" y="1948465"/>
            <a:chExt cx="3401348" cy="293767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E77BE08-C7D5-5847-A8F6-601E63890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436" y="1948465"/>
              <a:ext cx="79578" cy="291191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8CEEF5-3903-EB4D-A23E-B201228F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48465"/>
              <a:ext cx="2413303" cy="71260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3EC36FB-EDE8-914C-8326-714C409663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4829" y="2685773"/>
              <a:ext cx="884955" cy="220036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46122DB-597F-384E-AEE9-A42FD080D7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3403" y="4467077"/>
              <a:ext cx="1579851" cy="3933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7CFE513-2CF1-9F49-8747-B98B9479377A}"/>
              </a:ext>
            </a:extLst>
          </p:cNvPr>
          <p:cNvCxnSpPr>
            <a:cxnSpLocks/>
          </p:cNvCxnSpPr>
          <p:nvPr/>
        </p:nvCxnSpPr>
        <p:spPr>
          <a:xfrm flipV="1">
            <a:off x="7170424" y="3858851"/>
            <a:ext cx="2182636" cy="436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BCA9559-957A-C542-ACFE-9A15C5C75563}"/>
              </a:ext>
            </a:extLst>
          </p:cNvPr>
          <p:cNvSpPr txBox="1"/>
          <p:nvPr/>
        </p:nvSpPr>
        <p:spPr>
          <a:xfrm>
            <a:off x="6889563" y="5535232"/>
            <a:ext cx="397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 value = average radiance          </a:t>
            </a:r>
          </a:p>
          <a:p>
            <a:r>
              <a:rPr lang="en-US" sz="2000" dirty="0"/>
              <a:t>                       (over sampled paths)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5F00683-0A85-6C44-896F-E35DFA7AFFA5}"/>
              </a:ext>
            </a:extLst>
          </p:cNvPr>
          <p:cNvSpPr/>
          <p:nvPr/>
        </p:nvSpPr>
        <p:spPr>
          <a:xfrm>
            <a:off x="1799102" y="1004683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2AF7B3-DCF4-2E4F-ACC9-3EA280ED63AE}"/>
              </a:ext>
            </a:extLst>
          </p:cNvPr>
          <p:cNvSpPr txBox="1"/>
          <p:nvPr/>
        </p:nvSpPr>
        <p:spPr>
          <a:xfrm>
            <a:off x="257267" y="1093287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area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E5D9441-3D0F-1846-809F-FA38E19495BA}"/>
              </a:ext>
            </a:extLst>
          </p:cNvPr>
          <p:cNvSpPr txBox="1"/>
          <p:nvPr/>
        </p:nvSpPr>
        <p:spPr>
          <a:xfrm>
            <a:off x="284649" y="1966286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703417-879E-4144-A654-A8E03297B547}"/>
              </a:ext>
            </a:extLst>
          </p:cNvPr>
          <p:cNvSpPr txBox="1"/>
          <p:nvPr/>
        </p:nvSpPr>
        <p:spPr>
          <a:xfrm>
            <a:off x="317032" y="2919265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exp. time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29AD724-872D-F549-A7FC-EB28D08674B4}"/>
              </a:ext>
            </a:extLst>
          </p:cNvPr>
          <p:cNvSpPr txBox="1"/>
          <p:nvPr/>
        </p:nvSpPr>
        <p:spPr>
          <a:xfrm>
            <a:off x="317032" y="3791995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bounces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F6313D3-EF7F-B04C-9AC3-742647C41F12}"/>
              </a:ext>
            </a:extLst>
          </p:cNvPr>
          <p:cNvSpPr txBox="1"/>
          <p:nvPr/>
        </p:nvSpPr>
        <p:spPr>
          <a:xfrm>
            <a:off x="4113388" y="10625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FAC4812-AFC0-B64A-BA70-8B9041599E01}"/>
              </a:ext>
            </a:extLst>
          </p:cNvPr>
          <p:cNvCxnSpPr>
            <a:cxnSpLocks/>
            <a:stCxn id="133" idx="2"/>
            <a:endCxn id="11" idx="2"/>
          </p:cNvCxnSpPr>
          <p:nvPr/>
        </p:nvCxnSpPr>
        <p:spPr>
          <a:xfrm>
            <a:off x="4570588" y="1462619"/>
            <a:ext cx="1272049" cy="2245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47E103E-3B39-1841-A012-A5BFA81B07E5}"/>
              </a:ext>
            </a:extLst>
          </p:cNvPr>
          <p:cNvSpPr txBox="1"/>
          <p:nvPr/>
        </p:nvSpPr>
        <p:spPr>
          <a:xfrm>
            <a:off x="8276066" y="2195890"/>
            <a:ext cx="157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 samples </a:t>
            </a:r>
          </a:p>
          <a:p>
            <a:r>
              <a:rPr lang="en-US" sz="2000" dirty="0"/>
              <a:t>per pixel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B568A42-F418-BC49-885D-29C7D85DC097}"/>
              </a:ext>
            </a:extLst>
          </p:cNvPr>
          <p:cNvSpPr/>
          <p:nvPr/>
        </p:nvSpPr>
        <p:spPr>
          <a:xfrm>
            <a:off x="8599174" y="2928930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12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be 10">
            <a:extLst>
              <a:ext uri="{FF2B5EF4-FFF2-40B4-BE49-F238E27FC236}">
                <a16:creationId xmlns:a16="http://schemas.microsoft.com/office/drawing/2014/main" id="{962D67EE-6E8E-8D41-98CD-79E86BA542F4}"/>
              </a:ext>
            </a:extLst>
          </p:cNvPr>
          <p:cNvSpPr/>
          <p:nvPr/>
        </p:nvSpPr>
        <p:spPr>
          <a:xfrm>
            <a:off x="5842637" y="2786596"/>
            <a:ext cx="1783080" cy="1474470"/>
          </a:xfrm>
          <a:prstGeom prst="cub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FEEF-1190-1A49-BDE0-50B03B8F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72635" y="3429000"/>
            <a:ext cx="3506690" cy="31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929D4-6708-1C4F-8F49-915CC9C9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64" y="1706108"/>
            <a:ext cx="1354624" cy="862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C9C30-1824-F249-A070-2C4650B4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00" y="2737509"/>
            <a:ext cx="1354624" cy="763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C7336-B497-8340-B82A-F810D49E12AE}"/>
              </a:ext>
            </a:extLst>
          </p:cNvPr>
          <p:cNvSpPr txBox="1"/>
          <p:nvPr/>
        </p:nvSpPr>
        <p:spPr>
          <a:xfrm>
            <a:off x="4154087" y="19627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8E85A-EC44-304F-B235-696DE4285CCB}"/>
              </a:ext>
            </a:extLst>
          </p:cNvPr>
          <p:cNvSpPr txBox="1"/>
          <p:nvPr/>
        </p:nvSpPr>
        <p:spPr>
          <a:xfrm>
            <a:off x="4115864" y="2919006"/>
            <a:ext cx="56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CEB8B-9EAA-D84F-9268-0F61DABAFA83}"/>
              </a:ext>
            </a:extLst>
          </p:cNvPr>
          <p:cNvSpPr txBox="1"/>
          <p:nvPr/>
        </p:nvSpPr>
        <p:spPr>
          <a:xfrm>
            <a:off x="4103370" y="45072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d*2D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9DFAB-D013-6D45-98DE-7BA7C6B31AA7}"/>
              </a:ext>
            </a:extLst>
          </p:cNvPr>
          <p:cNvSpPr txBox="1"/>
          <p:nvPr/>
        </p:nvSpPr>
        <p:spPr>
          <a:xfrm>
            <a:off x="5765280" y="2295036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2d+5 dimensions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4DB13-F9AE-914A-8312-3102566B3AEA}"/>
              </a:ext>
            </a:extLst>
          </p:cNvPr>
          <p:cNvSpPr/>
          <p:nvPr/>
        </p:nvSpPr>
        <p:spPr>
          <a:xfrm>
            <a:off x="6090676" y="3330683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3585FE-3ECB-B34F-A883-1FDB25843A5D}"/>
              </a:ext>
            </a:extLst>
          </p:cNvPr>
          <p:cNvSpPr/>
          <p:nvPr/>
        </p:nvSpPr>
        <p:spPr>
          <a:xfrm>
            <a:off x="6090676" y="393200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9161B-9297-384A-8920-98949D88CA09}"/>
              </a:ext>
            </a:extLst>
          </p:cNvPr>
          <p:cNvSpPr/>
          <p:nvPr/>
        </p:nvSpPr>
        <p:spPr>
          <a:xfrm>
            <a:off x="6469575" y="2921538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2F7F24-4E37-5C41-876E-207DC3AC46B8}"/>
              </a:ext>
            </a:extLst>
          </p:cNvPr>
          <p:cNvSpPr/>
          <p:nvPr/>
        </p:nvSpPr>
        <p:spPr>
          <a:xfrm>
            <a:off x="6556057" y="3599350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7985DD-DC24-F644-BD20-146CC7C0C042}"/>
              </a:ext>
            </a:extLst>
          </p:cNvPr>
          <p:cNvSpPr/>
          <p:nvPr/>
        </p:nvSpPr>
        <p:spPr>
          <a:xfrm>
            <a:off x="7056847" y="349977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A08A63-EE03-884C-9AF1-A7560D486063}"/>
              </a:ext>
            </a:extLst>
          </p:cNvPr>
          <p:cNvSpPr/>
          <p:nvPr/>
        </p:nvSpPr>
        <p:spPr>
          <a:xfrm>
            <a:off x="7269477" y="3039309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0B8B5D-FAAE-ED4C-9A64-CEF3AFA5DCDF}"/>
              </a:ext>
            </a:extLst>
          </p:cNvPr>
          <p:cNvSpPr/>
          <p:nvPr/>
        </p:nvSpPr>
        <p:spPr>
          <a:xfrm>
            <a:off x="6831084" y="3103931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CA6970-2B9D-2D42-A0F4-095B5EF9AC71}"/>
              </a:ext>
            </a:extLst>
          </p:cNvPr>
          <p:cNvSpPr/>
          <p:nvPr/>
        </p:nvSpPr>
        <p:spPr>
          <a:xfrm>
            <a:off x="6927756" y="3861691"/>
            <a:ext cx="172964" cy="11777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A7CC73-5DFC-2A4F-851D-BC2A1A8F1469}"/>
              </a:ext>
            </a:extLst>
          </p:cNvPr>
          <p:cNvCxnSpPr>
            <a:cxnSpLocks/>
            <a:stCxn id="6" idx="2"/>
            <a:endCxn id="11" idx="2"/>
          </p:cNvCxnSpPr>
          <p:nvPr/>
        </p:nvCxnSpPr>
        <p:spPr>
          <a:xfrm>
            <a:off x="4611287" y="2362830"/>
            <a:ext cx="1231350" cy="134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19489-FCFE-0E42-B89D-EF0A02BD6512}"/>
              </a:ext>
            </a:extLst>
          </p:cNvPr>
          <p:cNvCxnSpPr>
            <a:cxnSpLocks/>
            <a:stCxn id="7" idx="3"/>
            <a:endCxn id="11" idx="2"/>
          </p:cNvCxnSpPr>
          <p:nvPr/>
        </p:nvCxnSpPr>
        <p:spPr>
          <a:xfrm>
            <a:off x="4676569" y="3119061"/>
            <a:ext cx="1166068" cy="58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093063-61C0-8043-9537-7CC559E2FB94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4560570" y="3708140"/>
            <a:ext cx="1282067" cy="799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FAD420-AA4B-0E44-8764-2E0548CF21A3}"/>
              </a:ext>
            </a:extLst>
          </p:cNvPr>
          <p:cNvGrpSpPr/>
          <p:nvPr/>
        </p:nvGrpSpPr>
        <p:grpSpPr>
          <a:xfrm>
            <a:off x="1956558" y="3677594"/>
            <a:ext cx="144203" cy="2700346"/>
            <a:chOff x="2889762" y="1337050"/>
            <a:chExt cx="276026" cy="413762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92EE5D-2283-0A43-AC47-8666C3C53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2CC19C-C982-D74F-8FB1-8223C0297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F24C700-4F47-914B-B4A1-D27B25B2A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C58A72-2F87-0D41-9B0F-C2D8D0289B2B}"/>
              </a:ext>
            </a:extLst>
          </p:cNvPr>
          <p:cNvGrpSpPr/>
          <p:nvPr/>
        </p:nvGrpSpPr>
        <p:grpSpPr>
          <a:xfrm>
            <a:off x="9625340" y="3976558"/>
            <a:ext cx="304538" cy="318120"/>
            <a:chOff x="2695073" y="4223084"/>
            <a:chExt cx="2165685" cy="109909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0659C89-4839-F647-BE03-73FE98DCDD0B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06906E-6A8A-A547-9DDA-F62D94020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D202CB-E3C0-8148-A0F9-0BB2FBC0DF35}"/>
              </a:ext>
            </a:extLst>
          </p:cNvPr>
          <p:cNvGrpSpPr/>
          <p:nvPr/>
        </p:nvGrpSpPr>
        <p:grpSpPr>
          <a:xfrm rot="11426196">
            <a:off x="9661129" y="2484458"/>
            <a:ext cx="304538" cy="318120"/>
            <a:chOff x="4860758" y="1812757"/>
            <a:chExt cx="2165685" cy="109909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D257184-3D6B-3040-831A-EB189F9DE3C9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EE998E8-BFD6-7D4E-AA36-1409F93814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3C8E5F-351C-5743-95AF-2F874E05E03D}"/>
              </a:ext>
            </a:extLst>
          </p:cNvPr>
          <p:cNvGrpSpPr/>
          <p:nvPr/>
        </p:nvGrpSpPr>
        <p:grpSpPr>
          <a:xfrm rot="12473243">
            <a:off x="10993312" y="2870712"/>
            <a:ext cx="304538" cy="318120"/>
            <a:chOff x="4860758" y="1812757"/>
            <a:chExt cx="2165685" cy="109909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088CA-CA81-AF46-86B5-C847B7EEF49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C635B2-84D4-6B43-8E6F-B45318715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742448-7816-3B47-817D-F4833A265872}"/>
              </a:ext>
            </a:extLst>
          </p:cNvPr>
          <p:cNvGrpSpPr/>
          <p:nvPr/>
        </p:nvGrpSpPr>
        <p:grpSpPr>
          <a:xfrm rot="21277288">
            <a:off x="11501051" y="3963921"/>
            <a:ext cx="304538" cy="318120"/>
            <a:chOff x="4860758" y="1812757"/>
            <a:chExt cx="2165685" cy="109909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7477661-2EB2-D54D-984F-5074613AA1D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F73A9-AC57-974F-8B64-CC8AB3C92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3222C31-8A3D-3D44-83F0-8006DFB37E5B}"/>
              </a:ext>
            </a:extLst>
          </p:cNvPr>
          <p:cNvCxnSpPr>
            <a:cxnSpLocks/>
          </p:cNvCxnSpPr>
          <p:nvPr/>
        </p:nvCxnSpPr>
        <p:spPr>
          <a:xfrm>
            <a:off x="9013690" y="3327058"/>
            <a:ext cx="761077" cy="869414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6" name="Graphic 55" descr="Lightbulb">
            <a:extLst>
              <a:ext uri="{FF2B5EF4-FFF2-40B4-BE49-F238E27FC236}">
                <a16:creationId xmlns:a16="http://schemas.microsoft.com/office/drawing/2014/main" id="{1F53A98B-9A6D-8049-B2CF-F946F5057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3902" y="3801433"/>
            <a:ext cx="348927" cy="34892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43D4CF2-FCDD-DC44-97B3-FCDF91C2271D}"/>
              </a:ext>
            </a:extLst>
          </p:cNvPr>
          <p:cNvGrpSpPr/>
          <p:nvPr/>
        </p:nvGrpSpPr>
        <p:grpSpPr>
          <a:xfrm>
            <a:off x="9786743" y="2615330"/>
            <a:ext cx="1884882" cy="1627933"/>
            <a:chOff x="4698436" y="1948465"/>
            <a:chExt cx="3401348" cy="293767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E77BE08-C7D5-5847-A8F6-601E63890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436" y="1948465"/>
              <a:ext cx="79578" cy="291191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8CEEF5-3903-EB4D-A23E-B201228F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48465"/>
              <a:ext cx="2413303" cy="71260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3EC36FB-EDE8-914C-8326-714C409663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4829" y="2685773"/>
              <a:ext cx="884955" cy="220036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46122DB-597F-384E-AEE9-A42FD080D7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3403" y="4467077"/>
              <a:ext cx="1579851" cy="3933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7CFE513-2CF1-9F49-8747-B98B9479377A}"/>
              </a:ext>
            </a:extLst>
          </p:cNvPr>
          <p:cNvCxnSpPr>
            <a:cxnSpLocks/>
          </p:cNvCxnSpPr>
          <p:nvPr/>
        </p:nvCxnSpPr>
        <p:spPr>
          <a:xfrm flipV="1">
            <a:off x="7170424" y="3858851"/>
            <a:ext cx="2182636" cy="436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BCA9559-957A-C542-ACFE-9A15C5C75563}"/>
              </a:ext>
            </a:extLst>
          </p:cNvPr>
          <p:cNvSpPr txBox="1"/>
          <p:nvPr/>
        </p:nvSpPr>
        <p:spPr>
          <a:xfrm>
            <a:off x="6889563" y="5535232"/>
            <a:ext cx="397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 value = average radiance          </a:t>
            </a:r>
          </a:p>
          <a:p>
            <a:r>
              <a:rPr lang="en-US" sz="2000" dirty="0"/>
              <a:t>                       (over sampled paths)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5F00683-0A85-6C44-896F-E35DFA7AFFA5}"/>
              </a:ext>
            </a:extLst>
          </p:cNvPr>
          <p:cNvSpPr/>
          <p:nvPr/>
        </p:nvSpPr>
        <p:spPr>
          <a:xfrm>
            <a:off x="1799102" y="1130413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2AF7B3-DCF4-2E4F-ACC9-3EA280ED63AE}"/>
              </a:ext>
            </a:extLst>
          </p:cNvPr>
          <p:cNvSpPr txBox="1"/>
          <p:nvPr/>
        </p:nvSpPr>
        <p:spPr>
          <a:xfrm>
            <a:off x="257267" y="1093287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area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E5D9441-3D0F-1846-809F-FA38E19495BA}"/>
              </a:ext>
            </a:extLst>
          </p:cNvPr>
          <p:cNvSpPr txBox="1"/>
          <p:nvPr/>
        </p:nvSpPr>
        <p:spPr>
          <a:xfrm>
            <a:off x="284649" y="1966286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703417-879E-4144-A654-A8E03297B547}"/>
              </a:ext>
            </a:extLst>
          </p:cNvPr>
          <p:cNvSpPr txBox="1"/>
          <p:nvPr/>
        </p:nvSpPr>
        <p:spPr>
          <a:xfrm>
            <a:off x="317032" y="2919265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exp. time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29AD724-872D-F549-A7FC-EB28D08674B4}"/>
              </a:ext>
            </a:extLst>
          </p:cNvPr>
          <p:cNvSpPr txBox="1"/>
          <p:nvPr/>
        </p:nvSpPr>
        <p:spPr>
          <a:xfrm>
            <a:off x="317032" y="3791995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bounces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F6313D3-EF7F-B04C-9AC3-742647C41F12}"/>
              </a:ext>
            </a:extLst>
          </p:cNvPr>
          <p:cNvSpPr txBox="1"/>
          <p:nvPr/>
        </p:nvSpPr>
        <p:spPr>
          <a:xfrm>
            <a:off x="4113388" y="10625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FAC4812-AFC0-B64A-BA70-8B9041599E01}"/>
              </a:ext>
            </a:extLst>
          </p:cNvPr>
          <p:cNvCxnSpPr>
            <a:cxnSpLocks/>
            <a:stCxn id="133" idx="2"/>
            <a:endCxn id="11" idx="2"/>
          </p:cNvCxnSpPr>
          <p:nvPr/>
        </p:nvCxnSpPr>
        <p:spPr>
          <a:xfrm>
            <a:off x="4570588" y="1462619"/>
            <a:ext cx="1272049" cy="2245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47E103E-3B39-1841-A012-A5BFA81B07E5}"/>
              </a:ext>
            </a:extLst>
          </p:cNvPr>
          <p:cNvSpPr txBox="1"/>
          <p:nvPr/>
        </p:nvSpPr>
        <p:spPr>
          <a:xfrm>
            <a:off x="8276066" y="2195890"/>
            <a:ext cx="157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 samples </a:t>
            </a:r>
          </a:p>
          <a:p>
            <a:r>
              <a:rPr lang="en-US" sz="2000" dirty="0"/>
              <a:t>per pixel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B568A42-F418-BC49-885D-29C7D85DC097}"/>
              </a:ext>
            </a:extLst>
          </p:cNvPr>
          <p:cNvSpPr/>
          <p:nvPr/>
        </p:nvSpPr>
        <p:spPr>
          <a:xfrm>
            <a:off x="8599174" y="2928930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B04744D-40A1-ED4E-AF71-210D122DDDF2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9C67D7-6A1D-CF47-BA37-03DA1D25EB78}"/>
              </a:ext>
            </a:extLst>
          </p:cNvPr>
          <p:cNvGrpSpPr/>
          <p:nvPr/>
        </p:nvGrpSpPr>
        <p:grpSpPr>
          <a:xfrm>
            <a:off x="5660757" y="3043246"/>
            <a:ext cx="6156548" cy="738475"/>
            <a:chOff x="5404207" y="1224245"/>
            <a:chExt cx="6156548" cy="73847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04DA8A-41E0-FC4B-AE0B-BC42C336EFA8}"/>
                </a:ext>
              </a:extLst>
            </p:cNvPr>
            <p:cNvSpPr txBox="1"/>
            <p:nvPr/>
          </p:nvSpPr>
          <p:spPr>
            <a:xfrm>
              <a:off x="5404207" y="1254834"/>
              <a:ext cx="2766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randomly sample </a:t>
              </a:r>
            </a:p>
            <a:p>
              <a:pPr algn="ctr"/>
              <a:r>
                <a:rPr lang="en-US" sz="2000" dirty="0"/>
                <a:t>the hypercube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20F5192-FDA6-FE4F-82D4-34EFB2773A44}"/>
                </a:ext>
              </a:extLst>
            </p:cNvPr>
            <p:cNvSpPr txBox="1"/>
            <p:nvPr/>
          </p:nvSpPr>
          <p:spPr>
            <a:xfrm>
              <a:off x="8794695" y="1224245"/>
              <a:ext cx="2766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map sample to path</a:t>
              </a:r>
            </a:p>
            <a:p>
              <a:pPr algn="ctr"/>
              <a:r>
                <a:rPr lang="en-US" sz="2000" dirty="0"/>
                <a:t>&amp; record radiance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2DAF677-9872-5240-83EE-888260EC14A1}"/>
                </a:ext>
              </a:extLst>
            </p:cNvPr>
            <p:cNvCxnSpPr/>
            <p:nvPr/>
          </p:nvCxnSpPr>
          <p:spPr>
            <a:xfrm>
              <a:off x="7972061" y="1585917"/>
              <a:ext cx="8683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497483-624C-9E49-A8BA-BC3EB301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tracing: mapping samples to paths</a:t>
            </a:r>
          </a:p>
        </p:txBody>
      </p:sp>
    </p:spTree>
    <p:extLst>
      <p:ext uri="{BB962C8B-B14F-4D97-AF65-F5344CB8AC3E}">
        <p14:creationId xmlns:p14="http://schemas.microsoft.com/office/powerpoint/2010/main" val="873433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be 10">
            <a:extLst>
              <a:ext uri="{FF2B5EF4-FFF2-40B4-BE49-F238E27FC236}">
                <a16:creationId xmlns:a16="http://schemas.microsoft.com/office/drawing/2014/main" id="{962D67EE-6E8E-8D41-98CD-79E86BA542F4}"/>
              </a:ext>
            </a:extLst>
          </p:cNvPr>
          <p:cNvSpPr/>
          <p:nvPr/>
        </p:nvSpPr>
        <p:spPr>
          <a:xfrm>
            <a:off x="5842637" y="2786596"/>
            <a:ext cx="1783080" cy="1474470"/>
          </a:xfrm>
          <a:prstGeom prst="cub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FEEF-1190-1A49-BDE0-50B03B8F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72635" y="3429000"/>
            <a:ext cx="3506690" cy="31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929D4-6708-1C4F-8F49-915CC9C9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64" y="1706108"/>
            <a:ext cx="1354624" cy="862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C9C30-1824-F249-A070-2C4650B4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00" y="2737509"/>
            <a:ext cx="1354624" cy="763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C7336-B497-8340-B82A-F810D49E12AE}"/>
              </a:ext>
            </a:extLst>
          </p:cNvPr>
          <p:cNvSpPr txBox="1"/>
          <p:nvPr/>
        </p:nvSpPr>
        <p:spPr>
          <a:xfrm>
            <a:off x="4154087" y="19627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8E85A-EC44-304F-B235-696DE4285CCB}"/>
              </a:ext>
            </a:extLst>
          </p:cNvPr>
          <p:cNvSpPr txBox="1"/>
          <p:nvPr/>
        </p:nvSpPr>
        <p:spPr>
          <a:xfrm>
            <a:off x="4115864" y="2919006"/>
            <a:ext cx="56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CEB8B-9EAA-D84F-9268-0F61DABAFA83}"/>
              </a:ext>
            </a:extLst>
          </p:cNvPr>
          <p:cNvSpPr txBox="1"/>
          <p:nvPr/>
        </p:nvSpPr>
        <p:spPr>
          <a:xfrm>
            <a:off x="4103370" y="45072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d*2D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9DFAB-D013-6D45-98DE-7BA7C6B31AA7}"/>
              </a:ext>
            </a:extLst>
          </p:cNvPr>
          <p:cNvSpPr txBox="1"/>
          <p:nvPr/>
        </p:nvSpPr>
        <p:spPr>
          <a:xfrm>
            <a:off x="5765280" y="2295036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2d+5 dimensions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4DB13-F9AE-914A-8312-3102566B3AEA}"/>
              </a:ext>
            </a:extLst>
          </p:cNvPr>
          <p:cNvSpPr/>
          <p:nvPr/>
        </p:nvSpPr>
        <p:spPr>
          <a:xfrm>
            <a:off x="6090676" y="3330683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3585FE-3ECB-B34F-A883-1FDB25843A5D}"/>
              </a:ext>
            </a:extLst>
          </p:cNvPr>
          <p:cNvSpPr/>
          <p:nvPr/>
        </p:nvSpPr>
        <p:spPr>
          <a:xfrm>
            <a:off x="6090676" y="393200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9161B-9297-384A-8920-98949D88CA09}"/>
              </a:ext>
            </a:extLst>
          </p:cNvPr>
          <p:cNvSpPr/>
          <p:nvPr/>
        </p:nvSpPr>
        <p:spPr>
          <a:xfrm>
            <a:off x="6469575" y="2921538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2F7F24-4E37-5C41-876E-207DC3AC46B8}"/>
              </a:ext>
            </a:extLst>
          </p:cNvPr>
          <p:cNvSpPr/>
          <p:nvPr/>
        </p:nvSpPr>
        <p:spPr>
          <a:xfrm>
            <a:off x="6556057" y="3599350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7985DD-DC24-F644-BD20-146CC7C0C042}"/>
              </a:ext>
            </a:extLst>
          </p:cNvPr>
          <p:cNvSpPr/>
          <p:nvPr/>
        </p:nvSpPr>
        <p:spPr>
          <a:xfrm>
            <a:off x="7056847" y="349977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A08A63-EE03-884C-9AF1-A7560D486063}"/>
              </a:ext>
            </a:extLst>
          </p:cNvPr>
          <p:cNvSpPr/>
          <p:nvPr/>
        </p:nvSpPr>
        <p:spPr>
          <a:xfrm>
            <a:off x="7269477" y="3039309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0B8B5D-FAAE-ED4C-9A64-CEF3AFA5DCDF}"/>
              </a:ext>
            </a:extLst>
          </p:cNvPr>
          <p:cNvSpPr/>
          <p:nvPr/>
        </p:nvSpPr>
        <p:spPr>
          <a:xfrm>
            <a:off x="6831084" y="3103931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CA6970-2B9D-2D42-A0F4-095B5EF9AC71}"/>
              </a:ext>
            </a:extLst>
          </p:cNvPr>
          <p:cNvSpPr/>
          <p:nvPr/>
        </p:nvSpPr>
        <p:spPr>
          <a:xfrm>
            <a:off x="6927756" y="3861691"/>
            <a:ext cx="172964" cy="11777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A7CC73-5DFC-2A4F-851D-BC2A1A8F1469}"/>
              </a:ext>
            </a:extLst>
          </p:cNvPr>
          <p:cNvCxnSpPr>
            <a:cxnSpLocks/>
            <a:stCxn id="6" idx="2"/>
            <a:endCxn id="11" idx="2"/>
          </p:cNvCxnSpPr>
          <p:nvPr/>
        </p:nvCxnSpPr>
        <p:spPr>
          <a:xfrm>
            <a:off x="4611287" y="2362830"/>
            <a:ext cx="1231350" cy="134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19489-FCFE-0E42-B89D-EF0A02BD6512}"/>
              </a:ext>
            </a:extLst>
          </p:cNvPr>
          <p:cNvCxnSpPr>
            <a:cxnSpLocks/>
            <a:stCxn id="7" idx="3"/>
            <a:endCxn id="11" idx="2"/>
          </p:cNvCxnSpPr>
          <p:nvPr/>
        </p:nvCxnSpPr>
        <p:spPr>
          <a:xfrm>
            <a:off x="4676569" y="3119061"/>
            <a:ext cx="1166068" cy="58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093063-61C0-8043-9537-7CC559E2FB94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4560570" y="3708140"/>
            <a:ext cx="1282067" cy="799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FAD420-AA4B-0E44-8764-2E0548CF21A3}"/>
              </a:ext>
            </a:extLst>
          </p:cNvPr>
          <p:cNvGrpSpPr/>
          <p:nvPr/>
        </p:nvGrpSpPr>
        <p:grpSpPr>
          <a:xfrm>
            <a:off x="1956558" y="3677594"/>
            <a:ext cx="144203" cy="2700346"/>
            <a:chOff x="2889762" y="1337050"/>
            <a:chExt cx="276026" cy="413762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92EE5D-2283-0A43-AC47-8666C3C53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2CC19C-C982-D74F-8FB1-8223C0297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F24C700-4F47-914B-B4A1-D27B25B2A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54503-FD57-4E47-BCED-C1367BBCED8F}"/>
              </a:ext>
            </a:extLst>
          </p:cNvPr>
          <p:cNvGrpSpPr/>
          <p:nvPr/>
        </p:nvGrpSpPr>
        <p:grpSpPr>
          <a:xfrm>
            <a:off x="9013690" y="2484458"/>
            <a:ext cx="2791899" cy="1810220"/>
            <a:chOff x="9013690" y="2484458"/>
            <a:chExt cx="2791899" cy="181022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FC58A72-2F87-0D41-9B0F-C2D8D0289B2B}"/>
                </a:ext>
              </a:extLst>
            </p:cNvPr>
            <p:cNvGrpSpPr/>
            <p:nvPr/>
          </p:nvGrpSpPr>
          <p:grpSpPr>
            <a:xfrm>
              <a:off x="9625340" y="3976558"/>
              <a:ext cx="304538" cy="318120"/>
              <a:chOff x="2695073" y="4223084"/>
              <a:chExt cx="2165685" cy="10990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659C89-4839-F647-BE03-73FE98DCD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5073" y="5029683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06906E-6A8A-A547-9DDA-F62D940204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2301" y="4223084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FD202CB-E3C0-8148-A0F9-0BB2FBC0DF35}"/>
                </a:ext>
              </a:extLst>
            </p:cNvPr>
            <p:cNvGrpSpPr/>
            <p:nvPr/>
          </p:nvGrpSpPr>
          <p:grpSpPr>
            <a:xfrm rot="11426196">
              <a:off x="9661129" y="2484458"/>
              <a:ext cx="304538" cy="318120"/>
              <a:chOff x="4860758" y="1812757"/>
              <a:chExt cx="2165685" cy="1099099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D257184-3D6B-3040-831A-EB189F9DE3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EE998E8-BFD6-7D4E-AA36-1409F93814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93C8E5F-351C-5743-95AF-2F874E05E03D}"/>
                </a:ext>
              </a:extLst>
            </p:cNvPr>
            <p:cNvGrpSpPr/>
            <p:nvPr/>
          </p:nvGrpSpPr>
          <p:grpSpPr>
            <a:xfrm rot="12473243">
              <a:off x="10993312" y="2870712"/>
              <a:ext cx="304538" cy="318120"/>
              <a:chOff x="4860758" y="1812757"/>
              <a:chExt cx="2165685" cy="109909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98088CA-CA81-AF46-86B5-C847B7EEF4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8C635B2-84D4-6B43-8E6F-B453187157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8742448-7816-3B47-817D-F4833A265872}"/>
                </a:ext>
              </a:extLst>
            </p:cNvPr>
            <p:cNvGrpSpPr/>
            <p:nvPr/>
          </p:nvGrpSpPr>
          <p:grpSpPr>
            <a:xfrm rot="21277288">
              <a:off x="11501051" y="3963921"/>
              <a:ext cx="304538" cy="318120"/>
              <a:chOff x="4860758" y="1812757"/>
              <a:chExt cx="2165685" cy="1099099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7477661-2EB2-D54D-984F-5074613AA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60F73A9-AC57-974F-8B64-CC8AB3C92E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3222C31-8A3D-3D44-83F0-8006DFB37E5B}"/>
                </a:ext>
              </a:extLst>
            </p:cNvPr>
            <p:cNvCxnSpPr>
              <a:cxnSpLocks/>
            </p:cNvCxnSpPr>
            <p:nvPr/>
          </p:nvCxnSpPr>
          <p:spPr>
            <a:xfrm>
              <a:off x="9013690" y="3327058"/>
              <a:ext cx="761077" cy="869414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6" name="Graphic 55" descr="Lightbulb">
              <a:extLst>
                <a:ext uri="{FF2B5EF4-FFF2-40B4-BE49-F238E27FC236}">
                  <a16:creationId xmlns:a16="http://schemas.microsoft.com/office/drawing/2014/main" id="{1F53A98B-9A6D-8049-B2CF-F946F5057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83902" y="3801433"/>
              <a:ext cx="348927" cy="348927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43D4CF2-FCDD-DC44-97B3-FCDF91C2271D}"/>
                </a:ext>
              </a:extLst>
            </p:cNvPr>
            <p:cNvGrpSpPr/>
            <p:nvPr/>
          </p:nvGrpSpPr>
          <p:grpSpPr>
            <a:xfrm>
              <a:off x="9786743" y="2615330"/>
              <a:ext cx="1884882" cy="1627933"/>
              <a:chOff x="4698436" y="1948465"/>
              <a:chExt cx="3401348" cy="2937674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E77BE08-C7D5-5847-A8F6-601E638902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98436" y="1948465"/>
                <a:ext cx="79578" cy="291191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98CEEF5-3903-EB4D-A23E-B201228F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1526" y="1948465"/>
                <a:ext cx="2413303" cy="712602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3EC36FB-EDE8-914C-8326-714C409663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14829" y="2685773"/>
                <a:ext cx="884955" cy="220036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46122DB-597F-384E-AEE9-A42FD080D7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03403" y="4467077"/>
                <a:ext cx="1579851" cy="39330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7CFE513-2CF1-9F49-8747-B98B9479377A}"/>
              </a:ext>
            </a:extLst>
          </p:cNvPr>
          <p:cNvCxnSpPr>
            <a:cxnSpLocks/>
          </p:cNvCxnSpPr>
          <p:nvPr/>
        </p:nvCxnSpPr>
        <p:spPr>
          <a:xfrm flipV="1">
            <a:off x="7170424" y="3858851"/>
            <a:ext cx="2182636" cy="436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BCA9559-957A-C542-ACFE-9A15C5C75563}"/>
              </a:ext>
            </a:extLst>
          </p:cNvPr>
          <p:cNvSpPr txBox="1"/>
          <p:nvPr/>
        </p:nvSpPr>
        <p:spPr>
          <a:xfrm>
            <a:off x="6889563" y="5535232"/>
            <a:ext cx="397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 value = average radiance          </a:t>
            </a:r>
          </a:p>
          <a:p>
            <a:r>
              <a:rPr lang="en-US" sz="2000" dirty="0"/>
              <a:t>                       (over sampled paths)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5F00683-0A85-6C44-896F-E35DFA7AFFA5}"/>
              </a:ext>
            </a:extLst>
          </p:cNvPr>
          <p:cNvSpPr/>
          <p:nvPr/>
        </p:nvSpPr>
        <p:spPr>
          <a:xfrm>
            <a:off x="1799102" y="1130413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2AF7B3-DCF4-2E4F-ACC9-3EA280ED63AE}"/>
              </a:ext>
            </a:extLst>
          </p:cNvPr>
          <p:cNvSpPr txBox="1"/>
          <p:nvPr/>
        </p:nvSpPr>
        <p:spPr>
          <a:xfrm>
            <a:off x="257267" y="1093287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area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E5D9441-3D0F-1846-809F-FA38E19495BA}"/>
              </a:ext>
            </a:extLst>
          </p:cNvPr>
          <p:cNvSpPr txBox="1"/>
          <p:nvPr/>
        </p:nvSpPr>
        <p:spPr>
          <a:xfrm>
            <a:off x="284649" y="1966286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703417-879E-4144-A654-A8E03297B547}"/>
              </a:ext>
            </a:extLst>
          </p:cNvPr>
          <p:cNvSpPr txBox="1"/>
          <p:nvPr/>
        </p:nvSpPr>
        <p:spPr>
          <a:xfrm>
            <a:off x="317032" y="2919265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exp. time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29AD724-872D-F549-A7FC-EB28D08674B4}"/>
              </a:ext>
            </a:extLst>
          </p:cNvPr>
          <p:cNvSpPr txBox="1"/>
          <p:nvPr/>
        </p:nvSpPr>
        <p:spPr>
          <a:xfrm>
            <a:off x="317032" y="3791995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bounces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F6313D3-EF7F-B04C-9AC3-742647C41F12}"/>
              </a:ext>
            </a:extLst>
          </p:cNvPr>
          <p:cNvSpPr txBox="1"/>
          <p:nvPr/>
        </p:nvSpPr>
        <p:spPr>
          <a:xfrm>
            <a:off x="4113388" y="10625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FAC4812-AFC0-B64A-BA70-8B9041599E01}"/>
              </a:ext>
            </a:extLst>
          </p:cNvPr>
          <p:cNvCxnSpPr>
            <a:cxnSpLocks/>
            <a:stCxn id="133" idx="2"/>
            <a:endCxn id="11" idx="2"/>
          </p:cNvCxnSpPr>
          <p:nvPr/>
        </p:nvCxnSpPr>
        <p:spPr>
          <a:xfrm>
            <a:off x="4570588" y="1462619"/>
            <a:ext cx="1272049" cy="2245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47E103E-3B39-1841-A012-A5BFA81B07E5}"/>
              </a:ext>
            </a:extLst>
          </p:cNvPr>
          <p:cNvSpPr txBox="1"/>
          <p:nvPr/>
        </p:nvSpPr>
        <p:spPr>
          <a:xfrm>
            <a:off x="8276066" y="2195890"/>
            <a:ext cx="157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 samples </a:t>
            </a:r>
          </a:p>
          <a:p>
            <a:r>
              <a:rPr lang="en-US" sz="2000" dirty="0"/>
              <a:t>per pixel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B568A42-F418-BC49-885D-29C7D85DC097}"/>
              </a:ext>
            </a:extLst>
          </p:cNvPr>
          <p:cNvSpPr/>
          <p:nvPr/>
        </p:nvSpPr>
        <p:spPr>
          <a:xfrm>
            <a:off x="8599174" y="2928930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9C67D7-6A1D-CF47-BA37-03DA1D25EB78}"/>
              </a:ext>
            </a:extLst>
          </p:cNvPr>
          <p:cNvGrpSpPr/>
          <p:nvPr/>
        </p:nvGrpSpPr>
        <p:grpSpPr>
          <a:xfrm>
            <a:off x="5530518" y="4540415"/>
            <a:ext cx="6156548" cy="738475"/>
            <a:chOff x="5404207" y="1224245"/>
            <a:chExt cx="6156548" cy="73847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04DA8A-41E0-FC4B-AE0B-BC42C336EFA8}"/>
                </a:ext>
              </a:extLst>
            </p:cNvPr>
            <p:cNvSpPr txBox="1"/>
            <p:nvPr/>
          </p:nvSpPr>
          <p:spPr>
            <a:xfrm>
              <a:off x="5404207" y="1254834"/>
              <a:ext cx="2766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randomly sample </a:t>
              </a:r>
            </a:p>
            <a:p>
              <a:pPr algn="ctr"/>
              <a:r>
                <a:rPr lang="en-US" sz="2000" dirty="0"/>
                <a:t>the hypercube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20F5192-FDA6-FE4F-82D4-34EFB2773A44}"/>
                </a:ext>
              </a:extLst>
            </p:cNvPr>
            <p:cNvSpPr txBox="1"/>
            <p:nvPr/>
          </p:nvSpPr>
          <p:spPr>
            <a:xfrm>
              <a:off x="8794695" y="1224245"/>
              <a:ext cx="2766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map sample to path</a:t>
              </a:r>
            </a:p>
            <a:p>
              <a:pPr algn="ctr"/>
              <a:r>
                <a:rPr lang="en-US" sz="2000" dirty="0"/>
                <a:t>&amp; record radiance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2DAF677-9872-5240-83EE-888260EC14A1}"/>
                </a:ext>
              </a:extLst>
            </p:cNvPr>
            <p:cNvCxnSpPr/>
            <p:nvPr/>
          </p:nvCxnSpPr>
          <p:spPr>
            <a:xfrm>
              <a:off x="7972061" y="1585917"/>
              <a:ext cx="8683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497483-624C-9E49-A8BA-BC3EB301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tracing: mapping samples to paths</a:t>
            </a:r>
          </a:p>
        </p:txBody>
      </p:sp>
    </p:spTree>
    <p:extLst>
      <p:ext uri="{BB962C8B-B14F-4D97-AF65-F5344CB8AC3E}">
        <p14:creationId xmlns:p14="http://schemas.microsoft.com/office/powerpoint/2010/main" val="41863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573C-008C-A24D-B619-E1E41C00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 - </a:t>
            </a:r>
            <a:r>
              <a:rPr lang="en-US" dirty="0" err="1"/>
              <a:t>maths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C84A-29DB-3C4A-8BD6-5AD5441823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2876" y="1604010"/>
            <a:ext cx="5435600" cy="10668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0B22E6-AEF7-6146-9AB1-25D19F6D224D}"/>
              </a:ext>
            </a:extLst>
          </p:cNvPr>
          <p:cNvGrpSpPr/>
          <p:nvPr/>
        </p:nvGrpSpPr>
        <p:grpSpPr>
          <a:xfrm>
            <a:off x="8254423" y="3182487"/>
            <a:ext cx="735766" cy="477058"/>
            <a:chOff x="9013690" y="2484458"/>
            <a:chExt cx="2791899" cy="18102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119CF06-E914-EA44-9C6D-91DA9F7AD378}"/>
                </a:ext>
              </a:extLst>
            </p:cNvPr>
            <p:cNvGrpSpPr/>
            <p:nvPr/>
          </p:nvGrpSpPr>
          <p:grpSpPr>
            <a:xfrm>
              <a:off x="9625340" y="3976558"/>
              <a:ext cx="304538" cy="318120"/>
              <a:chOff x="2695073" y="4223084"/>
              <a:chExt cx="2165685" cy="109909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5DCC664-7F2F-8F47-9FDF-495B87E386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5073" y="5029683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1C8FEA5-2206-2449-8570-85C8EB8F0B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2301" y="4223084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1AF0A2-AE40-B345-9EDD-2F0DB727DFB8}"/>
                </a:ext>
              </a:extLst>
            </p:cNvPr>
            <p:cNvGrpSpPr/>
            <p:nvPr/>
          </p:nvGrpSpPr>
          <p:grpSpPr>
            <a:xfrm rot="11426196">
              <a:off x="9661129" y="2484458"/>
              <a:ext cx="304538" cy="318120"/>
              <a:chOff x="4860758" y="1812757"/>
              <a:chExt cx="2165685" cy="109909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B565918-3E2C-BC47-BD0B-93F4716647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443608E-972C-6449-B0C5-3F7B04AE1D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030D292-CF37-7E47-8E3B-88206F512858}"/>
                </a:ext>
              </a:extLst>
            </p:cNvPr>
            <p:cNvGrpSpPr/>
            <p:nvPr/>
          </p:nvGrpSpPr>
          <p:grpSpPr>
            <a:xfrm rot="12473243">
              <a:off x="10993312" y="2870712"/>
              <a:ext cx="304538" cy="318120"/>
              <a:chOff x="4860758" y="1812757"/>
              <a:chExt cx="2165685" cy="1099099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B985246-353C-1F44-A8E5-3DFB1F2CA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B6BBCD5-72AB-7A45-B7EB-9AFD100E77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1243534-E977-F945-93E1-F784AE4E2C51}"/>
                </a:ext>
              </a:extLst>
            </p:cNvPr>
            <p:cNvGrpSpPr/>
            <p:nvPr/>
          </p:nvGrpSpPr>
          <p:grpSpPr>
            <a:xfrm rot="21277288">
              <a:off x="11501051" y="3963921"/>
              <a:ext cx="304538" cy="318120"/>
              <a:chOff x="4860758" y="1812757"/>
              <a:chExt cx="2165685" cy="109909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5FC02B7-3E40-7244-A2CB-6AAAF349C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63A777C-9C40-424A-BE15-44AE157292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F6D902F-6DB7-A143-B07B-71348D89D197}"/>
                </a:ext>
              </a:extLst>
            </p:cNvPr>
            <p:cNvCxnSpPr>
              <a:cxnSpLocks/>
            </p:cNvCxnSpPr>
            <p:nvPr/>
          </p:nvCxnSpPr>
          <p:spPr>
            <a:xfrm>
              <a:off x="9013690" y="3327058"/>
              <a:ext cx="761077" cy="869414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8" name="Graphic 37" descr="Lightbulb">
              <a:extLst>
                <a:ext uri="{FF2B5EF4-FFF2-40B4-BE49-F238E27FC236}">
                  <a16:creationId xmlns:a16="http://schemas.microsoft.com/office/drawing/2014/main" id="{EDD2FDC0-D5AE-D845-B0CB-C7635A955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83902" y="3801433"/>
              <a:ext cx="348927" cy="348927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595AD7-760B-0842-BA6A-DE4B77E44D8A}"/>
                </a:ext>
              </a:extLst>
            </p:cNvPr>
            <p:cNvGrpSpPr/>
            <p:nvPr/>
          </p:nvGrpSpPr>
          <p:grpSpPr>
            <a:xfrm>
              <a:off x="9786743" y="2615330"/>
              <a:ext cx="1884882" cy="1627933"/>
              <a:chOff x="4698436" y="1948465"/>
              <a:chExt cx="3401348" cy="2937674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1B993C8-48F4-424C-A26A-E7C6D6B26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98436" y="1948465"/>
                <a:ext cx="79578" cy="291191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D6B421C-9104-3B4B-9AE9-6A5221B40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1526" y="1948465"/>
                <a:ext cx="2413303" cy="712602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66211FA-5E9F-E74D-91FC-391E4B3654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14829" y="2685773"/>
                <a:ext cx="884955" cy="220036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62C355-2909-ED4E-9F58-63F7A9B4C0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03403" y="4467077"/>
                <a:ext cx="1579851" cy="39330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F45DA3A5-EFBB-CE4D-9E65-C396888BBD92}"/>
              </a:ext>
            </a:extLst>
          </p:cNvPr>
          <p:cNvSpPr/>
          <p:nvPr/>
        </p:nvSpPr>
        <p:spPr>
          <a:xfrm>
            <a:off x="4739971" y="3259549"/>
            <a:ext cx="376158" cy="355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AFDCD57-A78A-2349-A61D-A62ADFAA9EBB}"/>
              </a:ext>
            </a:extLst>
          </p:cNvPr>
          <p:cNvCxnSpPr>
            <a:cxnSpLocks/>
          </p:cNvCxnSpPr>
          <p:nvPr/>
        </p:nvCxnSpPr>
        <p:spPr>
          <a:xfrm>
            <a:off x="8622306" y="2359597"/>
            <a:ext cx="1" cy="792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E639F18-9C58-204B-AB2E-889693A42F3E}"/>
              </a:ext>
            </a:extLst>
          </p:cNvPr>
          <p:cNvCxnSpPr/>
          <p:nvPr/>
        </p:nvCxnSpPr>
        <p:spPr>
          <a:xfrm>
            <a:off x="4928050" y="2724800"/>
            <a:ext cx="0" cy="446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AEE3575-91E0-EF44-A060-2FDF41C1EE85}"/>
              </a:ext>
            </a:extLst>
          </p:cNvPr>
          <p:cNvCxnSpPr>
            <a:cxnSpLocks/>
          </p:cNvCxnSpPr>
          <p:nvPr/>
        </p:nvCxnSpPr>
        <p:spPr>
          <a:xfrm>
            <a:off x="5846260" y="2547117"/>
            <a:ext cx="0" cy="1108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C3DA31D-FF56-6840-B7D0-6F2678C9E559}"/>
              </a:ext>
            </a:extLst>
          </p:cNvPr>
          <p:cNvSpPr txBox="1"/>
          <p:nvPr/>
        </p:nvSpPr>
        <p:spPr>
          <a:xfrm>
            <a:off x="5104527" y="3745887"/>
            <a:ext cx="231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filter weighting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29BF96-390D-C441-AEEB-A643481A98EC}"/>
              </a:ext>
            </a:extLst>
          </p:cNvPr>
          <p:cNvSpPr txBox="1"/>
          <p:nvPr/>
        </p:nvSpPr>
        <p:spPr>
          <a:xfrm>
            <a:off x="1647519" y="3258030"/>
            <a:ext cx="249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average radiance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87435BF-72CC-8C41-A3A2-546FB4B01D40}"/>
              </a:ext>
            </a:extLst>
          </p:cNvPr>
          <p:cNvCxnSpPr>
            <a:cxnSpLocks/>
          </p:cNvCxnSpPr>
          <p:nvPr/>
        </p:nvCxnSpPr>
        <p:spPr>
          <a:xfrm>
            <a:off x="3571690" y="2547117"/>
            <a:ext cx="0" cy="710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6AF611E-B66A-3B45-8DBB-00EC90938EBF}"/>
              </a:ext>
            </a:extLst>
          </p:cNvPr>
          <p:cNvCxnSpPr>
            <a:cxnSpLocks/>
          </p:cNvCxnSpPr>
          <p:nvPr/>
        </p:nvCxnSpPr>
        <p:spPr>
          <a:xfrm>
            <a:off x="7418071" y="2547117"/>
            <a:ext cx="0" cy="1967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C2B8582A-F14D-D44A-A508-59906EED5C2A}"/>
              </a:ext>
            </a:extLst>
          </p:cNvPr>
          <p:cNvSpPr/>
          <p:nvPr/>
        </p:nvSpPr>
        <p:spPr>
          <a:xfrm>
            <a:off x="5116129" y="5746490"/>
            <a:ext cx="7879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[https://jo.dreggn.org/path-tracing-in-production/2019/index.html</a:t>
            </a:r>
            <a:endParaRPr lang="en-US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FAA02E3-673A-094A-97DC-29C25BB45C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770" t="39448" r="7013" b="50682"/>
          <a:stretch/>
        </p:blipFill>
        <p:spPr>
          <a:xfrm>
            <a:off x="2813220" y="4577125"/>
            <a:ext cx="8582575" cy="6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6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1656D1-7D9F-B248-A5FD-0B2DE180474A}"/>
              </a:ext>
            </a:extLst>
          </p:cNvPr>
          <p:cNvSpPr/>
          <p:nvPr/>
        </p:nvSpPr>
        <p:spPr>
          <a:xfrm>
            <a:off x="3775813" y="3244334"/>
            <a:ext cx="4640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http://madebyevan.com/webgl-path-tracing/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23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0A45-39E0-2DE1-18E7-32C7CAF5F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 paths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B4D259-FF13-E071-D60E-7DEBA4E2C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65500"/>
          <a:stretch/>
        </p:blipFill>
        <p:spPr bwMode="auto">
          <a:xfrm>
            <a:off x="3911600" y="1310958"/>
            <a:ext cx="3982720" cy="44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58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BCDF-EF85-8D40-A734-9038F0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or incoming radiance at </a:t>
            </a:r>
            <a:r>
              <a:rPr lang="en-US" i="1" dirty="0"/>
              <a:t>x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7C49CC-5346-4E48-895D-2FE6C6CD02F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55CEA2-E787-DA4E-BE3C-84D95C88EFA3}"/>
              </a:ext>
            </a:extLst>
          </p:cNvPr>
          <p:cNvCxnSpPr>
            <a:cxnSpLocks/>
          </p:cNvCxnSpPr>
          <p:nvPr/>
        </p:nvCxnSpPr>
        <p:spPr>
          <a:xfrm>
            <a:off x="1312380" y="2098431"/>
            <a:ext cx="973620" cy="3516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EC8A50-BD56-3640-A77C-0392BC1815EB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FD3633-B080-FA40-A100-1145D7872265}"/>
                  </a:ext>
                </a:extLst>
              </p:cNvPr>
              <p:cNvSpPr txBox="1"/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FD3633-B080-FA40-A100-1145D7872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46219F-703B-9C4D-A630-0F191B312715}"/>
                  </a:ext>
                </a:extLst>
              </p:cNvPr>
              <p:cNvSpPr txBox="1"/>
              <p:nvPr/>
            </p:nvSpPr>
            <p:spPr>
              <a:xfrm>
                <a:off x="5563290" y="1804049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46219F-703B-9C4D-A630-0F191B31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290" y="1804049"/>
                <a:ext cx="60764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304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7D66A-A77B-3E9A-852D-51F27BFE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B77D-A450-D6C8-1C43-321645A2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 paths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D89541-9625-80F6-CE1C-395B283EB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6" t="-1134" r="34167" b="1134"/>
          <a:stretch/>
        </p:blipFill>
        <p:spPr bwMode="auto">
          <a:xfrm>
            <a:off x="3911600" y="1310958"/>
            <a:ext cx="3982720" cy="44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864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7D54D-C4D4-D813-BD47-05B14199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721F-8086-3EC3-C58E-1424DC3D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 paths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0D8FEB-521A-C8BA-A66A-3F08CFED3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0" t="-226" r="2083" b="226"/>
          <a:stretch/>
        </p:blipFill>
        <p:spPr bwMode="auto">
          <a:xfrm>
            <a:off x="3911600" y="1310958"/>
            <a:ext cx="3982720" cy="44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70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CF52-3BA7-044E-BEE4-E8F1302C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Mid-course summary…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311E4-40BB-C44A-92DD-DCD36555DBA8}"/>
              </a:ext>
            </a:extLst>
          </p:cNvPr>
          <p:cNvSpPr/>
          <p:nvPr/>
        </p:nvSpPr>
        <p:spPr>
          <a:xfrm>
            <a:off x="2238204" y="142406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C0E148-FE08-C041-81D4-25B02A0179EF}"/>
              </a:ext>
            </a:extLst>
          </p:cNvPr>
          <p:cNvSpPr/>
          <p:nvPr/>
        </p:nvSpPr>
        <p:spPr>
          <a:xfrm>
            <a:off x="2238204" y="244589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3EDF4E-B15D-1346-9279-A851C46CA698}"/>
              </a:ext>
            </a:extLst>
          </p:cNvPr>
          <p:cNvSpPr/>
          <p:nvPr/>
        </p:nvSpPr>
        <p:spPr>
          <a:xfrm>
            <a:off x="2238204" y="1424068"/>
            <a:ext cx="45719" cy="509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AC5B7-6A15-7F4A-8874-67CD9A3E2256}"/>
              </a:ext>
            </a:extLst>
          </p:cNvPr>
          <p:cNvSpPr/>
          <p:nvPr/>
        </p:nvSpPr>
        <p:spPr>
          <a:xfrm>
            <a:off x="2238204" y="2445898"/>
            <a:ext cx="45719" cy="509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841E-8267-5544-B2EB-0D739CD66F49}"/>
              </a:ext>
            </a:extLst>
          </p:cNvPr>
          <p:cNvSpPr txBox="1"/>
          <p:nvPr/>
        </p:nvSpPr>
        <p:spPr>
          <a:xfrm>
            <a:off x="1229192" y="1450301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C441D-3249-6549-8CD0-9D0BC709EEF3}"/>
              </a:ext>
            </a:extLst>
          </p:cNvPr>
          <p:cNvSpPr txBox="1"/>
          <p:nvPr/>
        </p:nvSpPr>
        <p:spPr>
          <a:xfrm>
            <a:off x="913795" y="2516064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3041422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CF52-3BA7-044E-BEE4-E8F1302C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 so far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311E4-40BB-C44A-92DD-DCD36555DBA8}"/>
              </a:ext>
            </a:extLst>
          </p:cNvPr>
          <p:cNvSpPr/>
          <p:nvPr/>
        </p:nvSpPr>
        <p:spPr>
          <a:xfrm>
            <a:off x="2238204" y="142406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C0E148-FE08-C041-81D4-25B02A0179EF}"/>
              </a:ext>
            </a:extLst>
          </p:cNvPr>
          <p:cNvSpPr/>
          <p:nvPr/>
        </p:nvSpPr>
        <p:spPr>
          <a:xfrm>
            <a:off x="2238204" y="244589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9B446-AA9B-ED40-93CE-DDE158D03CC8}"/>
              </a:ext>
            </a:extLst>
          </p:cNvPr>
          <p:cNvSpPr/>
          <p:nvPr/>
        </p:nvSpPr>
        <p:spPr>
          <a:xfrm>
            <a:off x="2238203" y="1424068"/>
            <a:ext cx="4087645" cy="509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1F560-7319-EE45-B20D-CAD2E6A9E291}"/>
              </a:ext>
            </a:extLst>
          </p:cNvPr>
          <p:cNvSpPr/>
          <p:nvPr/>
        </p:nvSpPr>
        <p:spPr>
          <a:xfrm>
            <a:off x="2238205" y="2445898"/>
            <a:ext cx="3207556" cy="509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24D84-3FB2-7A47-8D12-B1441EC8CF01}"/>
              </a:ext>
            </a:extLst>
          </p:cNvPr>
          <p:cNvSpPr txBox="1"/>
          <p:nvPr/>
        </p:nvSpPr>
        <p:spPr>
          <a:xfrm>
            <a:off x="1229192" y="1450301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36934-DC55-7746-8DBE-1BA23EFE245B}"/>
              </a:ext>
            </a:extLst>
          </p:cNvPr>
          <p:cNvSpPr txBox="1"/>
          <p:nvPr/>
        </p:nvSpPr>
        <p:spPr>
          <a:xfrm>
            <a:off x="913795" y="2516064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202635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CF52-3BA7-044E-BEE4-E8F1302C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 so far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311E4-40BB-C44A-92DD-DCD36555DBA8}"/>
              </a:ext>
            </a:extLst>
          </p:cNvPr>
          <p:cNvSpPr/>
          <p:nvPr/>
        </p:nvSpPr>
        <p:spPr>
          <a:xfrm>
            <a:off x="2238204" y="142406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C0E148-FE08-C041-81D4-25B02A0179EF}"/>
              </a:ext>
            </a:extLst>
          </p:cNvPr>
          <p:cNvSpPr/>
          <p:nvPr/>
        </p:nvSpPr>
        <p:spPr>
          <a:xfrm>
            <a:off x="2238204" y="244589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9B446-AA9B-ED40-93CE-DDE158D03CC8}"/>
              </a:ext>
            </a:extLst>
          </p:cNvPr>
          <p:cNvSpPr/>
          <p:nvPr/>
        </p:nvSpPr>
        <p:spPr>
          <a:xfrm>
            <a:off x="2238204" y="1424068"/>
            <a:ext cx="4087644" cy="509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1F560-7319-EE45-B20D-CAD2E6A9E291}"/>
              </a:ext>
            </a:extLst>
          </p:cNvPr>
          <p:cNvSpPr/>
          <p:nvPr/>
        </p:nvSpPr>
        <p:spPr>
          <a:xfrm>
            <a:off x="2238205" y="2445898"/>
            <a:ext cx="3207556" cy="509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24D84-3FB2-7A47-8D12-B1441EC8CF01}"/>
              </a:ext>
            </a:extLst>
          </p:cNvPr>
          <p:cNvSpPr txBox="1"/>
          <p:nvPr/>
        </p:nvSpPr>
        <p:spPr>
          <a:xfrm>
            <a:off x="1229192" y="1450301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36934-DC55-7746-8DBE-1BA23EFE245B}"/>
              </a:ext>
            </a:extLst>
          </p:cNvPr>
          <p:cNvSpPr txBox="1"/>
          <p:nvPr/>
        </p:nvSpPr>
        <p:spPr>
          <a:xfrm>
            <a:off x="913795" y="2516064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5F497-0C1D-304A-B906-265CFD11124C}"/>
              </a:ext>
            </a:extLst>
          </p:cNvPr>
          <p:cNvSpPr txBox="1"/>
          <p:nvPr/>
        </p:nvSpPr>
        <p:spPr>
          <a:xfrm>
            <a:off x="1318530" y="35813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6F7E3-FDE8-DA4C-8111-FC8C6B6F02E3}"/>
              </a:ext>
            </a:extLst>
          </p:cNvPr>
          <p:cNvSpPr txBox="1"/>
          <p:nvPr/>
        </p:nvSpPr>
        <p:spPr>
          <a:xfrm>
            <a:off x="1229192" y="43256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76321-5FA7-B943-B907-308363E177E6}"/>
              </a:ext>
            </a:extLst>
          </p:cNvPr>
          <p:cNvSpPr txBox="1"/>
          <p:nvPr/>
        </p:nvSpPr>
        <p:spPr>
          <a:xfrm>
            <a:off x="628982" y="5765870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BEA1C-85D7-2F44-897C-5AC11308423C}"/>
              </a:ext>
            </a:extLst>
          </p:cNvPr>
          <p:cNvSpPr txBox="1"/>
          <p:nvPr/>
        </p:nvSpPr>
        <p:spPr>
          <a:xfrm>
            <a:off x="628982" y="4995494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self-learning</a:t>
            </a:r>
          </a:p>
        </p:txBody>
      </p:sp>
    </p:spTree>
    <p:extLst>
      <p:ext uri="{BB962C8B-B14F-4D97-AF65-F5344CB8AC3E}">
        <p14:creationId xmlns:p14="http://schemas.microsoft.com/office/powerpoint/2010/main" val="3714513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CF52-3BA7-044E-BEE4-E8F1302C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 so far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311E4-40BB-C44A-92DD-DCD36555DBA8}"/>
              </a:ext>
            </a:extLst>
          </p:cNvPr>
          <p:cNvSpPr/>
          <p:nvPr/>
        </p:nvSpPr>
        <p:spPr>
          <a:xfrm>
            <a:off x="2238204" y="142406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C0E148-FE08-C041-81D4-25B02A0179EF}"/>
              </a:ext>
            </a:extLst>
          </p:cNvPr>
          <p:cNvSpPr/>
          <p:nvPr/>
        </p:nvSpPr>
        <p:spPr>
          <a:xfrm>
            <a:off x="2238204" y="244589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9B446-AA9B-ED40-93CE-DDE158D03CC8}"/>
              </a:ext>
            </a:extLst>
          </p:cNvPr>
          <p:cNvSpPr/>
          <p:nvPr/>
        </p:nvSpPr>
        <p:spPr>
          <a:xfrm>
            <a:off x="2238204" y="1424068"/>
            <a:ext cx="4087644" cy="509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1F560-7319-EE45-B20D-CAD2E6A9E291}"/>
              </a:ext>
            </a:extLst>
          </p:cNvPr>
          <p:cNvSpPr/>
          <p:nvPr/>
        </p:nvSpPr>
        <p:spPr>
          <a:xfrm>
            <a:off x="2238204" y="2445898"/>
            <a:ext cx="3207557" cy="509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24D84-3FB2-7A47-8D12-B1441EC8CF01}"/>
              </a:ext>
            </a:extLst>
          </p:cNvPr>
          <p:cNvSpPr txBox="1"/>
          <p:nvPr/>
        </p:nvSpPr>
        <p:spPr>
          <a:xfrm>
            <a:off x="1229192" y="1450301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36934-DC55-7746-8DBE-1BA23EFE245B}"/>
              </a:ext>
            </a:extLst>
          </p:cNvPr>
          <p:cNvSpPr txBox="1"/>
          <p:nvPr/>
        </p:nvSpPr>
        <p:spPr>
          <a:xfrm>
            <a:off x="913795" y="2516064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assessment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7882C3-1760-6F40-AE19-C506999695FC}"/>
              </a:ext>
            </a:extLst>
          </p:cNvPr>
          <p:cNvSpPr/>
          <p:nvPr/>
        </p:nvSpPr>
        <p:spPr>
          <a:xfrm>
            <a:off x="3507699" y="3294089"/>
            <a:ext cx="2413416" cy="1802567"/>
          </a:xfrm>
          <a:prstGeom prst="ellipse">
            <a:avLst/>
          </a:prstGeom>
          <a:solidFill>
            <a:srgbClr val="AD9277">
              <a:alpha val="6549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5F497-0C1D-304A-B906-265CFD11124C}"/>
              </a:ext>
            </a:extLst>
          </p:cNvPr>
          <p:cNvSpPr txBox="1"/>
          <p:nvPr/>
        </p:nvSpPr>
        <p:spPr>
          <a:xfrm>
            <a:off x="2857961" y="338028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5CD018-E0DC-5D4E-B0EE-51F242EC37A1}"/>
              </a:ext>
            </a:extLst>
          </p:cNvPr>
          <p:cNvSpPr/>
          <p:nvPr/>
        </p:nvSpPr>
        <p:spPr>
          <a:xfrm>
            <a:off x="5149962" y="3294088"/>
            <a:ext cx="2413416" cy="1802567"/>
          </a:xfrm>
          <a:prstGeom prst="ellipse">
            <a:avLst/>
          </a:prstGeom>
          <a:solidFill>
            <a:srgbClr val="AD9277">
              <a:alpha val="6549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6F7E3-FDE8-DA4C-8111-FC8C6B6F02E3}"/>
              </a:ext>
            </a:extLst>
          </p:cNvPr>
          <p:cNvSpPr txBox="1"/>
          <p:nvPr/>
        </p:nvSpPr>
        <p:spPr>
          <a:xfrm>
            <a:off x="7597351" y="338028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1A9262-678D-DF41-8491-DD072AE16E5C}"/>
              </a:ext>
            </a:extLst>
          </p:cNvPr>
          <p:cNvSpPr/>
          <p:nvPr/>
        </p:nvSpPr>
        <p:spPr>
          <a:xfrm>
            <a:off x="5119141" y="3967608"/>
            <a:ext cx="2413416" cy="1802567"/>
          </a:xfrm>
          <a:prstGeom prst="ellipse">
            <a:avLst/>
          </a:prstGeom>
          <a:solidFill>
            <a:srgbClr val="AD9277">
              <a:alpha val="6549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00ABD7-3DBA-E541-B783-5A08106DEB12}"/>
              </a:ext>
            </a:extLst>
          </p:cNvPr>
          <p:cNvSpPr/>
          <p:nvPr/>
        </p:nvSpPr>
        <p:spPr>
          <a:xfrm>
            <a:off x="3541672" y="3967609"/>
            <a:ext cx="2413416" cy="1802567"/>
          </a:xfrm>
          <a:prstGeom prst="ellipse">
            <a:avLst/>
          </a:prstGeom>
          <a:solidFill>
            <a:srgbClr val="AD9277">
              <a:alpha val="6549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76321-5FA7-B943-B907-308363E177E6}"/>
              </a:ext>
            </a:extLst>
          </p:cNvPr>
          <p:cNvSpPr txBox="1"/>
          <p:nvPr/>
        </p:nvSpPr>
        <p:spPr>
          <a:xfrm>
            <a:off x="7360171" y="5420829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BEA1C-85D7-2F44-897C-5AC11308423C}"/>
              </a:ext>
            </a:extLst>
          </p:cNvPr>
          <p:cNvSpPr txBox="1"/>
          <p:nvPr/>
        </p:nvSpPr>
        <p:spPr>
          <a:xfrm>
            <a:off x="2143592" y="5400843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self-learning</a:t>
            </a:r>
          </a:p>
        </p:txBody>
      </p:sp>
    </p:spTree>
    <p:extLst>
      <p:ext uri="{BB962C8B-B14F-4D97-AF65-F5344CB8AC3E}">
        <p14:creationId xmlns:p14="http://schemas.microsoft.com/office/powerpoint/2010/main" val="917832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CF52-3BA7-044E-BEE4-E8F1302C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 so far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311E4-40BB-C44A-92DD-DCD36555DBA8}"/>
              </a:ext>
            </a:extLst>
          </p:cNvPr>
          <p:cNvSpPr/>
          <p:nvPr/>
        </p:nvSpPr>
        <p:spPr>
          <a:xfrm>
            <a:off x="2238204" y="142406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C0E148-FE08-C041-81D4-25B02A0179EF}"/>
              </a:ext>
            </a:extLst>
          </p:cNvPr>
          <p:cNvSpPr/>
          <p:nvPr/>
        </p:nvSpPr>
        <p:spPr>
          <a:xfrm>
            <a:off x="2238204" y="2445898"/>
            <a:ext cx="7704944" cy="509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9B446-AA9B-ED40-93CE-DDE158D03CC8}"/>
              </a:ext>
            </a:extLst>
          </p:cNvPr>
          <p:cNvSpPr/>
          <p:nvPr/>
        </p:nvSpPr>
        <p:spPr>
          <a:xfrm>
            <a:off x="2238204" y="1424068"/>
            <a:ext cx="4057986" cy="509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1F560-7319-EE45-B20D-CAD2E6A9E291}"/>
              </a:ext>
            </a:extLst>
          </p:cNvPr>
          <p:cNvSpPr/>
          <p:nvPr/>
        </p:nvSpPr>
        <p:spPr>
          <a:xfrm>
            <a:off x="2238205" y="2445898"/>
            <a:ext cx="2872276" cy="509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24D84-3FB2-7A47-8D12-B1441EC8CF01}"/>
              </a:ext>
            </a:extLst>
          </p:cNvPr>
          <p:cNvSpPr txBox="1"/>
          <p:nvPr/>
        </p:nvSpPr>
        <p:spPr>
          <a:xfrm>
            <a:off x="1229192" y="1450301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36934-DC55-7746-8DBE-1BA23EFE245B}"/>
              </a:ext>
            </a:extLst>
          </p:cNvPr>
          <p:cNvSpPr txBox="1"/>
          <p:nvPr/>
        </p:nvSpPr>
        <p:spPr>
          <a:xfrm>
            <a:off x="913795" y="2516064"/>
            <a:ext cx="13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assessment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7882C3-1760-6F40-AE19-C506999695FC}"/>
              </a:ext>
            </a:extLst>
          </p:cNvPr>
          <p:cNvSpPr/>
          <p:nvPr/>
        </p:nvSpPr>
        <p:spPr>
          <a:xfrm>
            <a:off x="454051" y="3965733"/>
            <a:ext cx="2413416" cy="1802567"/>
          </a:xfrm>
          <a:prstGeom prst="ellipse">
            <a:avLst/>
          </a:prstGeom>
          <a:solidFill>
            <a:srgbClr val="AD9277">
              <a:alpha val="6549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5F497-0C1D-304A-B906-265CFD11124C}"/>
              </a:ext>
            </a:extLst>
          </p:cNvPr>
          <p:cNvSpPr txBox="1"/>
          <p:nvPr/>
        </p:nvSpPr>
        <p:spPr>
          <a:xfrm>
            <a:off x="4296039" y="353049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5CD018-E0DC-5D4E-B0EE-51F242EC37A1}"/>
              </a:ext>
            </a:extLst>
          </p:cNvPr>
          <p:cNvSpPr/>
          <p:nvPr/>
        </p:nvSpPr>
        <p:spPr>
          <a:xfrm>
            <a:off x="3470820" y="3959687"/>
            <a:ext cx="2413416" cy="1802567"/>
          </a:xfrm>
          <a:prstGeom prst="ellipse">
            <a:avLst/>
          </a:prstGeom>
          <a:solidFill>
            <a:srgbClr val="AD9277">
              <a:alpha val="6549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6F7E3-FDE8-DA4C-8111-FC8C6B6F02E3}"/>
              </a:ext>
            </a:extLst>
          </p:cNvPr>
          <p:cNvSpPr txBox="1"/>
          <p:nvPr/>
        </p:nvSpPr>
        <p:spPr>
          <a:xfrm>
            <a:off x="7048092" y="35331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1A9262-678D-DF41-8491-DD072AE16E5C}"/>
              </a:ext>
            </a:extLst>
          </p:cNvPr>
          <p:cNvSpPr/>
          <p:nvPr/>
        </p:nvSpPr>
        <p:spPr>
          <a:xfrm>
            <a:off x="6296190" y="3969173"/>
            <a:ext cx="2413416" cy="1802567"/>
          </a:xfrm>
          <a:prstGeom prst="ellipse">
            <a:avLst/>
          </a:prstGeom>
          <a:solidFill>
            <a:srgbClr val="AD9277">
              <a:alpha val="6549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00ABD7-3DBA-E541-B783-5A08106DEB12}"/>
              </a:ext>
            </a:extLst>
          </p:cNvPr>
          <p:cNvSpPr/>
          <p:nvPr/>
        </p:nvSpPr>
        <p:spPr>
          <a:xfrm>
            <a:off x="9141338" y="3852055"/>
            <a:ext cx="2413416" cy="1802567"/>
          </a:xfrm>
          <a:prstGeom prst="ellipse">
            <a:avLst/>
          </a:prstGeom>
          <a:solidFill>
            <a:srgbClr val="AD9277">
              <a:alpha val="6549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76321-5FA7-B943-B907-308363E177E6}"/>
              </a:ext>
            </a:extLst>
          </p:cNvPr>
          <p:cNvSpPr txBox="1"/>
          <p:nvPr/>
        </p:nvSpPr>
        <p:spPr>
          <a:xfrm>
            <a:off x="9509081" y="3450553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BEA1C-85D7-2F44-897C-5AC11308423C}"/>
              </a:ext>
            </a:extLst>
          </p:cNvPr>
          <p:cNvSpPr txBox="1"/>
          <p:nvPr/>
        </p:nvSpPr>
        <p:spPr>
          <a:xfrm>
            <a:off x="944379" y="3506766"/>
            <a:ext cx="16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self-learning</a:t>
            </a:r>
          </a:p>
        </p:txBody>
      </p:sp>
      <p:sp>
        <p:nvSpPr>
          <p:cNvPr id="17" name="Pie 16">
            <a:extLst>
              <a:ext uri="{FF2B5EF4-FFF2-40B4-BE49-F238E27FC236}">
                <a16:creationId xmlns:a16="http://schemas.microsoft.com/office/drawing/2014/main" id="{77762C35-5A54-3E4F-A5D0-E9188B95DA83}"/>
              </a:ext>
            </a:extLst>
          </p:cNvPr>
          <p:cNvSpPr/>
          <p:nvPr/>
        </p:nvSpPr>
        <p:spPr>
          <a:xfrm>
            <a:off x="479081" y="3969173"/>
            <a:ext cx="2388386" cy="1802567"/>
          </a:xfrm>
          <a:prstGeom prst="pie">
            <a:avLst>
              <a:gd name="adj1" fmla="val 1540691"/>
              <a:gd name="adj2" fmla="val 16246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Pie 17">
            <a:extLst>
              <a:ext uri="{FF2B5EF4-FFF2-40B4-BE49-F238E27FC236}">
                <a16:creationId xmlns:a16="http://schemas.microsoft.com/office/drawing/2014/main" id="{6E9548D1-EAB0-624C-9ACA-4A4443F921B1}"/>
              </a:ext>
            </a:extLst>
          </p:cNvPr>
          <p:cNvSpPr/>
          <p:nvPr/>
        </p:nvSpPr>
        <p:spPr>
          <a:xfrm>
            <a:off x="3495850" y="3959686"/>
            <a:ext cx="2388386" cy="1802567"/>
          </a:xfrm>
          <a:prstGeom prst="pie">
            <a:avLst>
              <a:gd name="adj1" fmla="val 1588187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ie 18">
            <a:extLst>
              <a:ext uri="{FF2B5EF4-FFF2-40B4-BE49-F238E27FC236}">
                <a16:creationId xmlns:a16="http://schemas.microsoft.com/office/drawing/2014/main" id="{33F7E67D-0FB4-3C45-B294-42669392928A}"/>
              </a:ext>
            </a:extLst>
          </p:cNvPr>
          <p:cNvSpPr/>
          <p:nvPr/>
        </p:nvSpPr>
        <p:spPr>
          <a:xfrm>
            <a:off x="6307766" y="3969172"/>
            <a:ext cx="2388386" cy="1802567"/>
          </a:xfrm>
          <a:prstGeom prst="pie">
            <a:avLst>
              <a:gd name="adj1" fmla="val 4910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ie 19">
            <a:extLst>
              <a:ext uri="{FF2B5EF4-FFF2-40B4-BE49-F238E27FC236}">
                <a16:creationId xmlns:a16="http://schemas.microsoft.com/office/drawing/2014/main" id="{E16A6DD3-108B-EB41-9BB3-EF2C62DE9107}"/>
              </a:ext>
            </a:extLst>
          </p:cNvPr>
          <p:cNvSpPr/>
          <p:nvPr/>
        </p:nvSpPr>
        <p:spPr>
          <a:xfrm>
            <a:off x="9146142" y="3876098"/>
            <a:ext cx="2388386" cy="1802567"/>
          </a:xfrm>
          <a:prstGeom prst="pie">
            <a:avLst>
              <a:gd name="adj1" fmla="val 12123436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9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C8C1-8C0E-7E46-B11D-F96973E83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7A9FD-EA7A-DB4E-A234-832A2F4EFA64}"/>
              </a:ext>
            </a:extLst>
          </p:cNvPr>
          <p:cNvSpPr txBox="1"/>
          <p:nvPr/>
        </p:nvSpPr>
        <p:spPr>
          <a:xfrm>
            <a:off x="1888759" y="1633928"/>
            <a:ext cx="96986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v 1.0 (2007, Columbia University, NY)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Evolved 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current trends/needs (e.g. online resources, LLMs)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mixture of fun + skills (awareness vs career in CG)</a:t>
            </a:r>
          </a:p>
          <a:p>
            <a:pPr marL="914400" lvl="1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assessment and learning are not independent!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CDBEC-832F-9C40-9203-FB96E9162A7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137" y="1095958"/>
            <a:ext cx="1830622" cy="18064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69245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D384-CE46-5640-958F-DDCD1414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Feedback/appraisal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EF6E0-8F39-FC47-8FF0-BB2AA7EEAE33}"/>
              </a:ext>
            </a:extLst>
          </p:cNvPr>
          <p:cNvSpPr txBox="1"/>
          <p:nvPr/>
        </p:nvSpPr>
        <p:spPr>
          <a:xfrm>
            <a:off x="743919" y="1689315"/>
            <a:ext cx="6987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Piazza (anonymous) 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email me (personal) 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Love the course? Consider nominating me …</a:t>
            </a:r>
          </a:p>
          <a:p>
            <a:r>
              <a:rPr lang="en-US" sz="2400" dirty="0"/>
              <a:t>(will open in Sem 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FD4EF2-D07C-0742-BAD8-2FE6676D5716}"/>
              </a:ext>
            </a:extLst>
          </p:cNvPr>
          <p:cNvSpPr/>
          <p:nvPr/>
        </p:nvSpPr>
        <p:spPr>
          <a:xfrm>
            <a:off x="743919" y="3923503"/>
            <a:ext cx="6240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www.eusa.ed.ac.uk</a:t>
            </a:r>
            <a:r>
              <a:rPr lang="en-US" dirty="0"/>
              <a:t>/</a:t>
            </a:r>
            <a:r>
              <a:rPr lang="en-US" dirty="0" err="1"/>
              <a:t>whatson</a:t>
            </a:r>
            <a:r>
              <a:rPr lang="en-US" dirty="0"/>
              <a:t>/awards/</a:t>
            </a:r>
            <a:r>
              <a:rPr lang="en-US" dirty="0" err="1"/>
              <a:t>teachingawards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5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BCDF-EF85-8D40-A734-9038F0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irradiance at infinitesimal patch</a:t>
            </a:r>
          </a:p>
        </p:txBody>
      </p:sp>
      <p:sp>
        <p:nvSpPr>
          <p:cNvPr id="16" name="Trapezium 15">
            <a:extLst>
              <a:ext uri="{FF2B5EF4-FFF2-40B4-BE49-F238E27FC236}">
                <a16:creationId xmlns:a16="http://schemas.microsoft.com/office/drawing/2014/main" id="{3B8F5EB3-A7DB-974B-AAEB-F9F372455B1C}"/>
              </a:ext>
            </a:extLst>
          </p:cNvPr>
          <p:cNvSpPr/>
          <p:nvPr/>
        </p:nvSpPr>
        <p:spPr>
          <a:xfrm>
            <a:off x="5274279" y="3786069"/>
            <a:ext cx="1157299" cy="388997"/>
          </a:xfrm>
          <a:prstGeom prst="trapezoid">
            <a:avLst>
              <a:gd name="adj" fmla="val 663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7C49CC-5346-4E48-895D-2FE6C6CD02F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55CEA2-E787-DA4E-BE3C-84D95C88EFA3}"/>
              </a:ext>
            </a:extLst>
          </p:cNvPr>
          <p:cNvCxnSpPr>
            <a:cxnSpLocks/>
          </p:cNvCxnSpPr>
          <p:nvPr/>
        </p:nvCxnSpPr>
        <p:spPr>
          <a:xfrm>
            <a:off x="2788686" y="2714266"/>
            <a:ext cx="2584650" cy="10433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EC8A50-BD56-3640-A77C-0392BC1815EB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4BE8750-E16C-0941-A4A0-B91415982E77}"/>
              </a:ext>
            </a:extLst>
          </p:cNvPr>
          <p:cNvSpPr/>
          <p:nvPr/>
        </p:nvSpPr>
        <p:spPr>
          <a:xfrm rot="1315407">
            <a:off x="3368869" y="272669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EC6480-D62C-9048-B66F-A205C56D2A73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3536986" y="2744495"/>
            <a:ext cx="2330126" cy="120618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B3BA9B-7F84-E840-8880-B1D24CDC451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3353152" y="3201259"/>
            <a:ext cx="2513960" cy="749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56D376-D2E3-3642-8095-07B99B3BD121}"/>
                  </a:ext>
                </a:extLst>
              </p:cNvPr>
              <p:cNvSpPr txBox="1"/>
              <p:nvPr/>
            </p:nvSpPr>
            <p:spPr>
              <a:xfrm>
                <a:off x="2309457" y="2186358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56D376-D2E3-3642-8095-07B99B3BD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457" y="2186358"/>
                <a:ext cx="973005" cy="369332"/>
              </a:xfrm>
              <a:prstGeom prst="rect">
                <a:avLst/>
              </a:prstGeom>
              <a:blipFill>
                <a:blip r:embed="rId2"/>
                <a:stretch>
                  <a:fillRect l="-10390" r="-1948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140D7B-4412-3445-8DD6-EFA0810C04E3}"/>
                  </a:ext>
                </a:extLst>
              </p:cNvPr>
              <p:cNvSpPr txBox="1"/>
              <p:nvPr/>
            </p:nvSpPr>
            <p:spPr>
              <a:xfrm>
                <a:off x="3363200" y="3162919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140D7B-4412-3445-8DD6-EFA0810C0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200" y="3162919"/>
                <a:ext cx="97300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36B1B-D912-E64F-A551-355B7F5E4FC9}"/>
                  </a:ext>
                </a:extLst>
              </p:cNvPr>
              <p:cNvSpPr txBox="1"/>
              <p:nvPr/>
            </p:nvSpPr>
            <p:spPr>
              <a:xfrm>
                <a:off x="5376895" y="3320208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dA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36B1B-D912-E64F-A551-355B7F5E4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895" y="3320208"/>
                <a:ext cx="973005" cy="3693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E230B19-B9E8-AE47-84D6-D7641C90C968}"/>
              </a:ext>
            </a:extLst>
          </p:cNvPr>
          <p:cNvSpPr txBox="1"/>
          <p:nvPr/>
        </p:nvSpPr>
        <p:spPr>
          <a:xfrm>
            <a:off x="1043791" y="2170969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radiance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6A59BC-A364-1D46-BCCB-37CEFBC89E9E}"/>
                  </a:ext>
                </a:extLst>
              </p:cNvPr>
              <p:cNvSpPr txBox="1"/>
              <p:nvPr/>
            </p:nvSpPr>
            <p:spPr>
              <a:xfrm>
                <a:off x="6639825" y="1655824"/>
                <a:ext cx="371837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  = 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GB" sz="240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6A59BC-A364-1D46-BCCB-37CEFBC89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825" y="1655824"/>
                <a:ext cx="3718373" cy="738664"/>
              </a:xfrm>
              <a:prstGeom prst="rect">
                <a:avLst/>
              </a:prstGeom>
              <a:blipFill>
                <a:blip r:embed="rId5"/>
                <a:stretch>
                  <a:fillRect l="-2721" t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BB32740-6EC3-3F48-B466-BCFE4749EED3}"/>
              </a:ext>
            </a:extLst>
          </p:cNvPr>
          <p:cNvSpPr txBox="1"/>
          <p:nvPr/>
        </p:nvSpPr>
        <p:spPr>
          <a:xfrm>
            <a:off x="8422864" y="2217136"/>
            <a:ext cx="3123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differential irradiance at </a:t>
            </a:r>
            <a:r>
              <a:rPr lang="en-US" sz="2000" i="1" dirty="0"/>
              <a:t>x</a:t>
            </a:r>
            <a:r>
              <a:rPr lang="en-US" sz="2000" dirty="0"/>
              <a:t>, </a:t>
            </a:r>
          </a:p>
          <a:p>
            <a:r>
              <a:rPr lang="en-US" sz="2000" dirty="0"/>
              <a:t>due to one incident ray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3F310D-C381-7C4A-8B7B-100EA1ED94D2}"/>
                  </a:ext>
                </a:extLst>
              </p:cNvPr>
              <p:cNvSpPr txBox="1"/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3F310D-C381-7C4A-8B7B-100EA1ED9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EC24827-2D65-874E-AB2F-C240DA458EEC}"/>
              </a:ext>
            </a:extLst>
          </p:cNvPr>
          <p:cNvSpPr txBox="1"/>
          <p:nvPr/>
        </p:nvSpPr>
        <p:spPr>
          <a:xfrm>
            <a:off x="973293" y="2572767"/>
            <a:ext cx="1478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 m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-2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Sr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74F0F7-B9A4-634B-AC5B-65BFAF1930D6}"/>
              </a:ext>
            </a:extLst>
          </p:cNvPr>
          <p:cNvSpPr txBox="1"/>
          <p:nvPr/>
        </p:nvSpPr>
        <p:spPr>
          <a:xfrm>
            <a:off x="6506528" y="2061922"/>
            <a:ext cx="1478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 m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D5BD5F-E6D7-314E-9D53-702154BF5D27}"/>
                  </a:ext>
                </a:extLst>
              </p:cNvPr>
              <p:cNvSpPr txBox="1"/>
              <p:nvPr/>
            </p:nvSpPr>
            <p:spPr>
              <a:xfrm>
                <a:off x="5563290" y="1804049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D5BD5F-E6D7-314E-9D53-702154BF5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290" y="1804049"/>
                <a:ext cx="60764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172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ium 2">
            <a:extLst>
              <a:ext uri="{FF2B5EF4-FFF2-40B4-BE49-F238E27FC236}">
                <a16:creationId xmlns:a16="http://schemas.microsoft.com/office/drawing/2014/main" id="{F42FE73F-2AAA-B048-ADE5-4E1D1DBEEA2F}"/>
              </a:ext>
            </a:extLst>
          </p:cNvPr>
          <p:cNvSpPr/>
          <p:nvPr/>
        </p:nvSpPr>
        <p:spPr>
          <a:xfrm>
            <a:off x="5649822" y="3875486"/>
            <a:ext cx="447396" cy="150381"/>
          </a:xfrm>
          <a:prstGeom prst="trapezoid">
            <a:avLst>
              <a:gd name="adj" fmla="val 663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C59864-112E-3941-97D2-BCC0055CD7BF}"/>
              </a:ext>
            </a:extLst>
          </p:cNvPr>
          <p:cNvCxnSpPr>
            <a:cxnSpLocks/>
          </p:cNvCxnSpPr>
          <p:nvPr/>
        </p:nvCxnSpPr>
        <p:spPr>
          <a:xfrm>
            <a:off x="2788686" y="2714266"/>
            <a:ext cx="2584650" cy="10433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85D5D43-F4D5-FA4D-A77B-D6F893F416B3}"/>
              </a:ext>
            </a:extLst>
          </p:cNvPr>
          <p:cNvSpPr/>
          <p:nvPr/>
        </p:nvSpPr>
        <p:spPr>
          <a:xfrm rot="1315407">
            <a:off x="3368869" y="272669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FF57-AF41-F64D-A216-BA612A00251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3536986" y="2744495"/>
            <a:ext cx="2330126" cy="120618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E0568-6148-BD43-943C-2B3AD921EA8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353152" y="3201259"/>
            <a:ext cx="2513960" cy="749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268D24-A1A8-1641-A1A0-BAE0B14808F0}"/>
              </a:ext>
            </a:extLst>
          </p:cNvPr>
          <p:cNvCxnSpPr>
            <a:cxnSpLocks/>
          </p:cNvCxnSpPr>
          <p:nvPr/>
        </p:nvCxnSpPr>
        <p:spPr>
          <a:xfrm flipV="1">
            <a:off x="5879927" y="3229710"/>
            <a:ext cx="717643" cy="7067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Outgoing radiance along a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98354D-55AC-D547-9F7F-6AA6C0799DD3}"/>
                  </a:ext>
                </a:extLst>
              </p:cNvPr>
              <p:cNvSpPr txBox="1"/>
              <p:nvPr/>
            </p:nvSpPr>
            <p:spPr>
              <a:xfrm>
                <a:off x="2309457" y="2186358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98354D-55AC-D547-9F7F-6AA6C0799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457" y="2186358"/>
                <a:ext cx="973005" cy="369332"/>
              </a:xfrm>
              <a:prstGeom prst="rect">
                <a:avLst/>
              </a:prstGeom>
              <a:blipFill>
                <a:blip r:embed="rId2"/>
                <a:stretch>
                  <a:fillRect l="-10390" r="-1948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2C047A-CACE-3745-9448-90B8D5C621E4}"/>
                  </a:ext>
                </a:extLst>
              </p:cNvPr>
              <p:cNvSpPr txBox="1"/>
              <p:nvPr/>
            </p:nvSpPr>
            <p:spPr>
              <a:xfrm>
                <a:off x="3363200" y="3162919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2C047A-CACE-3745-9448-90B8D5C6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200" y="3162919"/>
                <a:ext cx="97300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747160-65E2-5645-876C-4E1B48653A08}"/>
              </a:ext>
            </a:extLst>
          </p:cNvPr>
          <p:cNvSpPr txBox="1"/>
          <p:nvPr/>
        </p:nvSpPr>
        <p:spPr>
          <a:xfrm>
            <a:off x="1043791" y="2170969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radiance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444FF2-E9B7-E04F-85FC-B46274ACF89E}"/>
                  </a:ext>
                </a:extLst>
              </p:cNvPr>
              <p:cNvSpPr txBox="1"/>
              <p:nvPr/>
            </p:nvSpPr>
            <p:spPr>
              <a:xfrm>
                <a:off x="5376895" y="3320208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dA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444FF2-E9B7-E04F-85FC-B46274ACF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895" y="3320208"/>
                <a:ext cx="973005" cy="3693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FD49-4A73-684D-9382-363458C71F4E}"/>
                  </a:ext>
                </a:extLst>
              </p:cNvPr>
              <p:cNvSpPr txBox="1"/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FD49-4A73-684D-9382-363458C71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E60D5E-5178-8742-8BFA-6CE949224525}"/>
                  </a:ext>
                </a:extLst>
              </p:cNvPr>
              <p:cNvSpPr txBox="1"/>
              <p:nvPr/>
            </p:nvSpPr>
            <p:spPr>
              <a:xfrm>
                <a:off x="6730457" y="2714266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E60D5E-5178-8742-8BFA-6CE949224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457" y="2714266"/>
                <a:ext cx="973005" cy="369332"/>
              </a:xfrm>
              <a:prstGeom prst="rect">
                <a:avLst/>
              </a:prstGeom>
              <a:blipFill>
                <a:blip r:embed="rId6"/>
                <a:stretch>
                  <a:fillRect l="-10256" r="-21795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C43F8E-628C-DF5F-8A95-9B6D123B1634}"/>
                  </a:ext>
                </a:extLst>
              </p14:cNvPr>
              <p14:cNvContentPartPr/>
              <p14:nvPr/>
            </p14:nvContentPartPr>
            <p14:xfrm>
              <a:off x="1080360" y="1603800"/>
              <a:ext cx="9387720" cy="1698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C43F8E-628C-DF5F-8A95-9B6D123B16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8760" y="1582200"/>
                <a:ext cx="9430920" cy="174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613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ium 2">
            <a:extLst>
              <a:ext uri="{FF2B5EF4-FFF2-40B4-BE49-F238E27FC236}">
                <a16:creationId xmlns:a16="http://schemas.microsoft.com/office/drawing/2014/main" id="{F42FE73F-2AAA-B048-ADE5-4E1D1DBEEA2F}"/>
              </a:ext>
            </a:extLst>
          </p:cNvPr>
          <p:cNvSpPr/>
          <p:nvPr/>
        </p:nvSpPr>
        <p:spPr>
          <a:xfrm>
            <a:off x="5649822" y="3875486"/>
            <a:ext cx="447396" cy="150381"/>
          </a:xfrm>
          <a:prstGeom prst="trapezoid">
            <a:avLst>
              <a:gd name="adj" fmla="val 663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C59864-112E-3941-97D2-BCC0055CD7BF}"/>
              </a:ext>
            </a:extLst>
          </p:cNvPr>
          <p:cNvCxnSpPr>
            <a:cxnSpLocks/>
          </p:cNvCxnSpPr>
          <p:nvPr/>
        </p:nvCxnSpPr>
        <p:spPr>
          <a:xfrm>
            <a:off x="943657" y="2017392"/>
            <a:ext cx="4429679" cy="17402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85D5D43-F4D5-FA4D-A77B-D6F893F416B3}"/>
              </a:ext>
            </a:extLst>
          </p:cNvPr>
          <p:cNvSpPr/>
          <p:nvPr/>
        </p:nvSpPr>
        <p:spPr>
          <a:xfrm rot="1315407">
            <a:off x="3368869" y="272669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FF57-AF41-F64D-A216-BA612A00251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3536986" y="2744495"/>
            <a:ext cx="2330126" cy="120618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E0568-6148-BD43-943C-2B3AD921EA8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353152" y="3201259"/>
            <a:ext cx="2513960" cy="749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268D24-A1A8-1641-A1A0-BAE0B14808F0}"/>
              </a:ext>
            </a:extLst>
          </p:cNvPr>
          <p:cNvCxnSpPr>
            <a:cxnSpLocks/>
          </p:cNvCxnSpPr>
          <p:nvPr/>
        </p:nvCxnSpPr>
        <p:spPr>
          <a:xfrm flipV="1">
            <a:off x="5879927" y="2208345"/>
            <a:ext cx="1827684" cy="17281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654417B-A7E9-4E4D-94F1-6952382EDD01}"/>
              </a:ext>
            </a:extLst>
          </p:cNvPr>
          <p:cNvSpPr txBox="1">
            <a:spLocks/>
          </p:cNvSpPr>
          <p:nvPr/>
        </p:nvSpPr>
        <p:spPr>
          <a:xfrm>
            <a:off x="996745" y="127433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Linear optics: reflected radiance ∝ irradiance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37A9E-D994-F940-98C1-C2046F68426F}"/>
                  </a:ext>
                </a:extLst>
              </p:cNvPr>
              <p:cNvSpPr txBox="1"/>
              <p:nvPr/>
            </p:nvSpPr>
            <p:spPr>
              <a:xfrm>
                <a:off x="4294645" y="1297172"/>
                <a:ext cx="36027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2400" dirty="0"/>
                  <a:t>d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GB" sz="240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37A9E-D994-F940-98C1-C2046F684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645" y="1297172"/>
                <a:ext cx="3602710" cy="369332"/>
              </a:xfrm>
              <a:prstGeom prst="rect">
                <a:avLst/>
              </a:prstGeom>
              <a:blipFill>
                <a:blip r:embed="rId2"/>
                <a:stretch>
                  <a:fillRect l="-4912" t="-233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D5CB4F-099F-0BA7-0F0F-EC2C2C5277BD}"/>
                  </a:ext>
                </a:extLst>
              </p14:cNvPr>
              <p14:cNvContentPartPr/>
              <p14:nvPr/>
            </p14:nvContentPartPr>
            <p14:xfrm>
              <a:off x="5810040" y="1744560"/>
              <a:ext cx="324720" cy="89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D5CB4F-099F-0BA7-0F0F-EC2C2C5277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8440" y="1722960"/>
                <a:ext cx="367920" cy="13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131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654417B-A7E9-4E4D-94F1-6952382EDD01}"/>
              </a:ext>
            </a:extLst>
          </p:cNvPr>
          <p:cNvSpPr txBox="1">
            <a:spLocks/>
          </p:cNvSpPr>
          <p:nvPr/>
        </p:nvSpPr>
        <p:spPr>
          <a:xfrm>
            <a:off x="996745" y="127433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Constant of proportionality is a function!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37A9E-D994-F940-98C1-C2046F68426F}"/>
                  </a:ext>
                </a:extLst>
              </p:cNvPr>
              <p:cNvSpPr txBox="1"/>
              <p:nvPr/>
            </p:nvSpPr>
            <p:spPr>
              <a:xfrm>
                <a:off x="4294645" y="1297172"/>
                <a:ext cx="36027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2400" dirty="0"/>
                  <a:t>d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GB" sz="240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37A9E-D994-F940-98C1-C2046F684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645" y="1297172"/>
                <a:ext cx="3602710" cy="369332"/>
              </a:xfrm>
              <a:prstGeom prst="rect">
                <a:avLst/>
              </a:prstGeom>
              <a:blipFill>
                <a:blip r:embed="rId2"/>
                <a:stretch>
                  <a:fillRect l="-4912" t="-233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D1C1F1C-7224-9E4B-A5E9-61075BD5ABF2}"/>
              </a:ext>
            </a:extLst>
          </p:cNvPr>
          <p:cNvSpPr txBox="1"/>
          <p:nvPr/>
        </p:nvSpPr>
        <p:spPr>
          <a:xfrm>
            <a:off x="1910780" y="3668842"/>
            <a:ext cx="7740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Constant for a given pair of incident-outgoing directions</a:t>
            </a:r>
          </a:p>
          <a:p>
            <a:endParaRPr lang="en-US" sz="2400" dirty="0"/>
          </a:p>
          <a:p>
            <a:r>
              <a:rPr lang="en-US" sz="2400" dirty="0"/>
              <a:t>Determines  appearance of opaque materials</a:t>
            </a:r>
          </a:p>
          <a:p>
            <a:endParaRPr lang="en-US" sz="2400" dirty="0"/>
          </a:p>
          <a:p>
            <a:r>
              <a:rPr lang="en-US" sz="2400" dirty="0"/>
              <a:t>Bidirectional Reflectance Distribution Function (BRDF)-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35A15D-645D-8343-BCF6-094C90034842}"/>
              </a:ext>
            </a:extLst>
          </p:cNvPr>
          <p:cNvCxnSpPr>
            <a:cxnSpLocks/>
          </p:cNvCxnSpPr>
          <p:nvPr/>
        </p:nvCxnSpPr>
        <p:spPr>
          <a:xfrm>
            <a:off x="5781206" y="1786425"/>
            <a:ext cx="0" cy="1762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FE17DA0-A6FE-CB7D-89B4-23B1C45D9E3E}"/>
                  </a:ext>
                </a:extLst>
              </p14:cNvPr>
              <p14:cNvContentPartPr/>
              <p14:nvPr/>
            </p14:nvContentPartPr>
            <p14:xfrm>
              <a:off x="232200" y="990720"/>
              <a:ext cx="11455920" cy="521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FE17DA0-A6FE-CB7D-89B4-23B1C45D9E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000" y="969120"/>
                <a:ext cx="11493720" cy="525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638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9E580D0-DDBE-924A-8A3E-60CF1F157138}"/>
              </a:ext>
            </a:extLst>
          </p:cNvPr>
          <p:cNvSpPr/>
          <p:nvPr/>
        </p:nvSpPr>
        <p:spPr>
          <a:xfrm>
            <a:off x="5101699" y="2972877"/>
            <a:ext cx="2143854" cy="999854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3511" h="2559228">
                <a:moveTo>
                  <a:pt x="53497" y="2524503"/>
                </a:moveTo>
                <a:cubicBezTo>
                  <a:pt x="-108548" y="2262143"/>
                  <a:pt x="119088" y="1791439"/>
                  <a:pt x="447037" y="1586953"/>
                </a:cubicBezTo>
                <a:cubicBezTo>
                  <a:pt x="774986" y="1382467"/>
                  <a:pt x="1318996" y="1561875"/>
                  <a:pt x="2021193" y="1297587"/>
                </a:cubicBezTo>
                <a:cubicBezTo>
                  <a:pt x="2723390" y="1033299"/>
                  <a:pt x="4482743" y="-41218"/>
                  <a:pt x="4660222" y="1222"/>
                </a:cubicBezTo>
                <a:cubicBezTo>
                  <a:pt x="4837701" y="43662"/>
                  <a:pt x="3180591" y="1374750"/>
                  <a:pt x="3086065" y="1552228"/>
                </a:cubicBezTo>
                <a:cubicBezTo>
                  <a:pt x="2991539" y="1729706"/>
                  <a:pt x="3084136" y="1729708"/>
                  <a:pt x="3120789" y="1830022"/>
                </a:cubicBezTo>
                <a:cubicBezTo>
                  <a:pt x="3157442" y="1930336"/>
                  <a:pt x="3278975" y="2032580"/>
                  <a:pt x="3305983" y="2154114"/>
                </a:cubicBezTo>
                <a:cubicBezTo>
                  <a:pt x="3332991" y="2275648"/>
                  <a:pt x="3278977" y="2536078"/>
                  <a:pt x="3282835" y="2559228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C59864-112E-3941-97D2-BCC0055CD7BF}"/>
              </a:ext>
            </a:extLst>
          </p:cNvPr>
          <p:cNvCxnSpPr>
            <a:cxnSpLocks/>
          </p:cNvCxnSpPr>
          <p:nvPr/>
        </p:nvCxnSpPr>
        <p:spPr>
          <a:xfrm>
            <a:off x="2788686" y="2714266"/>
            <a:ext cx="2584650" cy="10433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85D5D43-F4D5-FA4D-A77B-D6F893F416B3}"/>
              </a:ext>
            </a:extLst>
          </p:cNvPr>
          <p:cNvSpPr/>
          <p:nvPr/>
        </p:nvSpPr>
        <p:spPr>
          <a:xfrm rot="1315407">
            <a:off x="3368869" y="272669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FF57-AF41-F64D-A216-BA612A00251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3536986" y="2744495"/>
            <a:ext cx="2330126" cy="120618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E0568-6148-BD43-943C-2B3AD921EA8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353152" y="3201259"/>
            <a:ext cx="2513960" cy="749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slice per incident 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A74E55-3714-7344-AA49-29A15F406565}"/>
              </a:ext>
            </a:extLst>
          </p:cNvPr>
          <p:cNvSpPr txBox="1"/>
          <p:nvPr/>
        </p:nvSpPr>
        <p:spPr>
          <a:xfrm>
            <a:off x="7245553" y="2855814"/>
            <a:ext cx="343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light along</a:t>
            </a:r>
          </a:p>
          <a:p>
            <a:r>
              <a:rPr lang="en-US" dirty="0"/>
              <a:t>direction of specular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BFA655-861E-E74D-A832-96F822CF75A1}"/>
                  </a:ext>
                </a:extLst>
              </p:cNvPr>
              <p:cNvSpPr/>
              <p:nvPr/>
            </p:nvSpPr>
            <p:spPr>
              <a:xfrm>
                <a:off x="6073590" y="2557379"/>
                <a:ext cx="1117870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BFA655-861E-E74D-A832-96F822CF75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90" y="2557379"/>
                <a:ext cx="1117870" cy="415498"/>
              </a:xfrm>
              <a:prstGeom prst="rect">
                <a:avLst/>
              </a:prstGeom>
              <a:blipFill>
                <a:blip r:embed="rId2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03DCC3-B46E-D543-98E5-194AB1DA24C5}"/>
                  </a:ext>
                </a:extLst>
              </p:cNvPr>
              <p:cNvSpPr txBox="1"/>
              <p:nvPr/>
            </p:nvSpPr>
            <p:spPr>
              <a:xfrm>
                <a:off x="2102980" y="2433071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03DCC3-B46E-D543-98E5-194AB1DA2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980" y="2433071"/>
                <a:ext cx="973005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01DD2-8E02-3F08-F3A0-F55712AEA0AE}"/>
                  </a:ext>
                </a:extLst>
              </p14:cNvPr>
              <p14:cNvContentPartPr/>
              <p14:nvPr/>
            </p14:nvContentPartPr>
            <p14:xfrm>
              <a:off x="5881680" y="2329200"/>
              <a:ext cx="2470320" cy="1553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01DD2-8E02-3F08-F3A0-F55712AEA0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0080" y="2307600"/>
                <a:ext cx="2513520" cy="159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46697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1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F0DB00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13047</TotalTime>
  <Words>1017</Words>
  <Application>Microsoft Macintosh PowerPoint</Application>
  <PresentationFormat>Widescreen</PresentationFormat>
  <Paragraphs>263</Paragraphs>
  <Slides>48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Calisto MT</vt:lpstr>
      <vt:lpstr>Cambria Math</vt:lpstr>
      <vt:lpstr>Wingdings 2</vt:lpstr>
      <vt:lpstr>Slate</vt:lpstr>
      <vt:lpstr>Computer Graphics Rendering</vt:lpstr>
      <vt:lpstr>I spent too long on CW1…</vt:lpstr>
      <vt:lpstr>Recap: MC integration and importance sampling</vt:lpstr>
      <vt:lpstr>Incident or incoming radiance at x</vt:lpstr>
      <vt:lpstr>Differential irradiance at infinitesimal patch</vt:lpstr>
      <vt:lpstr>Outgoing radiance along a direction</vt:lpstr>
      <vt:lpstr>PowerPoint Presentation</vt:lpstr>
      <vt:lpstr>PowerPoint Presentation</vt:lpstr>
      <vt:lpstr>BRDF slice per incident direction</vt:lpstr>
      <vt:lpstr>BRDF slice per incident direction</vt:lpstr>
      <vt:lpstr>PowerPoint Presentation</vt:lpstr>
      <vt:lpstr>PowerPoint Presentation</vt:lpstr>
      <vt:lpstr>Reflection: multiple incident rays</vt:lpstr>
      <vt:lpstr>Add emission from surface at x</vt:lpstr>
      <vt:lpstr>In the limit …</vt:lpstr>
      <vt:lpstr>The rendering equation</vt:lpstr>
      <vt:lpstr>Contrast with Whitted raytracing</vt:lpstr>
      <vt:lpstr>Solving the rendering equation</vt:lpstr>
      <vt:lpstr>Estimate integrals recursively</vt:lpstr>
      <vt:lpstr>Estimate integrals recursively</vt:lpstr>
      <vt:lpstr>Estimate integrals recursively</vt:lpstr>
      <vt:lpstr>Estimate integrals recursively</vt:lpstr>
      <vt:lpstr>Let there be blur!</vt:lpstr>
      <vt:lpstr>Whitted ray tracing – ray tree</vt:lpstr>
      <vt:lpstr>Distributed ray tracing – ray tree</vt:lpstr>
      <vt:lpstr>Helps, but expensive!</vt:lpstr>
      <vt:lpstr>Better way to solve the rendering equation?</vt:lpstr>
      <vt:lpstr>Random sampling at each level</vt:lpstr>
      <vt:lpstr>Random sampling at each level</vt:lpstr>
      <vt:lpstr>When to terminate?</vt:lpstr>
      <vt:lpstr>When to terminate path?</vt:lpstr>
      <vt:lpstr>More bounces? depends on scene</vt:lpstr>
      <vt:lpstr>Path tracing each pixel - overview</vt:lpstr>
      <vt:lpstr>Path tracing each pixel - overview</vt:lpstr>
      <vt:lpstr>Path tracing: mapping samples to paths</vt:lpstr>
      <vt:lpstr>Path tracing: mapping samples to paths</vt:lpstr>
      <vt:lpstr>Path tracing - maths</vt:lpstr>
      <vt:lpstr>PowerPoint Presentation</vt:lpstr>
      <vt:lpstr>Importance sampling paths</vt:lpstr>
      <vt:lpstr>Importance sampling paths</vt:lpstr>
      <vt:lpstr>Importance sampling paths</vt:lpstr>
      <vt:lpstr>Mid-course summary…</vt:lpstr>
      <vt:lpstr>This course so far …</vt:lpstr>
      <vt:lpstr>This course so far …</vt:lpstr>
      <vt:lpstr>This course so far …</vt:lpstr>
      <vt:lpstr>This course so far …</vt:lpstr>
      <vt:lpstr>This course</vt:lpstr>
      <vt:lpstr>Feedback/appraisal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Kartic Subr</cp:lastModifiedBy>
  <cp:revision>82</cp:revision>
  <dcterms:created xsi:type="dcterms:W3CDTF">2019-10-10T10:49:27Z</dcterms:created>
  <dcterms:modified xsi:type="dcterms:W3CDTF">2024-10-24T08:47:49Z</dcterms:modified>
</cp:coreProperties>
</file>