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6" r:id="rId2"/>
    <p:sldId id="266" r:id="rId3"/>
    <p:sldId id="257" r:id="rId4"/>
    <p:sldId id="264" r:id="rId5"/>
    <p:sldId id="263" r:id="rId6"/>
    <p:sldId id="270" r:id="rId7"/>
    <p:sldId id="271" r:id="rId8"/>
    <p:sldId id="265" r:id="rId9"/>
    <p:sldId id="268" r:id="rId10"/>
    <p:sldId id="267" r:id="rId11"/>
    <p:sldId id="262" r:id="rId12"/>
    <p:sldId id="269" r:id="rId13"/>
    <p:sldId id="258" r:id="rId14"/>
    <p:sldId id="272" r:id="rId15"/>
    <p:sldId id="273" r:id="rId16"/>
    <p:sldId id="25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8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20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08:23.920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11838 15096 8882,'-20'-5'2069,"3"-3"-1799,17 2-180,0 0-180,0 6 449,6-5-359,-5 3 450,10-3-360,-10 5-270,10 0 270,-4-6-180,22 5 180,-12-4-90,10 1 0,2 2 0,2 0-1639,8 0 1,3-1 1253,2-3 385,5 6 0,0-1-86,-4-10 86,-12 10 0,5 1 0,-5 0 0,7-6 0,8 6 0,0 0 0,-15 0 0,7 0 0,0 0 0,-10 0 0,5 0 0,-1 0 0,-3 0 0,6 0 0,0 0 0,-5 0-45,7 0 0,1 0 45,3 0-1120,0 0 0,2 0 1210,4 0-90,-16-3 0,5-1 0,-5 0 2311,13 1-2251,-9-2 0,5-1 0,-6 1-60,11 4 0,-13-1 0,6 0 0,-5 0 0,10 2 0,-12 0 0,5 0 0,-6 0 90,8 0-180,9 0 0,-1 0 90,-10 0 45,6 0 0,-1 0-45,-6 0 45,6 0 0,0 0-45,-10 0 134,12 0 1,1 0 45,-8 0-135,4 0 0,3 0 45,-3-2 0,-2-2-135,-6 1 0,0 0 135,11-1 0,-3 1 132,-15 0 1,-3 0-133,16 3 0,-11 0-90,-23 0 0,-6 0 3276,0 0-3394,-6 0 192,-1 0-1693,-11 0 1619,5 0 0,-11-5 0,5-2 0</inkml:trace>
  <inkml:trace contextRef="#ctx0" brushRef="#br0" timeOffset="8360">14281 14476 9422,'12'-26'0,"0"-3"-90,6 16 90,-4-11 180,4 10 89,-11 2-269,-2 1 90,-5 9 0,-11 2 90,-8 18 0,-18 3 0,15-3 0,0 0-104,-3-5 1,0 0-122,3 5 0,0 0-315,0-5 1,1 0-91,-5 12 1080,3-7-360,16-12-270,7 0-90,12-12 116,19 0-26,2-7-90,-9 4 0,0 0 0,14-5 90,0-3 0,-8 4-90,-11 6 180,-6 2-180,-8 5 540,-10 0-270,-13 5 270,-3 2-360,-9 6-90,5 4 0,0-3 90,11 4-180,-2-5-90,15-7 90,6 6-90,14-11 0,13 5 90,11-12 0,1-1 90,0-5 0,-7 5 0,-7 1 0,-16 6 360,-8 11-360,-19 3 270,-11 11 0,-8 5-181,-5-4-89,5 4 90,7-10-180,7-2 180,11-6-90,2-5 0,16 4-359,3-10 179,10 5-180,1-6 270,-5 5-90,-3-3 180,-4 9-90,-6-10-180,-2 10 90,-10-4 180,-2 11 0,-6-4 0,1 4 0</inkml:trace>
  <inkml:trace contextRef="#ctx0" brushRef="#br0" timeOffset="10651">14293 14030 7533,'-14'-6'-810,"3"5"720,11-4 360,0 5-90,-5 0 0,3-6 180,-3 5-180,5-10 89,0 4-269,5-6 450,8-5-360,-5 5 270,20-11-270,-24 11 0,23-16-90,-18 14 0,8-14-90,-10 9 90,-1-4-90,-6 4 180,0-3-90,-6 9 0,-6-4 0,-13 11 0,-7 2 0,-5 16 90,0 2 0,0 18-90,5 0 0,7 1-772,7-2 772,11-10 180,2-2-180,5-6 90,5 0 0,8-5-90,6 4 90,23-9-90,-8 3-111,14-5 21,0 0-1858,-8 0 1948,9 0-90,-7 0-180,-9 0 270,3 6-504,-5 1 504,-11 5-180,4-5 324,-17 9-144,-2-7 1894,-10 9-1894,-19 5 0,2-8 90,-14 8-180,-5-4-605,6-6 785,12-4 0,-2 0-90,-23 4-730,14-7 730,-13 6-484,9-11 574,5 4-252,-8-16 162,26 3 0,-2-10 1415,28 0-1685,3-1 270,17-6-24,-8 10 0,2 0 24,16-11 0,-9 10 0,1 2 0,-8 1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50:06.825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3471 3830 7533,'-39'5'899,"9"3"-269,6 20-900,16 4 0,2 3 45,-5-3 0,10-1 225,23-11 0,17-1 0,12 0 0,6 0 0,1-2 0,-6 0 0,-11 0 0,-3 4 0,-7-1 0,9-1 0,5-8 0,0 0 0,0 0 0,0 0 0,-1 0 0,1-1 0,0 1 0,0 0 0</inkml:trace>
  <inkml:trace contextRef="#ctx0" brushRef="#br0" timeOffset="1065">3409 4003 6634,'-16'-24'0,"1"0"0,-1-2 0,12 1-205,25 8 0,22 0 0,12 1 0,4 2 1,-4 1-1,-14 1 0,-2-4 0,0 2 0,5 8 1,0 0-1,0 0 0,-1 0 0,1 0 0,0 0 1,-1 0-1</inkml:trace>
  <inkml:trace contextRef="#ctx0" brushRef="#br0" timeOffset="2049">3570 4350 7533,'-5'-36'764,"1"-1"1,-1 0-1,45 2 1,8 26-938,-33 28 1,-4 16-1,-2 11 1,-2 7-1,-1 1 1,1-4-1,2-9 1,5-2-1,2-4 1,-2-1-1,-5 6 1,-13 7 0,0 0-1,-1 0 1,1 0-1,0-1 1,-1 1-1,1 0 1</inkml:trace>
  <inkml:trace contextRef="#ctx0" brushRef="#br0" timeOffset="2932">6856 10485 7533,'0'-36'1709,"0"-2"-1619,5 4 0,-1-5 0,-13 2-227,-13 15 0,-11 2 1,-9 0-1,-7 1 1,-3 1-1,-1 1 1,2 0-1,5 1 1,8 1-1,-6-7 1,8 1-1,-1 2 1,-9 1-1,-1 10 1,0 0-1,1 0 1,-1 0-1,0 0 0,0 0 1,0 0-1,0 0 1,0 0-1,1 0 1</inkml:trace>
  <inkml:trace contextRef="#ctx0" brushRef="#br0" timeOffset="14515">9222 4400 7533,'0'-42'749,"0"-1"1,8 6-1,1 2-524,-5 5 0,2 4 315,17-9-90,-11 28-271,-5 2 91,-1 5 0,-6 0 270,-11 116-570,5-83 0,0 0 0,-1 7-380,0-6 0,0 5 1,-1 4-1,0 3 1,-1 2-1,0 1 0,0 0 1,1-2 308,0-2 1,0 1 0,-1 0 0,1 1 0,0 1 0,0-1 0,0 1-1,0 0 1,0 1 37,0-1 0,1 0 0,-1 1 0,1 1 0,-1 0 0,1 0 0,0-1 0,0-1 1,0 0-1,1-2 107,-1 5 1,0-1 0,0 0 0,1-1 0,0-1 0,0-2 0,2-2 0,0-3 247,-1 21 1,1 1-1,3-13 1,6-28 426,13-40-839,-7-11 0,-1-11 1,0-4-334,-1 7 0,0-4 1,-1-2-1,1-1 1,0-1 92,0-1 0,1 0 0,-1-2 1,0-1-1,1 0 0,-2 0 141,0 4 1,0 0-1,-1-1 1,1 0 0,-1 1-1,0 0 1,-1 2 263,2-2 0,-1 0 0,0 1 0,0 1 0,-1 2 0,-2 2 292,1-10 0,0-1 1,-3 10-1,-7 21 1552,-21 41-1889,12 13 0,4 11-158,4-9 1,0 4 0,2 1-1,4-4-82,5 4 0,5-4 1,5-3 59,13 8 0,6-16 135,4-29 0,1-18 165,-11-4 0,-2-9 0,-4-2 972,-2-4 0,-4-3 0,-2 4 93,-4-3 1,-2 18 434,-4 67-1321,-1-5 1,1 9 0,5 0-613,4-11 0,4 1 0,2-1 0,4-5 313,12 6 0,4-6 0,3-8 0,-4-11 0,2-7 0,0-6 0,0-13 0,-1 0 0,1 1 0</inkml:trace>
  <inkml:trace contextRef="#ctx0" brushRef="#br0" timeOffset="17379">10264 5664 4435,'-30'-18'1799,"-2"-1"-300,17 6-1139,22 40-405,6 1 0,1 3 45,3 15 0,-2 3 45,-2-3 0,-2-4 354,-7-9 1,-1-15-40,-3-40-405,-3-11 0,-1-7 15,0 5 0,-1-2 0,1 1-150,0-13 0,1 9 367,3 20-97,8 38 0,2 15 0,0-2 0,1 5 0,0 0-90,1 1 0,0 1 0,3-4 486,5 6 0,2-17-306,4-41-135,-12-14 0,-4-9-45,-6 8 0,-3-3 0,1 3 180,0-6 0,1 8 0,3 13 359,6 62-1034,-1-6 1,3 1 494,3 1 0,3-3 0,-2-7 0,3-4 0,0-12 0,1 1 0</inkml:trace>
  <inkml:trace contextRef="#ctx0" brushRef="#br0" timeOffset="17629">11007 5764 7533,'4'-32'299,"-1"0"1,-5 5 0,-7 5 1139,-33 2-495,6 29 1,-4 11-495,10-2 0,-1 4 0,3 3-211,3 3 1,4 2 0,8 1-15,12 12 0,13-4-673,4-14 0,8-6 448,18-7 0,11-8 0,-4-3 0,-7-6 0,-1-3 0,2 2 0,0-1 0,0 1 0</inkml:trace>
  <inkml:trace contextRef="#ctx0" brushRef="#br0" timeOffset="20046">12024 5070 7533,'-19'-31'449,"12"10"-449,9 4 0,21 11 90,-2 6-180,20 0-89,-13 0-1460,-2 0 1,0 0-1196,3 0 2160,0 3 1,0 0 328,0-2 345,7 4 0,-13 1 0,-4 1 0</inkml:trace>
  <inkml:trace contextRef="#ctx0" brushRef="#br0" timeOffset="20262">12074 4784 7533,'-39'-31'629,"15"12"-179,13 7 270,5 7-540,5 4-1,-5-5 1,12 6 0,1 0 0,5 0-90,11 0-90,-2 6 0,9-5-809,12 4 269,-8-5-54,14 0 594,-5 0 0,1-5 0,-19 2 0,0-1 0</inkml:trace>
  <inkml:trace contextRef="#ctx0" brushRef="#br0" timeOffset="21812">14454 3942 0,'0'-25'240,"0"0"2742,0 6-2623,-11 6 1410,-25 19-1769,14 2 0,-2 3 120,-9 4 0,-5 1 0,2 1 15,-5 4 0,0 0-40,6-4 1,-2 1 0,0 0 24,1-1 0,0-2 0,0 2-30,3-1 0,1 1 0,0 0-120,-1 1 0,1-1 0,1-1 1629,-9 5 1,9 1-1780,21 8 90,9-16-45,25-4 0,15-3-45,-2-4 0,5-2 1,0 1 89,1 5 0,0 2 0,1-1-158,6-1 1,1-1-1,-5 2 203,-3 3 1,-6 2-136,-5 3 0,-6 3-225,-6 6 0,-7 5 1533,-6 15 0,-10 3-1083,-5-3 0,-11-3 74,-9-7 1,-7-2 0,0-6-232,0-5 0,-2-4 202,-4-1 0,-4-1 0,6-3-90,-8 2 90,14-6 0,-5 2 0,6-2 150,-7 5-285,16 0 0,5 1 45,14-6 0,22 13 270,12-15-270,3 5-287,10 1 287,-14-7 0,1 0-2948,18 7 2858,-16-9 0,2-1 0,8 0 0,-1-1-1003,-9-2 0,-1 0 823,13 0 0,2 0-1058,0 0 1,-2 0 1327,-10 0 0,1 0 0,7 0 0,0 0 0,-15 0 0,1 0 0</inkml:trace>
  <inkml:trace contextRef="#ctx0" brushRef="#br0" timeOffset="22231">15532 4078 7533,'-13'-47'-570,"-1"0"0,-1 4 1,2 6 569,6 13 0,-5-1 0,-1 6 0,-10-5 0,8 16 0,-14-9 0,4 16 0,4 1 270,-13 18-91,19 3 91,-9 9-205,17-5 0,2 2 115,-2 16-492,4-12 1,1 4 536,1 9 0,2 0-1646,-1-12 1,0 1 1480,-1-2 0,1 3 0,1 1-30,0 3 0,1 0 0,0-1-1055,1 8 0,1 1 1085,1-2 0,1 3 0,1-2-418,-1-3 0,0 0 0,1-3 268,1-5 0,1-1 0,-1 1 30,-1 2 0,-1 0 0,0-1-210,7 12 0,-2-4 279,-7-15 0,0 0-106,2 17 1,-1-3 96,-5-12 862,-5 10-862,-8-28 0,-12-5 0,-6-1 0</inkml:trace>
  <inkml:trace contextRef="#ctx0" brushRef="#br0" timeOffset="22396">15049 4747 7533,'0'-32'329,"0"-1"1,0 5 0,5 3-1319,19-6 719,-2 12 90,13 7-180,1 1 360,-8 4-360,8 0-179,-1 1 539,-7 1 0,8 4 0,0-5 0,2 6 0</inkml:trace>
  <inkml:trace contextRef="#ctx0" brushRef="#br0" timeOffset="22615">15880 4041 7533,'-7'-26'-585,"1"1"0,-6-7 316,-12 10 269,9 21 359,-8 1 361,5 12-271,0 14 1,0 6-450,6-11 0,1 3-384,-4 14 0,1 6 0,3-5 384,6-8 0,1-1 0,-2 14 0,1 0-270,5-7 0,0-3-2980,0 10 3160,1-12 0,4 0-315,5-6 1,3-3 5,9 11 0,-2-13 1,2-1-1,9 5 0</inkml:trace>
  <inkml:trace contextRef="#ctx0" brushRef="#br0" timeOffset="23046">15979 4264 7533,'0'-39'-810,"0"9"720,0 18 360,22 1-90,-11 9 0,18-3 0,-6 10-180,-8 2-90,14 5 180,-15 17 0,-1-7-585,-9 12 0,-3 1 405,-1-2-225,-5 8 1,-1-2-2752,3-14 3066,-13 15 0,9-28 0,-6-16 0,12-26 0,15-5 0,6-4 0,-1 5 0,1-1 0,1 2-332,6-9 1,1 4 510,5 0 1,-4 7 90,-14 12 2692,8 1-2422,-10 11-90,-6 12 899,-7 42-1079,-3-12 0,-1 2-315,-1 8 0,3-1-450,7-7 0,7-5-450,4-7 1,6-8 536,6-14 1,2-5-1,-4-1 1,-1-2 0,16-20-1</inkml:trace>
  <inkml:trace contextRef="#ctx0" brushRef="#br0" timeOffset="23328">16773 4388 7533,'-14'0'359,"-3"0"-89,16 5-90,-5 2 360,1 6 180,3 5-541,-3-5 271,5 33-270,5-27-630,0 15 1,3-1 449,11-13-720,-2 3 0,2-1 630,9-14 90,18 9 0,-18-27 0,8 2 0</inkml:trace>
  <inkml:trace contextRef="#ctx0" brushRef="#br0" timeOffset="23562">16760 4177 7533,'-30'-37'180,"15"11"1349,-2 8-1889,23 29-899,6 10 809,2 5-360,4 3 451,-6-16 179,1 0 180,-7-8 0,0-10 0,-12-24 0,5 11 0,-10-22 0,4 21 0</inkml:trace>
  <inkml:trace contextRef="#ctx0" brushRef="#br0" timeOffset="23813">16909 3718 7533,'-21'-33'1889,"10"16"-1709,18 18 269,6 11 136,12 12 0,6 3-406,-9-5 1,1 0-1819,11 11 1,-1 2 1286,-8-10 0,-3 4 442,-6 4 0,-2 6 0,-1-1-290,2 1 0,-1 4-178,-6-6 0,1 5 0,-1 4 1,-4 0-1,-4-3-319,-10 5 0,-7 0 0,-1-2 0,2 0 509,6-4 1,3 0 0,-2-2 0,-4-1-1,-7 0 1,-4 1 0,-2-5 0,3-7-1,-2-10 1,0 1 0</inkml:trace>
  <inkml:trace contextRef="#ctx0" brushRef="#br0" timeOffset="24780">15148 5354 4042,'-20'7'449,"3"-1"1565,-1-12-1924,9 5-90,-2-5 598,17 1 482,6 4-586,15-2 1,10 0-405,5 0 0,7-1 0,6 0-418,-17 2 1,3 1 0,3 0-1,2 0 1,0 0 0,0 0 0,-1 0 365,-2-1 1,-1 0-1,1 0 1,-1 0-1,2 1 1,0-1 0,1 0-196,1 1 1,1 0 0,1 0-1,1 1 1,0-1 0,0 1-1,-1-1 1,0 1 43,-1 0 1,0-1-1,0 1 1,-1 0 0,1 0-1,-2 0 1,1 0-1,-2 1-356,2 0 1,0 0 0,-1 1 0,0 0 0,-1 0 0,-1 0 0,0-1 394,2 0 0,0 0 1,0 0-1,-2 0 0,-2 1 1,-3 0-1,16 3 0,-4 1 1,-12 1-1,-8 5 0</inkml:trace>
  <inkml:trace contextRef="#ctx0" brushRef="#br0" timeOffset="25329">15818 5875 7533,'-14'10'1304,"11"15"0,6 9-1034,3 2 0,3 5 0,1 2-500,-3-2 0,1 2 1,1 1-1,0-1 365,0-4 0,0-1 0,1-1 0,-1-3 539,3 21 1,1-23 501,-1-46-996,-6-31-240,-9 12 0,-4-5 0,0-1-132,-1-2 1,0 0 0,-2-1 56,0 5 0,-2 0 0,0-1 0,2 1-15,-1-11 0,2 0 1,1 5 104,-5-2 0,10 15 135,37 37 89,-8 27 1,0 13 22,-5-14 1,2 3-1,1 2 1,1-1-268,2 3 1,2 0-1,1 1 1,1-2 108,2-1 1,1 1 0,1-3 0,1-5 105,6-1 0,1-5 0,0-10 151,-6-8 0,0-7 0,-6-9 59,-1-25 0,-11-14-360,-11 4 0,-8-7 0,-2-1-353,-2 8 1,-3-2 0,-1 0 0,1-1-44,0 7 0,0-2 0,0 1 1,1 1-1,0 2 396,-2-11 0,1 4 0,2 3 0,0-7 0,6 11 0,11 21 0</inkml:trace>
  <inkml:trace contextRef="#ctx0" brushRef="#br0" timeOffset="26096">19214 4301 7533,'5'-27'-1260,"13"5"1440,14 22 1259,12 0-89,-5 0-361,-13 0 1,0 0-990,3 0 134,-4 0 1,2 0-3412,23 0 2893,-9 5 114,1 2 0,-8 27 0,-23-10-90,3 14 0,-6 9 120,-15-12 0,-9 1 1,1 1 179,0 3 0,-1 0 0,-2-1 270,-2-3 0,-3-2 0,2-5-1229,-2-1 1,3-10 1108,3-18 552,22-22 0,7-7-552,3-6-90,-2 3 0,4-6 0,0 8 0,3-4 0,2 0 0,-1 1 12,5-5 1,-1 0 0,1-1 189,-2 2 0,2-2 1,-2 2-1,-3 5-1009,5-5 1,-9 15 1076,-14 20 864,-12 19 1,-7 13-776,1 5 1,-2 6 0,2 0-210,4-4 0,2 1 0,-1 0 222,-4 9 0,0 2 0,6-3-462,8 6 1,11-9-1531,16-20 1,7-6 1619,-1 1 0,3-7 0,4-11 0,0-5 0,-13-2 0,-1 0 0</inkml:trace>
  <inkml:trace contextRef="#ctx0" brushRef="#br0" timeOffset="26331">20429 4760 9512,'-25'16'584,"9"10"1,2 7-46,0 9 1,2 2 135,4 2 0,2-2-2314,2-8 1,4-5-566,12-3 3613,17-15-1859,4-12 360,-3-3 0,1-3-1248,1-5 0,0-4 843,3-4 0,-2-2 495,-6 2 0,-3-2 0,-4-1 0,-4-1 0,2-15 0</inkml:trace>
  <inkml:trace contextRef="#ctx0" brushRef="#br0" timeOffset="26481">20392 4438 7533,'-21'-16'0,"-1"1"0,0 0 0,11-2 0,25 28 0,22-2 0,-9 9 0,9-6 0</inkml:trace>
  <inkml:trace contextRef="#ctx0" brushRef="#br0" timeOffset="26964">21073 4536 7533,'-21'-38'3276,"-1"8"0,21 12-2722,-4 5-3831,21-10 1703,-12 8 1388,18-9-534,-15 12-89,11-6 327,12-12-418,-6 12 1,2 3 584,0 4 0,0 6 450,7 13 0,1 9 1348,-2 15 0,3 1-1154,3-17 1,5-5 0,-4 0 1036,-6 10 1,-1-11-2387,4-27 1,2-15 0,-12 1-2258,-16-7 2545,0-9 0,-3 3 164,-13 16 1,-1-2 0,-5 12 0</inkml:trace>
  <inkml:trace contextRef="#ctx0" brushRef="#br0" timeOffset="27412">22723 3768 7533,'-16'-42'1092,"0"0"0,3 10 0,1 3-141,0 0 129,-16 12-810,-5-3-405,6 12 0,-2 2 0,0 5 0,1 2 45,-16 8-2723,14 9 2813,17-1-180,-3 19 135,13-9 0,3 3 0,-4 8 1,3 5-827,5 3 1,3 4 0,0-3 870,-4-12 0,0-3 0,0 2-146,3 6 0,0 2 0,-1 0-94,-3 0 0,-2 0 1,-2 0 89,-3 0 0,-1-1 0,0 3 172,1-1 1,0 2-1,0 0 1,-1-3 97,-2 3 0,0-3 0,4-2 781,3 6 1,13-8-1802,15-21 1,11-7 0,-3-2 861,-1 0 1,0-3-1,6-3 1,3-2-1,-6-2 1,7-5-1</inkml:trace>
  <inkml:trace contextRef="#ctx0" brushRef="#br0" timeOffset="27730">22920 4301 7533,'-24'-39'2518,"0"20"-1258,-7 32-991,16 3 46,2 10 0,4 5-855,14-3 1,5 1 179,-3-1 0,1-1 270,5 3 0,6-7-450,13-15 1,5-9 449,-2-9 0,-3-9 210,-10-8 0,-3-8 0,-5 0 419,-4-13 1,-11-2-649,-7 12 1,-6-1 0,-5 6-72,-14 1 0,-7 11-765,0 15 1,0 10 496,9 10 0,2 4 0,3 1 0,4 3 1,14 5-1,0 0 0</inkml:trace>
  <inkml:trace contextRef="#ctx0" brushRef="#br0" timeOffset="27945">23342 4586 7533,'5'-34'3276,"2"23"-1245,0 20-1672,4 20-89,-9-4-719,9 18-2828,-5-9 1852,1 7 306,4-21 1119,-4 9 0,6-14 0,-1 8 0</inkml:trace>
  <inkml:trace contextRef="#ctx0" brushRef="#br0" timeOffset="28180">23702 3793 9152,'0'49'819,"0"0"0,0-9 0,0 3 0,0 3-827,0-7 0,0 2 1,0 2-1,0-1 1,0-2-813,0 2 1,0-3 0,0 0 0,0 0 442,0 8 0,0 0 1,0-5-1,-3-4 1,0-4-1,0-6 0,-1 0 1</inkml:trace>
  <inkml:trace contextRef="#ctx0" brushRef="#br0" timeOffset="28645">23962 3446 7533,'-30'-37'1092,"-1"-1"0,16 14 0,0 2 669,-18-13-1851,33 30-495,23 5 1,9 5 494,15 8 359,-9-1 1,10 4 0,2 2 0,-7-1-60,-11-2 0,-4 0 0,2 2-91,15 4 1,2 3 0,-11 2 240,-17 6 0,-9 0 0,-10-1-31,-12 6 1,-8 9 0,1-5-1097,-1-3 0,0 0 767,3-4 0,-3 3 0,2 2 0,1 0-90,4-4 0,1 1 0,3 0 0,0 3 22,2 8 1,3 2-1,1 2 1,2 0-23,3-7 0,1 1 0,1 0 0,1 0 0,-1-1-180,0-1 0,1-1 0,0 0 1,-1-1-1,-2-1-427,-1 3 0,0-1 0,-4-3 0,-6-4 411,-11-4 1,-7-4-1,-3-4 1,-2-4 0,-1-4-1,-3-3 1,-4-6 0,0 0-1,0 0 1</inkml:trace>
  <inkml:trace contextRef="#ctx0" brushRef="#br0" timeOffset="30078">10128 8416 7353,'-32'-26'3276,"2"13"-6553,-6 26 1485,14 8 1388,-8 4 1,-2 2 583,0 3-161,6-7 1,-6 4-1,3-2-109,4-4 1,1 0-172,0 0 1,-3 1 0,1 1-10,-6 6 0,0 2 1,1-2 149,5-8 0,1 0 0,-2 1 30,-6 8 0,-3 2 0,-2 1-135,0-2 0,-3 1 0,0-1 1,4-2 591,5-5 1,3-2-1,-5 3-316,3-4 1,-4 3-1,-3 1 1,-2 1-1,0 0 1,2-3-1,4-2 129,-7 1 0,3-3 0,1-1 0,-1 1-19,1-1 1,-2 0 0,1 0 0,2 0 0,4-3 184,-19 9 0,24-8-616,64-22-331,1 5 1,5 0 555,1-7 0,2 4-45,-12 10 0,0 5 0,-5 0 1802,10 12-1742,-11 0 0,3 7 0,-5-2 282,-9-4 1,-2 3-231,1 3 1,2 6 0,0 3-1,-2-1 0,-2-1 1,-2 0 0,0 0-1,1 1-665,4 6 1,0 0-1,1 1 1,-1-3 342,-1 3 0,0-2 0,4-6 300,7-6 0,4-5 0,-3-10 0,12-18 0,-5 0 0,0 1 0</inkml:trace>
  <inkml:trace contextRef="#ctx0" brushRef="#br0" timeOffset="30712">10351 9184 7533,'-3'-26'1638,"-1"-1"0,4-13-1226,7 78-188,-3 7 1,-1 9-225,-3-11 0,-2 3 0,0 3 0,0 1-656,1-7 1,0 3-1,-1-1 1,0 0 0,0-1 164,-1 1 0,-1-1 0,1-1 0,1-1 401,1 0 0,0 0 0,1-3 1,2-6-571,1-7 1,1-3 614,-1 6 0,6-5 315,25-17-181,-13-25 1,-2-10-150,-1 0 0,0-4 1,-3-3-192,-4 0 1,-2-3 0,-3-1-1,0-1-64,-1 0 0,-1-2 1,-2 1-1,-2 1 225,-2-5 0,-3 1 0,0 6 1335,-1 2 0,-2 16-166,-10 51-495,13 4 1,3 5-315,-2 8 0,3 3-90,3-16 0,3 0 0,4-3 0,9 4 0,7-5-315,15-3 0,7-12-165,-12-17 0,2-7 0,0-2 1167,-2-1 0,-1-1 0,-1-2-822,8-12 0,-4 9 45,0 34-765,-21 4 0,-3 4 675,0 18 0,-2-16 0,1-4 0,8-9 0</inkml:trace>
  <inkml:trace contextRef="#ctx0" brushRef="#br0" timeOffset="31948">11516 9903 7533,'7'-25'2608,"4"5"-2248,-10 3 270,5 10-450,-12 1-91,-23 23 271,-11 9-315,17-7 0,1 0 495,-14 13-1260,35-20-89,14-24 719,14-9 0,3-9 450,-16 16 449,2 9-539,-9 39-225,-1-4 0,0 3-315,3 9 0,0 0 315,0-1 0,2-6 45,13-3-270,1-57 45,-14-4 0,-2-6-315,0-4 1,-1 0 224,0 7 0,2 8 585,10 17-90,-7 24 0,-1 10-180,-2 5 0,-1 2 44,2 2 1,1-3-314,13 4-181,1-48 0,10-18 450,-22 8 0,-2-2 0,7-7 180,-2 18-270,-10 6-3212,5 17 3212,1-3-3277,5 16 2950,1-10-1562,11 4 1889,-4-6 0,10-5 0,-4-1 0</inkml:trace>
  <inkml:trace contextRef="#ctx0" brushRef="#br0" timeOffset="32164">12483 9989 7533,'0'-26'2968,"0"3"-3148,0 10-719,-11 12 1168,-10 10 1,-5 5 90,-1 3 0,-1 1-1999,-1 4 1,0 0 1555,5-7 1,3 0 1301,2 14-1039,5-19-1169,14 23 179,38-27 1,15-8 809,-13 6 0,2-3 0,-1-3 0,2-3 0,-4-1 0,0-7 0,-1 1 0</inkml:trace>
  <inkml:trace contextRef="#ctx0" brushRef="#br0" timeOffset="32679">12657 8577 7533,'-30'-36'2338,"14"14"-1888,-6-7 989,21 17 1350,-10 0-1620,15 5-1259,14 7 90,4 12-779,14 2 689,-15 2 0,-1 2-3132,9 4 2907,-6-5 0,1 2-135,5 8 0,1 4-33,0-2 1,1 2-1,2 3 393,-6-5 0,1 2 0,0 1 0,-1-2 60,3 6 0,0-2 0,-1 0 0,-3-4 0,0-1 0,-4-2 30,-2-1 0,-1-2-1032,0-4 0,0 0 1032,-1 1 0,0-1-269,18 10-988,-14-3 987,7-3 1532,-11 0-1352,-10-11 319,3 22 131,-27-8-180,-10 9 0,-8 4 0,6-10 0,-3-1 0,-1 1 285,3-2 0,0 1 0,1 1-488,4-2 1,-1 0-1,2 3 1,2 3-230,4 1 0,2 3 0,1 1 0,1 1 0,0-2 4,-2 4 1,1-1 0,0-1 0,0 2 112,0 6 0,-1 2 0,2-1 0,2-7 0,2 6 0,2-9 135,-4-9 0,-3-11 0,-11-1 0</inkml:trace>
  <inkml:trace contextRef="#ctx0" brushRef="#br0" timeOffset="33178">14578 9555 7533,'-20'-6'2518,"-2"-5"-2518,20 10 270,-3-4-90,10 5-180,8-6 0,17 5-405,4-2 0,4 0-584,-4 3 0,0 0-650,7-2 1,-2-1 1353,-8 3 0,-2-2 0,9-9 0,5 4 0</inkml:trace>
  <inkml:trace contextRef="#ctx0" brushRef="#br0" timeOffset="33348">14640 9321 7533,'-20'-20'1034,"0"1"1,-14-11-496,27 12-1258,13 11-91,24 2 450,4 5-89,9 0 89,-17 2 0,0 1-2917,10-1 2442,12 3 565,-21 1 1,-1-1-185,9-2 0,-8 5 1,0 0-1,10-1 0</inkml:trace>
  <inkml:trace contextRef="#ctx0" brushRef="#br0" timeOffset="34297">16945 7933 7533,'0'-19'539,"0"-5"1,0 5-180,6-1-90,-5 2-90,5 6 0,-6 0-1,0 5-89,0-10-90,0 9-3277,0-15 3072,-6 9-2243,-6-15 2358,-7 19-714,-1-7 1,-1 1 713,-8 12-372,-2-5 0,-1 1 642,-4 8-90,0 14 0,2 5 180,-2 6-270,15 9 0,0 11 0,5-4-45,6-7 0,3 2 9,3 1 0,-1 8 0,1 3 0,2-1 0,1-6 6,2-4 0,1-4 0,2 6-22,0-2 1,1 6-1,1 4 1,0 1 0,1 1-1,-1-4 1,0-6 51,0 2 0,-1-6 0,1 1 0,1 5 0,0-2 0,1 4 0,0 4 0,1 2 0,0 0 0,-1-1 0,0-4 0,-1-5-23,1 5 1,-2-6-1,1 0 1,1 6 22,-1-5 0,1 5 0,0 3 0,1 1 0,0 1 0,-1-3 0,0-2 0,-2-6-23,1 3 1,-1-5-1,-1-1 1,2 6-43,0-2 1,0 6 0,1 2 0,0 1 0,0-2-1,-1-3 1,-1-6 94,0 6 0,-1-7 0,-1 3-75,0 10 0,0 4 0,-1-1 0,-1-10 180,-1-10 0,-4-3-75,-5 6 0,-5 2 0,0-7 570,-11-5-271,-14-3 1,-4-5-90,2-10-90,8-8 0,-6-3 0,5-2-630,-12-9 420,14-1 0,-2-5 0,4 0-825,9 3 1,3-1 854,-7-10 0,1-1 0,0-13 0,3-1 0</inkml:trace>
  <inkml:trace contextRef="#ctx0" brushRef="#br0" timeOffset="35462">17789 8664 6813,'-20'0'1259,"8"0"-989,1 0 180,4 0-360,0 0 360,1 0 89,1 0 91,-2 0-180,0 0-1,2-6-449,5 5 90,0-10 0,5 4-539,8-11 449,0 5-540,5-11 270,6-6 180,-9 2-90,8-8-90,-5 1 180,-9-4-89,2-5 89,-11 7 270,-6 17-91,-6-2 91,-2 20-90,-10-9 360,0 22-90,-8 13-180,15 1 0,2 6-767,-1 7 1,2 5 676,8-8 0,2 3 0,0 0-665,-1 5 1,1 0-1,2 2 575,3-6 0,2 2 0,1 0 0,-1-2-771,0 5 0,-1-1 0,1 1 741,4 3 0,1 1 0,1 0-180,-1-1 0,0 0 0,1-2-336,-1-8 1,1-1-1,0 0 396,0 6 0,1 0 1,1-1-118,1-7 0,0-2 0,0-2-183,2 7 1,0-1 518,2 2 0,-2-3-789,-2 7 2157,-17-22-1797,-4-9-89,-14-11 449,9-6 0,-15-6 0,3-7 0</inkml:trace>
  <inkml:trace contextRef="#ctx0" brushRef="#br0" timeOffset="35647">17491 9296 7533,'-10'-25'1638,"1"0"0,-4-8-1136,8 10-413,10 12 91,2 10-629,5-10 269,12 4 180,-3 0-450,3-4 180,11-2-180,3-6-510,-7 10 0,0-1 735,-4-2 0,-1 0-90,3 5 0,1 1 315,1-6 0,-1 0 0,-4 5 0,1 0 0,7-2 0,-1 1 0</inkml:trace>
  <inkml:trace contextRef="#ctx0" brushRef="#br0" timeOffset="35862">18148 8590 7533,'-12'-25'2608,"-1"5"-2428,7 3-270,-6 10-719,6 12 449,-7 20 90,1 19 360,5-14 0,1 2-331,3-4 0,0 2 331,-4 16 0,2 7-540,9-6 0,3 4 0,3-2-150,3-5 1,2-3-1,1 1 478,1 3 0,0 0 0,4-10 0,9-12 0,1-11 1,5-14-1</inkml:trace>
  <inkml:trace contextRef="#ctx0" brushRef="#br0" timeOffset="36229">18384 8862 7533,'-7'-26'749,"0"-1"1,-2-3-1,7 8-1018,24 20 89,-5 25 0,-2 1 0,0 5-45,-7 4 0,-4 4-45,0 5 0,-2 0 225,-2-11 0,0-3-44,0 16 178,0-27-178,16-63 44,-8 22 0,0-1-153,4-10 1,0 1 287,-2 3 0,-2 2 90,5-9 89,-4 6 1,0-1 0,4-9-180,-4 14 0,0 2 360,4-10-3442,-6 15 2992,-2 3 450,-5 18-360,0 7-90,-5 11 179,3 13 1,-9 1 45,8 2 0,5 3-405,5 1 0,2 1-360,-3-5 1,5-1-398,18 6 0,5-9 487,3-15 450,-10-5 0,0-3 0,15-7 0,-4 0 0</inkml:trace>
  <inkml:trace contextRef="#ctx0" brushRef="#br0" timeOffset="36445">18880 8416 7533,'-7'-19'2428,"2"-5"-2428,32 32 0,-15-3-90,28 25 0,-16 11-890,-3-6 950,-6-7 0,1 5 0,-2-2-585,-1-3 1,-2 3 591,0 4 1,2 8-1,-1 0 1,-1-3 232,-2-2 0,0-2 0,-1 2 179,1 11 1,-1 2 0,0-4-1155,-1-1 1,-2-5 764,-1-12 0,-2-4 0,-2 0 0,0-8 0</inkml:trace>
  <inkml:trace contextRef="#ctx0" brushRef="#br0" timeOffset="36965">20032 8912 7533,'21'-21'1124,"0"1"0,12-14-854,-33 29-270,0-2-539,-11-11 449,-3 4 90,-11 2-360,-11 1 180,-3 9 0,-4 2 225,7 2 0,0 2-272,2 2 0,-1 2 0,2 3 362,-3 11 0,5 6 179,3 2 1,5 3-1749,5-2 1,4 1 1568,4-4 0,3-1 0,5 1 0,4-2 20,20 14-21,-2-20 1,4-3-90,1-5 0,4-6-272,5-8 1,3-5 0,-3 0 271,-7-1 0,0-1-270,14-9 0,-1-5 45,-11-3 0,-4-2 1,-7 8 0,0-3-1,0-10 0,1-6 1,-4 2 89,-6 7 0,-3 0 0,4-17 0,-3-1-180,-11 5 0,-3 3 180,3 12 0,-1 0-90,-5-10 1,-3-1-91,-2 0 0,0 1-6,-2 4 0,0 0 231,-1-7 0,-1 2 45,7 15 0,-1 4 655,-4-3-475,4 17 0,6 12-180,2 6 1259,-1 24-1079,5-2 504,-5 15-415,8-17 1,2 0-180,-1-7 0,1 0 90,1 9 0,2 3 90,2 5 0,0-1-987,1-12 0,-1 0 672,0 14 0,2 2-280,8 0 1,2-1-216,-10-9 1,1 1 389,2-5 0,2 2 0,1-2-840,9 7 1,2-3 832,-5-5 0,2-1 0,8 0 1,0-3-1,-8-8 0,0 0 1</inkml:trace>
  <inkml:trace contextRef="#ctx0" brushRef="#br0" timeOffset="37329">20504 8751 7533,'2'-30'689,"1"-1"1,4 2 0,4 7-1050,10 15 270,7 16 0,2 4-90,1 5-34,-6 1 1,-3 3 663,-8 0 0,-4 3-226,-2 17 1,-3 2-225,3-12 0,-3 2-512,-5 5 1,-3 5 0,0-7 241,1 3 90,-12-1 0,0-4 485,10-18-305,-13-7 0,17-18 90,6-15-270,12-13 180,-6 9 0,2-3-283,7-10 0,1-1 238,-8 8 0,-1 0 360,5-2 0,-1 0-90,-5 4 0,1 1-1354,0 6 0,0 0 1489,0-3 0,-2 0 897,1-3-987,-7 16 180,-15 20-1,-13 25 1,-1 13-240,9-6 0,3 3 0,1 3-768,2-1 0,2 4 0,2 0 1,5-2 557,7 5 0,4-3 0,5-1 0,3-3 0,3-2 0,3-6 0,14-5 0,0 0 0</inkml:trace>
  <inkml:trace contextRef="#ctx0" brushRef="#br0" timeOffset="37946">16524 11167 7533,'-28'-3'1092,"-1"-1"0,2 23 0,5 6-590,3 9-458,12-2 1,9 2 45,15 1 0,11-6-360,1-18 0,6-7 1,0 1 209,-2 4 0,-1 0 0,1-5-1033,2-5 1,1-4 0,-5-4-190,-2-3 1,-6-6 562,-8-7 0,-3-2 719,7-10 344,-15 1 0,-8 1-299,-8 14 0,-6 2 74,-10 2 1,-8 2 0,-1 5-240,-2 5 0,-1 5 1,-1 2-391,-3 0 0,0 3 0,4 3 510,-4 9 0,9 5 0,13 15 0,29-7 0</inkml:trace>
  <inkml:trace contextRef="#ctx0" brushRef="#br0" timeOffset="38312">16152 7102 1632,'-15'-41'1638,"0"0"0,0-6 1190,9 27-3488,11 42 1,6 24-1,-2 1 660,-3-13 0,-1 0 0,1 4 0,1 3 0,0 5 0,1 0 0,-3-4 0,-2-9 0,-1 1 0,0-1 0</inkml:trace>
  <inkml:trace contextRef="#ctx0" brushRef="#br0" timeOffset="68265">13859 5590 7533,'-19'-26'-450,"6"-3"540,8 15-90,10 31 0,9 23 0,4 11 0,1-2 0,-4-14 0,14-1 0,-12 4 0,1 0 0,-1 0 0,0 0 0,0 0 0</inkml:trace>
  <inkml:trace contextRef="#ctx0" brushRef="#br0" timeOffset="68449">13847 5280 7533,'-40'-21'427,"0"16"0,37 19 0,-1 11 1</inkml:trace>
  <inkml:trace contextRef="#ctx0" brushRef="#br0" timeOffset="69345">14243 5739 7533,'31'-20'0,"-1"0"0,-4 3 0,-1-1 0</inkml:trace>
  <inkml:trace contextRef="#ctx0" brushRef="#br0" timeOffset="69367">14219 5540 7533,'38'-16'0,"0"0"0,0 0 0,-6 4 0,0-1 0,1 0 0</inkml:trace>
  <inkml:trace contextRef="#ctx0" brushRef="#br0" timeOffset="69380">14529 5330 7533,'13'43'0,"0"0"0,1 0 0,-1 1 0,0-1 0,1 0 0,-1-1 0,1 1 0,0-1 0,0 1 0,0-1 0</inkml:trace>
  <inkml:trace contextRef="#ctx0" brushRef="#br0" timeOffset="70582">13723 3421 7533,'-47'-11'1709,"22"2"-1349,-15-8-595,48-10 1,19-14 0,9-7 0,-1 2 0,-10 8 0,-11 0 0,1 0 0,8 2 0,0-1 0,0 0 0,0 1 0,0-1 0,0 0 0</inkml:trace>
  <inkml:trace contextRef="#ctx0" brushRef="#br0" timeOffset="72802">13809 3520 7533,'-5'-19'719,"-8"-21"720,0-6-1528,0 10 89,8 3 89,5 33 91,5 0-90,-3 6 360,3 34-90,0-12 0,1 3-91,-1 17 1,4 3-1168,5-11 0,3 0 1,-1-2 942,-4 0 0,1-1-105,4-2 0,3 1 0,-1-5-30,-2-5 0,-1-4 45,1 5 0,-1-8 675,2-19-630,-19-18 134,-7-14 1,-2-5 135,-2 2 0,-1 0 1368,2-7 0,1 0-1300,0 3 1,2 3-339,8-6 0,13 24-180,1 7 720,4 10-1,-6-11-359,0 0-270,-5-13-89,-1-12 179,-1-12 89,2 14-178,0 1 89,4 21 89,-4 1-358,0 5 269,4 1-270,29 6 90,-19 6 180,3-6 0,3 1-180,3 10 180,-3-9-90,4 3 0,-8 1 270,-4-5-270,1 4 90,-2-5 270,0-5-180,-5-2 90,5-5 90,-11-6-91,-1 4 1,-6-9 180,-6-2-180,-1-1 180,-9-5 0,-2-2-270,-6-5-356,4 4 1,-1-2 400,5 5 0,2 1-1331,0 6 0,2 0 1106,-1-6 0,1 0 45,-3 0 0,1 1-2281,-1-8 2101,5 10 0,2 2-45,2 0-1799,6 11 1402,6 3 667,12 28 0,2 3 0,11 18 0</inkml:trace>
  <inkml:trace contextRef="#ctx0" brushRef="#br0" timeOffset="116162">21669 11291 7533,'-7'43'337,"0"-1"0,0 1 1,-5-1-1,2-1-337,8 7 0,2-4-3277,-5 0 2991,5 5 466,0-7 0,0 5-91,-2-12 1,0 1 0,0 1-685,2 2 1,0 0 0,-1 0 653,-1 3 1,1 1 0,-2-2-396,1 9 1,-1-1 365,2-17 0,1 1 0,0 2 37,-3 4 1,0 4-1,0 0 1,1-2-294,1 0 0,1-2 0,-1 6 226,0-8 0,0 5 0,-1 4 0,0 0 0,0 0 0,0-2 0,1-5 22,1 3 1,-1-6-1,1 2 1,0 8-73,-1-10 1,0 6 0,0 4 0,0 3 0,0 2 0,0 0 0,-1 1 0,1-2 0,0-3 0,0-4 0,1-5 26,-1 14 1,1-8 0,0 0 0,-1 9 14,1-15 1,-1 5-1,0 4 1,0 4-1,0 2 1,0 1-1,0-1 1,0-1-1,0-2 1,0-4-1,0-4 1,0-7 74,1 9 0,0-9 1,0 0-1,-1 6-22,0-2 0,-1 7 0,-1 3 0,1 2 0,-1-1 0,1-2 0,0-5 0,1-7 15,0 2 0,0-7 0,0 4 97,-3 11 1,-1 6-1,1-1 1,0-3 271,3-3 0,2-2 0,-2-1-459,-3 2 0,0-1 0,1-2-15,2 4 0,0-5-1214,1 0 1169,2-33 571,14-1-2730,-2-12 1979,0 5 270,13-11 0,-17 6 0,13-7 0</inkml:trace>
  <inkml:trace contextRef="#ctx0" brushRef="#br0" timeOffset="116929">21036 14947 7533,'-26'-20'0,"1"-1"0,15 3 270,54 1 119,-6 15 1,8 4 0,5 1-937,-10-1 1,3 1 0,3 0 0,2 1 0,2-2 0,1 1 486,-7-2 1,1-1-1,1 0 1,2 0-1,0-1 1,2 1-1,0 0 1,1 0 0,1 1-33,-10 0 0,1 0 1,0 1-1,1-1 1,1 1-1,0 0 0,0 0 1,1 0-1,1 0 1,-1 0-1,2 0 0,-1-1 1,1 1 85,-2 0 0,0 0 0,1-1 0,1 1 0,0-1 0,0 1 0,1 0 0,0-1 0,0 1 0,0 0 0,0 0 0,1-1 0,0 1 0,-1 0 0,1 0-25,-4 0 1,0 0 0,0 0 0,0 1 0,-1-1 0,1 0 0,0 0 0,0 0 0,1 1 0,0-1 0,0 1 0,1-1 0,1 0 0,0 1 0,2-1 0,0 1 0,1-1 9,-9 0 0,0 0 0,2 0 0,1 0 1,0 0-1,1 0 0,1 0 0,0 0 1,1 1-1,-1-1 0,2 0 0,-1 0 1,1 0-1,-1 0 0,1 1 0,0-1 1,-1 0-1,0 0 0,0 0 0,-1 0 1,0 0-1,-1 0 0,0 0 0,-1 0 1,-1 0-1,-1 0-40,7 0 1,0 0-1,-2 0 1,0 0-1,-1-1 1,-1 1-1,0 0 1,0 0 0,-1-1-1,1 1 1,-1 0-1,1 0 1,-1-1-1,1 1 1,1 0-1,-1 0 1,2-1 0,0 1-1,0 0 33,-2 0 1,0 0-1,0-1 1,2 1 0,0 0-1,1 0 1,1 0 0,-1 0-1,1 0 1,-1 0 0,1 0-1,0 0 1,-1 0 0,-1 0-1,1 0 1,-2 0 0,0-1-1,-2 1 1,0 0 0,-1-1-1,-2 1 1,-1-1 0,-2 0 4,14 1 0,-2 0 0,-2-1 1,-2 1-1,-1-1 0,-1 0 0,-1 0 1,0 0-1,-2 0 0,0 0 0,0-1 1,0 1 32,4 0 0,1-1 0,-2 1 0,0-1 0,-1 0 0,-1 0 0,-2 0 0,0-1 0,-2 0 232,6-1 0,0-1 0,-3 0 1,-1 0-1,-3-1 0,-2 0-2,14-2 0,-5 0 0,-7-3 627,-7-5 1,-12-1-508,-21 1 1921,-21-3-2281,-10 4 2516,6 6-2696,7-4 839,5 4-299,6 1 90,2 0-181,33 23-269,-10-3 0,4 3 30,3 2 0,3 2 0,-2 1-30,7 15 0,-6 2 0,-10-9 0,-8-1 0,-14-3 0,-1 0 0</inkml:trace>
  <inkml:trace contextRef="#ctx0" brushRef="#br0" timeOffset="120329">21805 14551 7533,'-14'0'-630,"3"0"1350,17 0-181,6-6-269,18-1-450,3 0-180,16 2 181,0 5 268,-16-7 1,2-3-90,5-4 0,1-3 210,-10 2 0,0-2 0,1-2-474,3-5 0,0-3 0,0-1 324,2-2 0,0-1 0,0-2-280,-7 6 1,0-2 0,0-1 0,-1-2 263,-1-2 1,-1-1 0,-1-1 0,0-1-23,2-1 1,-1 0 0,1-1-1,-2-1-76,-5 5 0,0-1 0,0 0 0,-1 0 1,1 0-242,1-2 1,1 1 0,-1 0 0,1-1 0,0 0 276,3-3 0,0-1 0,0 0 0,0 0 0,-1 0 90,-1 0 0,-1 0 0,0-1 0,0 1 0,-1-1 54,0 0 0,-1-1 0,1 1 0,-2-1 0,-1 0-108,-1 1 0,-2 0 0,0-1 0,-1 1 0,0 0-217,-1 2 1,0-1 0,-1 1 0,0 0 0,1 1 126,-1 0 0,1 0 0,-1 1 0,1-1 1,-1 1-37,1-2 0,0 0 0,-1 0 0,1 0 0,0 2 108,3-6 0,1 1 0,-1 0 0,0-1-26,0-1 0,1 0 1,-2 0-1,1 1 48,-3 5 1,0 1-1,0 1 1,0 0 70,1 1 0,0 0 0,0 2 1,1 0-94,4-4 0,1 1 0,0 2 605,7-7 1,2 7-606,-1 10 0,2 9 889,19 16-979,-27 13 0,-2 7 0,2 13 0,-3 5 90,-7-5 0,-1 1 0,0 1 60,0-2 0,1 0 0,-1 1 120,2 2 0,0 0 0,1-2 90,6 2 0,2-5 266,1-5 0,2-8-357,23-17-105,-23-14 1,-2-9-120,-3-9 0,-3-5 0,-2-8 0,-2-4-31,-6 13 1,0-2 0,-1 1 105,1 3 0,0 0 0,1 0 60,2-3 0,1 0 0,2 2 44,10-7 1,2 2-135,1-2 0,2 4-45,-4 13 0,1 5-135,1 2 1,0 7-451,17 16 360,-17-4 0,1 1 315,-3 2 0,0-3 0,4-9 0,-3-7 383,-2-7 0,-4-6-158,0-8 0,-2-3-226,-2-6 1,-2 1-225,-2 8 1,1 2-46,1 6 0,2 2-135,16-4 225,-10 11 0,-1-3 180,-4-7 0,-1-4 75,-5 1 0,0-4 0,-3-1-258,-2-5 1,-2-3 0,-2 0 137,1-3 0,-1 0 0,-1-1-60,-1 1 0,-1 1 1,2 1-61,3 7 0,2 2 0,0 0 10,0 0 0,1 0 1,1 2 109,9-10 0,3 2 0,-2 2 0,2 1 45,0 3 0,2 1 0,-3 7 0,1 2 179,1 0 1,1 4 45,15-3-180,0 20 201,-13 20 1,0 8-472,2 5 0,-1 4 60,-4-4 0,0 3 0,-1 0 192,0 0 0,-1 1 0,-1 1-42,-1 1 0,0 0 0,-2 0 90,-1 1 0,-2 1 0,-1 0-120,-1 2 0,-2 0 0,-1 1-150,0 1 0,-1 1 0,-1-1 90,-2 1 0,-1 0 0,0-1 30,0-3 0,0-1 0,0 0 30,-2 15 0,0-2 180,2-7 0,1-1 0,0-2 0,1-2-45,2 1 0,0 0-90,-2-3 0,-1 0-90,0 3 0,0 1 0,-3 1 0,0 2 45,0 2 0,0 0-45,-3-1 0,0-1 196,3-1 0,-1 0-151,-3-6 0,2-1-45,6 7 0,3-1-45,2-11 0,2-1 45,3 11 0,3-1 90,1-11 0,2 0-45,0 6 0,2 3 0,5 2 0,1 0-90,3 1 0,2 0-35,-7-9 0,1-1 0,0 0 125,-3-2 0,-1-1 0,0 0 0,-1 1 0,-1 1 0,-2 0-45,6 15 0,-2 1 15,-7-13 0,0-1 0,1 1 30,-1 1 0,1 0 0,1 0 0,0 0 0,2 0 0,-2 0 0,-2-1 0,-1 1 0,-2 0 90,-2 1 0,-3 1 0,-2 1 0,-4 1 0,-3 0 0,0 1-30,-1 3 0,0 0 0,-2 0 0,-2-1 0,0-1 0,0 1-60,1 1 0,1 0 0,0 0-30,2-1 0,0 0 0,-1-2-15,0 1 0,1-1-90,4 6 0,1-4 135,4-4 0,6-8 0,3 2 0,5-1 0,2 1 180,6 2 0,0 3 0,-2 8 0,-4 3-90,-10-12 0,-3 1 0,-2 2-222,-3 1 1,-1 2 0,-2 1 71,-3 3 0,-2 2 0,1-1-30,2-1 0,2 0 0,0-1-150,1 1 0,1 0 0,2-2 210,1-2 0,1-1 0,3 0 150,2 0 0,1 0 0,2-1 120,-2-2 0,1-1 0,0 1-1,1 3 1,0 2 0,1 0-120,1 0 0,0 0 0,1 2-365,-3-5 1,0 1-1,1 0 1,2 0 41,3 0 1,2-1 0,2 1-1,0-1-44,3 3 1,1 1 0,1-1 0,-1-3 0,3 1 0,0-3 0,0-1 0,-2-4 0,0 1 0,1-1 0</inkml:trace>
  <inkml:trace contextRef="#ctx0" brushRef="#br1" timeOffset="122029">26702 8974 18434,'4'-35'-820,"-1"0"1,1 0 0,2-2 0,2 0-690,1-9 0,1 1 1382,1 8 0,1 6-104,2 12 466,-1-15 0,-2 1-254,-3 13 125,-1-6 0,-3 1-1401,-4 10 1411,-28-3-279,5 13-1411,-11 16 1,-2 5 1882,-2 2-265,15 5 0,-2 7 0,5-3-54,-4 13 77,13-3 0,1 7 0,2-5-267,4-12 1,3 1 216,1 8 1,3 7 0,1 0 0,0-5-461,2-3 0,2 1 272,-2-1 0,3 7 0,0 2 0,0-2 0,-1-5 639,0-3 0,-1-4 1,1 4-653,2 5 0,1 7 0,1 2 0,-2-1 0,-2-7 52,-3-4 1,-2-5-1,0 5-62,3 2 1,0 6 0,1 1-1,-1-2 1,-3-7 5,-4 4 0,-2-1 90,-1 7 1,-1 4-1,-4-9 263,-3-17 0,-4-5-84,-12 7 0,-3-5 823,-5-9-769,4-10 0,1-4 1,2-5-1,-12-5 0</inkml:trace>
  <inkml:trace contextRef="#ctx0" brushRef="#br1" timeOffset="122213">26380 9532 8266,'-3'-42'246,"0"1"1,0 0-1,-6-6 1,9 10 180,33 9-732,-10 28-1334,16 1 1,3-2 248,-17-2 1,1 0 1433,15 3 0,7 0 0,-4-1 355,-10-2 0,1 0-400,8 4 0,5 1 1,-6 1-1,-10 0 1,-2 1-1,8 2 1,0 0-1</inkml:trace>
  <inkml:trace contextRef="#ctx0" brushRef="#br1" timeOffset="122414">27284 8812 10442,'-13'-32'-64,"-1"0"1,1 0-1,-4-12 1,-1 17-640,-16 56 514,11-6-1450,-4 13 1,1 2-1170,4 1 2780,8-4 0,0 7 1,2-5 548,4-10 1,1 1-708,0 4 0,-1 6 0,0 2 0,2-1 181,2 7 0,2-1 0,0-1 0,-1-3 0,1 0 0,1-1 0,4 1 0,-1-1 0,0 1 0</inkml:trace>
  <inkml:trace contextRef="#ctx0" brushRef="#br1" timeOffset="122813">27358 9135 20417,'3'-44'-1093,"0"0"1,-2 2 0,5 11-2185,12 24 1751,1 7 2016,11 18-705,-9-3 84,-3 9 0,-2 3-314,-6 9-1194,-1-1 1,-1 1-1639,-8 6 2285,-8-2 0,-1-1 231,-1-5 150,-6 1 0,-2-2 224,3-11 31,-14 2 472,15-19-24,13-32-241,3 9 130,21-20 0,5-4 58,-12 22 0,0 0-85,11-14 0,4-6 0,-2 5 738,-7 12 0,0-1-651,2-5 1,1-5 0,-4 5 1845,7-7-1222,-5-5 29,-17 28 24,-23 25-295,8 3-1081,-6 12 0,1 4 630,0 6-14,4 8 0,2 2-250,1-1-512,6-12 0,1 6 0,1-6 294,6 13 433,1 0 0,2-1 0,9-5 0,-6-14 0,-1 0 0</inkml:trace>
  <inkml:trace contextRef="#ctx0" brushRef="#br1" timeOffset="123045">27867 8714 15163,'23'-21'-1203,"-8"4"1777,10 24 1,1 8-691,-1 7 120,-2 2 0,5 6 1,-4-2-636,-5-4 0,-1 4 501,-2 4 0,2 8 1,-1 0-1,-3-3-766,-1 3 1,-4 2 670,-7-3 0,-3 8 0,-1 2 0,-2-1 0,-2-6 1,-4-2 1,-2-5 0,-2 4 0,0-2 0,-2 4-1,-1 1 1,-2-1 0,1-4 0,-10 3 0,1 0 0,-1-1-1</inkml:trace>
  <inkml:trace contextRef="#ctx0" brushRef="#br1" timeOffset="123962">21619 12344 13400,'-7'-14'-1695,"-10"-8"1178,15 20 233,-9-15-100,5 16 353,5-5-415,12 6 338,-2 0-169,16-1 0,1 2 321,-6 5 1,5-3 0,1 1-1,0 8 1</inkml:trace>
  <inkml:trace contextRef="#ctx0" brushRef="#br1" timeOffset="124112">22239 12332 13580,'29'-40'-15,"15"21"-14,-7 5 0,1 4-343,-11 7 1,1 4-294,14 9 1,-4 2-123,-14-10 32,22 15 1,-21-16 0,6 5 0</inkml:trace>
  <inkml:trace contextRef="#ctx0" brushRef="#br1" timeOffset="124246">22810 12295 11004,'26'-26'-1658,"-8"8"2785,4 1-792,-13 9-744,25-5 612,-19 8-846,8 5 650,-10 0-97,5 0-643,12 0 720,-8 5-216,13-3 0,-11 9 0,8-4 0</inkml:trace>
  <inkml:trace contextRef="#ctx0" brushRef="#br1" timeOffset="124378">23342 12245 10464,'16'-20'243,"1"0"1,12-9-157,0 13 158,-7 13-828,19-8 500,-15 11 74,-1 0 7,21 11 0,-16-3 0,-3 1 0,0 0 1</inkml:trace>
  <inkml:trace contextRef="#ctx0" brushRef="#br1" timeOffset="124496">23987 12208 11004,'41'-24'-790,"-12"9"814,-3 6 0,0 1-3301,2 2 3143,13 6-111,-3 0-268,-5 0 150,-3 6 285,-7-5 1,2 10 0,7-4 0</inkml:trace>
  <inkml:trace contextRef="#ctx0" brushRef="#br1" timeOffset="124612">24781 12171 8266,'31'-33'293,"-6"9"-427,9 19 186,-12 5-50,19 5 0,-15 2 1,4 6-1</inkml:trace>
  <inkml:trace contextRef="#ctx0" brushRef="#br0" timeOffset="124747">25462 12183 7533,'33'-33'90,"-4"10"-630,0 17 90,-7 6 450,14 6 0,-12 1 0,1 5 0</inkml:trace>
  <inkml:trace contextRef="#ctx0" brushRef="#br0" timeOffset="124879">26069 12196 7533,'23'-18'299,"0"1"1,4 1 0,-2 5-840,-3 11 540,9 4 0,0 3 0,-4 1 0,-1 1 0,0 0 0</inkml:trace>
  <inkml:trace contextRef="#ctx0" brushRef="#br0" timeOffset="125029">26677 12208 7533,'24'-25'-990,"2"11"900,0 9-359,-3 6 269,6 16 180,-12-14 0,23 8 0,-20-6 0,10 2 0</inkml:trace>
  <inkml:trace contextRef="#ctx0" brushRef="#br0" timeOffset="125162">27197 12245 7533,'32'-21'0,"-7"5"-1170,14 16 811,-15 0 68,17 0 1,-16 5-1,0 2 1</inkml:trace>
  <inkml:trace contextRef="#ctx0" brushRef="#br0" timeOffset="125345">27656 12258 7533,'32'-7'-1260,"-8"1"1081,5 6 179,-8 0 179,4 0-179,9 0-269,-1 6 179,0-5 90,-9 5 0,-8-1 0,-2 2 0</inkml:trace>
  <inkml:trace contextRef="#ctx0" brushRef="#br0" timeOffset="125496">27978 12319 7533,'0'-26'-360,"0"3"360,0 16-540,6 7 540,-5 18 0,5-3 0,-6 8 0</inkml:trace>
  <inkml:trace contextRef="#ctx0" brushRef="#br0" timeOffset="125696">28040 12642 7263,'18'47'-495,"-7"-15"0,-2 4 495,-2 8 0,-1 2-90,0-9 0,1 1 1,-3-3-329,-3 0 1,-1-2-1,1 3 1,-2-3-1,-6-2 1</inkml:trace>
  <inkml:trace contextRef="#ctx0" brushRef="#br0" timeOffset="125845">28065 13621 7713,'2'37'-116,"0"0"0,0 1 1,-4 2-1,0-2 0,1-3 1,0 0-1</inkml:trace>
  <inkml:trace contextRef="#ctx0" brushRef="#br0" timeOffset="125962">28040 14390 6183,'-6'37'150,"0"-6"0,6-1 0</inkml:trace>
  <inkml:trace contextRef="#ctx0" brushRef="#br0" timeOffset="126881">28028 15629 7533,'0'-32'1124,"2"6"0,2 0-764,2 1 0,7-9-270,5 34 0,1 12-225,-1 12 0,0 4 45,-6-5 0,-2 4-184,-1 9 1,0 9 0,-2 3 0,-3-5 0,-4-3 0,-2-2 0,0 2 0,0 10 0,0-1 0,-1 0 0,1 0 0</inkml:trace>
  <inkml:trace contextRef="#ctx0" brushRef="#br1" timeOffset="144212">4835 12034 8221,'0'-31'-1183,"-6"0"1271,-4-3 0,-3 0 57,-4-2 318,0-8 0,0 2-148,3 19 348,2-6 1,1 1-508,3 16 250,-4-5-221,12 31-398,3 11 0,0 3 46,-2 9-869,4-4 1,2 6 0,-2-2 989,-3-5 0,-1 2-47,2 7 1,2 7 0,-1 2 0,0-5 32,-1-6 0,-1-4 0,0 7 31,0-3 0,-1 6 0,1 5 0,0 1 0,0 0 0,-1-3 0,2-4-591,-1 3 0,2-4 1,-1 0-1,0 7 609,-1-8 0,-1 5 0,0 4 0,1 2 0,-1 1 0,0 0 0,0-3 0,1-3 0,-1-5 10,1 3 0,1-5 0,-1-3 0,1 2 0,0 5-19,-1-5 0,1 3 1,0 4-1,1 1 1,-1 1-1,1-2 1,-1-1-1,1-4 1,-1-5-4,1 7 1,-1-6-1,1-1 1,1 5-18,0-2 1,1 4 0,0 3 0,1 1 0,-1-2 0,0-4 0,-2-6 38,0 3 0,-1-5 0,0 3-36,0 7 1,1 7-1,0 2 1,-1-3 0,-1-8 37,-1 5 0,-2-3-22,0-5 0,-2 5 1,0-1-1,-1-6-36,0-5 0,0-1-249,-2 19 0,0-2 310,0-11 0,4-10 0,-1-2 0,-4 0 0</inkml:trace>
  <inkml:trace contextRef="#ctx0" brushRef="#br0" timeOffset="144816">3917 14662 7533,'3'-25'329,"0"-1"1,14 0 0,6 4-240,8 1-1183,2 10 1,7 2 0,-4 2 882,-10 4 1,9 3 209,-23 0 0,3 0 0,1 0 0,3-1 0,3 1 0,1 0 0,2 0 0,3 0 0,1 0 0,2 0 0,3 0 0,0 0 0,3 0 0,1 0 0,2 0 0,2 1 0,1-1 0,2 0 0,1 0 0,1 0 0,1 0 0,2 1 0,1-1 0,2 0 0,0 0 0,1 1 0,2-1 0,0 0 0,1 1 0,1-1 0,1 0 0,1 1 0,0-1 0,1 0 0,0 1 0,1-1 0,0 0 0,1 1 0,0-1 0,1 0 0,-1 1 0,1-1 0,0 1 0,0-1 0,0 0 0,0 1 0,0-1 0,0 0 0,0 1 0,-1-1 0,0 1 0,0-1 0,-1 0 0,0 1 0,-1-1 0,0 0 0,-1 1 0,0-1 0,-1 0 0,-1 1 0,-1-1 0,-1 0 0,0 0 0,-2 1 0,-1-1 0,0 0 0,-2 0 0,-1 1 0,-2-1 0,0 0 0,-2 0 0,-2 0 0,-1 0 0,-1 0 0,-2 0 0,-2 1 0,-1-1 0,-3 0 0,30 0 0,-5 0 0,-3-1 0,-3 1 0,-3 0 0,-3 0 0,-1 0 0,-2-1 0,-1 1 0,-1 0 0,0 0 0,0-1 0,1 1 0,1 0 0,2-1 0,1 1 0,3 0 0,3 0 0,3 0 0,3 0 0,5 0 0,-14 0 0,-1 0 0,1 0 0,0 0 0,0 1 0,0-1 0,0 0 0,0 0 0,0 0 0,-1 0 0,1 1 0,0-1 0,0 0 0,0 0 0,0 0 0,0 0 0,0 1 0,-1-1 0,1 0 0,0 0 0,0 0 0,0 1 0,0-1 0,0 0 0,0 0 0,0 0 0,-1 0 0,1 1 0,0-1 0,0 0 0,0 0 0,0 0 0,0 0 0,0 1 0,-1-1 0,1 0 0,0 0 0,0 0 0,0 1 0,0-1 0,0 0 0,0 0 0,-1 0 0,1 0 0,0 1 0,0-1 0,0 0 0,0 0 0,0 0 0,0 0 0,0 1 0,-1-1 0,1 0 0,0 0 0,0 0 0,0 1 0,0-1 0,0 0 0,0 0 0,-1 0 0,1 0 0,0 1 0,0-1 0,0 0 0,0 0 0,0 0 0,0 0 0,-1 1 0,1-1 0,0 0 0,0 0 0,0 0 0,0 1 0,0-1 0,0 0 0,0 0 0,-1 0 0,1 0 0</inkml:trace>
  <inkml:trace contextRef="#ctx0" brushRef="#br0" timeOffset="145712">5020 14390 7533,'12'-20'-900,"1"8"900,10 1 0,-13 4 0,6-6 0</inkml:trace>
  <inkml:trace contextRef="#ctx0" brushRef="#br0" timeOffset="146764">4872 14402 7533,'42'-27'0,"-1"-1"0,0 1 0,1 0 0,-1 0 0,1 0 0,-1-1 0,0 1 0,1 0 0,-1 0 0,1 0 0,-1-1 0,1 1 0,-1 0 0,0 0 0,1-1 0,-1 1 0,1 0 0,-1 0 0,0 0 0,1-1 0,-1 1 0,1 0 0,-1 0 0,1 0 0,1-3 0,-8 5 0,-4 4 0,-2 0 0,2-1 0,4-3 0,8-4 0,-2 3 0,0-1 0,0 1 0,0 0 0,0-1 0,0 1 0,-1 0 0,1-1 0,0 1 0,0-1 0,0 1 0,0 0 0,0-1 0,-1 1 0,1-1 0,0 1 0,0 0 0,0-1 0,0 1 0,0 0 0,0-1 0,-1 1 0,1-1 0,0 1 0,0 0 0</inkml:trace>
  <inkml:trace contextRef="#ctx0" brushRef="#br0" timeOffset="147480">5144 14501 7533,'-14'-25'-90,"9"11"0,12 3 0</inkml:trace>
  <inkml:trace contextRef="#ctx0" brushRef="#br0" timeOffset="148615">7152 13100 7533,'-12'-19'-6,"19"21"1,11 9 0,8 5 0,8 7 0,6 5 0,5 3 0,4 3-1,1 2 1,2 1 0,-1 0 0,-1-2 0,-3-1 0,-5-4 0,-5-4-1,-8-5 1,12 8 0,-9-7 0,0 1 0,9 6 0,-1-1 0,-1 0 0,1 0-1,-1 0 1,0 0 0,1 0 0,-1 0 0,1 0 0,-1 0 0,0 0-1,1 0 1,-1 0 0,1 0 0,-1 0 0,0 0 0</inkml:trace>
  <inkml:trace contextRef="#ctx0" brushRef="#br0" timeOffset="150063">8330 14018 7353,'48'14'15,"-1"1"1,1 0-1,-1 0 1,1 0 0,-1 0-1,1-1 1,-1 1 0,0 0-1,1 0 1,-1 0 0,1 0-1,-1-1 1,3 2 0,2 1-1,2 0 1,1 1 0,-2 0-1,-1-2 1,-4 0 0,-5-3-1,-5-2 1,-7-3 0,-8-3-16,7-5 0,13-12 134,-16 9 1,2-2-90,2-4 0,2 0 0,3 5 0,1 2-45,-3-2 0,1 2 0,-1 4 0,0 2 45,3-2 0,-1 2-90,1 5 0,1 0-135,2 1 1,1 0 119,-9-2 0,1 1 0,0-2-14,0-1 1,1-2-1,0 0 104,2 2 0,2 0 0,-1-1 60,1-4 0,-1-1 0,0 0-60,-2 2 0,0 0 0,1 0-180,2-2 0,1 0 0,0 0 150,0-2 0,0 0 0,1 0-225,6 0 0,1 0 0,2-1 315,-11 1 0,0 1 0,1-1 0,1 0-23,1 1 1,2-1-1,-1 0 1,0 2-888,0 0 1,-1 2 0,0-1 0,-2 1 699,-2 0 1,-1 0 0,1 1-151,0 1 0,2 0 0,1 1 0,-3 0-60,2 3 0,-3 0 0,3 1 285,-1-2 0,2-1 0,0 0 0,-1 1 45,9 3 0,-1 1 0,-1-2 0,-4-1 0,0-2 0,-3 0 0,2 1 0,-2-2 0,3-1 0,-3-2 0,5-2 0</inkml:trace>
  <inkml:trace contextRef="#ctx0" brushRef="#br0" timeOffset="152148">4909 13100 7533,'0'-31'-270,"6"-5"0,-5 10 270,10 6-180,-4 15 90,0 6 270,10 10-90,-10-9 90,28 9-450,-14-4 270,5-2 0,1 2 0,7 11 0,-10-8 0,0-1 0</inkml:trace>
  <inkml:trace contextRef="#ctx0" brushRef="#br0" timeOffset="152312">5963 13187 7533,'35'-13'314,"0"0"1,1-1 0,5 0 0,0 5-645,-5 9 0,1 5 1,-5 2-121,-9 3 0,1 1 150,11-1 0,4 0 1,-6 0-116,2 10 1,2-11 0,0-1-1,2 5 1</inkml:trace>
  <inkml:trace contextRef="#ctx0" brushRef="#br0" timeOffset="152428">6942 13249 7533,'31'-22'209,"0"0"1,-6 8 0,0 2-345,11 2 0,-1 3 46,7 7-316,-1 5 0,0 1 102,1 3 1,-12 1-1,0 3 1,7 6-1</inkml:trace>
  <inkml:trace contextRef="#ctx0" brushRef="#br0" timeOffset="152579">7958 13224 7533,'33'-23'323,"0"0"1,1 0 0,-5 2 0,-1 0 0,1 8-909,10 13 0,-2 6 316,10 1-271,-14-2 0,5 1 1,-6 1 202,7 6 1,-5-3-1,1-2 1,3 5-1</inkml:trace>
  <inkml:trace contextRef="#ctx0" brushRef="#br0" timeOffset="152681">9086 13125 7533,'37'-16'-300,"0"-1"0,-8 4 0,0 3 300,12 7 0,0 6 0,3 4 0,-12-1 0,0 0 0</inkml:trace>
  <inkml:trace contextRef="#ctx0" brushRef="#br0" timeOffset="152862">9805 13076 7533,'38'-13'-300,"0"0"0,-10 3 0,1 2 165,6 4 0,-1 2-45,-3 2 0,9 0 1,0 0 179,-8 0 0,5 0 0,0 0 0,-6 0 0,8-2 0,1-1 0,-6 1 0,11-3 0,0-1 0,-11 5-254,3-5 1,0 1 0,-3 3 0,15-3 0</inkml:trace>
  <inkml:trace contextRef="#ctx0" brushRef="#br0" timeOffset="152996">11094 12952 7533,'34'-22'449,"0"0"1,-14 5 0,1 2-405,14 4 0,-2 4-45,-9 1-630,10 8 1,1 2 359,-4-3 270,0 7 0,1 1 0,-3-1 0,12 10 0</inkml:trace>
  <inkml:trace contextRef="#ctx0" brushRef="#br0" timeOffset="153128">11987 12952 7533,'47'-15'30,"0"-1"0,-11 1 0,-2 6 0,-4 18 0,-1 0 0</inkml:trace>
  <inkml:trace contextRef="#ctx0" brushRef="#br1" timeOffset="153496">12310 12952 8088,'5'-21'82,"-4"27"-1721,0 18 1,-2 7-1244,0 14 2483,-1-12 1,0 4 0,1-5 380,1 8-248,-2-3 0,0 7 0,0-5 266,1-12 0,1 1 0,-2 18 0,1 9 0,-2-7 0,1-17 0,-1 1 0,-1 5 0,-1 8 0,0 0 0,1-7 0,-1-2 0,0-2 0,-3 10 0,-3 3 0,3-4 0,3-9 0,1-2 0,-5 8 0,0-1 0</inkml:trace>
  <inkml:trace contextRef="#ctx0" brushRef="#br0" timeOffset="153598">12223 14253 7533,'13'34'90,"0"-1"0,1-4 0,1-7 899,10-5-629,1-9-90,4 21-90,-5-8-727,-17 6 1,-2 4 0,5 17 0,-11-11 0,0-1 0</inkml:trace>
  <inkml:trace contextRef="#ctx0" brushRef="#br0" timeOffset="250280">21197 14662 7623,'13'0'180,"-6"0"-180,4 0 89,-5 0 1,12 0-90,7 0 0,-4-5 0,13-2-179,-19 0 89,25-10 90,-23 14 89,6-7 1,-1-2-90,-5 4 180,23-10 90,-8 1-270,-10 3 180,16-4-180,-34 11 0,24-4 90,-25 10-180,19-10 90,-19 9 0,19-9 90,-14 4 0,15-5-90,-15 5 90,15-10-90,-15 15 180,21-20-180,-20 19 90,25-19 0,-8 8 0,-5-1 0,2 0-90,10 0-90,7-13 180,-8 9-90,-5-2 180,13-8-90,-25 21-1,14-14-178,-15 14-1,15-16 90,-14 10 0,25-9 0,-24 9 90,19-9 89,-5-2-179,-13 4 180,16-7-180,-25 13 180,16-13-90,-11 13-135,1-7 0,1-2 135,6 1-90,4-13 0,4 1 180,-14 14-45,1-2 0,2-2-135,-2-1 0,0-2 45,3-5 0,1 1 0,-4 5 0,-1 1-90,1-4 0,-3 4 45,-4 9-45,2-8 0,0 0 135,-9 6-90,7-9 0,-1 0 0,-7 10 90,2-7 0,0-1-90,2 5 270,2-27-270,0 21 90,4-20-90,-4 20 0,1 4 0,2-1 0,-1-3 0,1-1-45,5-7 0,0 0 45,-1-6 0,-1 0 0,2 0 0,0 2 0,-8 13 0,0 0 0,4-3 0,-1 0 0,-5 2 0,-1-1 0,7-7 0,1 0 89,-5 8 1,-1 0-45,4-11 0,-2 3-45,-1 10 45,1-9 0,1 0-45,-1 9-45,3-9 0,1 0 45,2 9-45,-3-4 0,2-5-15,-1 4 0,3-3 1,-1 1 59,4-13 0,0-1 0,-6 13 0,1-1 0,-1 2 89,3-8 1,-3 6-90,-3 5 0,1-2 0,3-2 45,0 5 0,-1-1-225,1-8 1,0-2 179,3-7 0,-2 1-45,-4 17 0,0 1 45,2-13 0,-1 0 0,-1 8 0,-1 0 45,1-12 0,0 0-45,-1 11 0,0 0 0,-3-9 0,0 4 0,6 8 0,-3 0 0,0-3 0,1 8 0,0-1-45,4-10 0,2-3 0,-1-1 0,2-1 45,4-2 0,0-1-45,-1 4 0,-1-1 0,3-3 0,-1 3 45,-8 13 0,0 2-180,4-6 0,0 1 135,-1 8 0,0 2 0,5-5 0,2 1 90,2-1 0,0 2-45,-1 2 0,1 1 45,5 0 0,1 0 0,-2 1 0,0 1 0,5 0 0,-1 1-45,-4 0 0,-1 0 45,-1 5 0,1 0 45,-1-2 0,1 0-90,3 2 0,0 1 45,4 2 0,-1 1-45,-10-1 0,-1 2 45,6 4 0,-2 1-45,7-8 0,15 9-90,-5 2 90,4 7 0,-3 6 0,-21-7 0,1 0 90,19 6-90,-1 7 0,-12-6 0,-1 11 0,-5 1 0,5 1 0,2 9 45,-11-21 0,1-1 89,-1 5 1,2-1-45,1-3 0,1-1-45,3 4 0,-1 1-45,-1-2 0,-1 0 0,1 1 0,-2 3 45,-2 3 0,-1 2 0,0 0 0,0 1 45,-1 5 0,-1 0-90,5 3 0,0 0 0,-4-3 0,-1 1 45,2 5 0,0-1 45,-1-4 0,-2 0-45,-2 3 0,-1 2 0,6 3 0,0 0-45,-5 4 0,1 1-26,-3-13 1,0 2-1,1-1 86,-3 0 0,1 0 0,-1 0 75,4 14 0,-1-1 0,1 1 0,-1-1-90,-3 0 0,1 0-90,1 1 0,2 0 0,0 0 0,0-1 90,-1 1 0,1-1 90,2-6 0,0 1 89,-2 1 1,0 1-135,-1 0 0,2 1 0,0 0 0,1 0-90,-2 2 0,0 0-90,2-5 0,1-1 90,0 3 0,-1 0-90,2-3 0,-2 1-45,-5 2 1,0 1 223,1 2 1,1 0-45,-3-2 0,1 1 105,-5-13 0,1 1 0,0-1 75,6 12 0,0 1-195,-5-13 0,0 0 0,0 1 15,6 14 0,0 0-45,-2-12 0,0 0 0,1-1 0,-2 0 0,-1 0 0,1-1-30,3 2 0,0 0 0,1 0 90,-2-2 0,-1 0 0,1 0 0,-1 0 0,1 0 0,0 0-1,-1-2 1,0 1 0,1-1 90,-1 0 0,0-1 0,0 1-105,8 12 0,0 1-105,-4-14 0,1 1 0,0 0-60,-1 2 0,1 0 0,0 0 120,0 1 0,0-1 0,-1 1 0,-1-1 0,-1 0 0,0 0 135,6 11 0,-1-1-90,-3-5 0,1-2-45,2-2 0,1-1-135,2-1 0,1-2 45,1 2 1,-1-2 89,1-1 0,-2-1 269,-5-1 1,-1 1-52,0-3 1,0-1-219,2 2 0,3-2-135,3-1 0,4-2 45,7 1 0,1-1 90,-4-5 0,2 0 45,6-1 0,0 0-225,-4-2 0,0-1 45,7 0 0,2 0-450,0-1 1,0-2-496,-14-5 1,0 0 0,0 0 555,10 3 1,-3-3 0,-8-5-1,-2-2 1,11 2 0</inkml:trace>
  <inkml:trace contextRef="#ctx0" brushRef="#br0" timeOffset="250964">23640 9036 7533,'-7'-47'899,"7"17"-1708,18-6 1888,8 36-539,11 30-360,-19 0 0,-4 7-180,-6 1 0,-2 3 0,-1 3-483,-1-2 0,-1 3 0,-1 1 0,0 1 177,-1-4 0,-1 2 0,-1 0 1,1-1-1,0 0 47,1 4 1,1 0 0,-1-2 0,0-2 0,0 6 0,-1-3 0,1-5 0,2-6 0,-1-1 0</inkml:trace>
  <inkml:trace contextRef="#ctx0" brushRef="#br0" timeOffset="251230">23813 9296 7533,'0'-32'299,"0"-1"1,17 10 0,5 2-705,0-5 1,4 4 359,7 11 0,-1 11 494,5 23-314,-46-2 0,-11 3-15,-2-2 0,-4 1 0,-3 0-150,-8 3 0,-2-1 0,0 0-1063,4-1 1,0-1 0,3-1 1027,-1 1 1,4-2 0,2 3-1,27-19 1</inkml:trace>
  <inkml:trace contextRef="#ctx0" brushRef="#br0" timeOffset="251497">24433 8875 7533,'0'-25'-180,"-16"11"1169,-21 20-584,6 13 0,-2 10-345,6-2 0,-1 5 0,2 3-386,6-4 1,2 3 0,1 2-1,2 0 78,0 2 1,1 1 0,2 1 0,3 0 247,4 0 0,3 0 0,1-1 0,2-3 0,1 16 0,6-6 0,7-9 0,0 0 0</inkml:trace>
  <inkml:trace contextRef="#ctx0" brushRef="#br0" timeOffset="251896">24309 9259 7533,'3'-26'179,"0"1"1,10-1 0,8 4-900,16 6 1,6 5 869,-11 4 0,2 0 0,-1 4 344,18 3 1,-7 11-495,-16 7 0,-13 6 90,-24 5 0,-12 2-180,-9 4 0,-6-2-150,7-14 0,-1-2 1,1-3-166,-7 4 0,8-11 135,14-40 90,35 2 1,13-4 156,-10 8 1,1-2-1,2 0 1,1 1-54,2 0 1,1 0 0,0 2 0,-2 0 674,1-2 1,-2 0 0,-3 8 839,9 7-899,-48 53-361,4 1 1,0 6-510,2-14 0,1 1 1,4-1-58,7 16 0,3-4 0,-3-12 0,2-3 1,5-6-1,1-1 0</inkml:trace>
  <inkml:trace contextRef="#ctx0" brushRef="#br0" timeOffset="252129">24916 8738 6357,'25'-19'540,"16"7"134,-15 28 1,-1 11-286,-4-3 1,-1 4 0,-3 4-390,-4 8 0,-4 5 0,-4 4 0,-4 1-547,-5-10 1,-4 3 0,-2 1 0,-2-1 0,0 0 0,0-2 376,0 1 0,0-2 0,-1-1 0,-1 0 0,-4-1 1,-5 6-1,-4 1 0,-2-1 0,0-4 0,1-3 1,-5-4-1,-1 0 0,1 0 0</inkml:trace>
  <inkml:trace contextRef="#ctx0" brushRef="#br0" timeOffset="280546">9867 15542 7533,'-11'-35'989,"-1"0"1,2 0-990,1 8 0,2 4 90,7 11-1,0 11-448,0-4 449,5 16 0,-3-3-1,3 16 1,1 8-60,-5 1 0,-1 4 0,0 4-450,0 3 0,1 4 0,-1 2 0,-1 2 348,0-5 0,0 3 0,0 0 0,-1 0 0,0-1 90,0-4 0,0 0 0,0-1 0,-1-1 0,0-2 72,-2 13 0,-1-3 0,-1-9 719,-7 5-449,2-90-510,10 11 0,2-7 0,2-1-188,-1 2 1,1-1 0,0-1 0,0-1 50,-1-6 0,1-1 0,0 1 0,-1 1 287,2-5 0,-1 1 0,-1 4 90,-1-4 0,0 8 179,0 9 1667,-6 72-1621,3-7 0,0 1-135,-1-1 0,1 3-149,0 7 0,0 4 0,3-3-31,4 3 0,3-1-60,-1-5 0,0 0 0,7-7 15,12-4 0,5-14-45,-3-20 0,0-10 0,2-3 0,-3-7 0,-9-6 0,-4-6 0,-2 2-691,1-1 1,-3 1 870,1-3 0,-2 1-163,-4 8 0,-3 7 883,-1 13-271,0 48-449,6-16 147,3 21 0,5 3-642,7-21 1,2-3 404,3 8 0,1-1 0,0-9 0,1-4 0,15 6 0</inkml:trace>
  <inkml:trace contextRef="#ctx0" brushRef="#br0" timeOffset="280912">10922 16026 7533,'-14'-47'1619,"14"1"-1889,8 38 0,32-3 0,-23 11 0,11 0 1,0 0-91,-4 0 90,4 0 0,2 0 270,-1 0 0,6-5 0,-17-2 0</inkml:trace>
  <inkml:trace contextRef="#ctx0" brushRef="#br0" timeOffset="281079">10909 15728 7533,'-23'-20'1304,"-1"0"0,12-9-1664,17 24 135,21 4 1,4 2 134,1-7-495,16 5 0,3 1 585,-2-6 0,-6 6 0,-2 0 0,-3 0 0</inkml:trace>
  <inkml:trace contextRef="#ctx0" brushRef="#br0" timeOffset="281462">12471 15282 7533,'0'-32'1079,"0"1"0,0-8-1168,-6 12 448,-1 25-89,-5-4 90,-6 12-360,10 1 90,-9 38 0,10-13-544,3 8 1,0 11 0,0 0 303,1-5 0,1 1 0,0 1-188,1-10 1,-1 1 0,1 2 0,0 3 157,0-2 0,1 4 0,0 2 0,0 1 0,1-3 0,-1-3-640,0 3 1,0-4 0,0 0 0,0 2 687,0-4 1,0 2 0,0 1 0,0-2 0,0-2-109,0 12 0,1-3 1,-2-11-299,-5-5 538,-1 13 0,-11-33 0,-1 1 0</inkml:trace>
  <inkml:trace contextRef="#ctx0" brushRef="#br0" timeOffset="281630">12248 15976 7533,'6'-29'449,"0"-1"1,10 3 0,3 7-270,9 7-90,10 9 0,0 3-360,1 1 90,4 0 0,-1 0-809,-10 0 628,0-1 0,-1 2 0,2 4 0,10 3 0</inkml:trace>
  <inkml:trace contextRef="#ctx0" brushRef="#br0" timeOffset="281829">12978 15455 7533,'-15'-22'1034,"-1"-1"1,-8-7-1395,11 19 450,2 22-90,5 13 270,-7 10-91,6 3 1,2 1-360,-2 8-913,3-10 1,0 5 0,1-4 695,2-10 0,0 0 397,1 11 0,-1 6 0,2-5 0,2-12 0,1-2 0,3 13 0,-1 0 0</inkml:trace>
  <inkml:trace contextRef="#ctx0" brushRef="#br0" timeOffset="282284">13065 15716 7533,'-7'-27'719,"0"0"1,2-18-994,28 58 1,17 26 0,5 6 0,-8-12 0,-9-16 0,1 1 0,4 11 0,0-1 0,0 1 0,0 0 0,-1 0 0</inkml:trace>
  <inkml:trace contextRef="#ctx0" brushRef="#br0" timeOffset="282500">13772 15777 7533,'0'-20'202,"9"43"0,7 25 1,-2-9-1,1-12 1,0 12-1,0 1 0,0 0 1</inkml:trace>
  <inkml:trace contextRef="#ctx0" brushRef="#br0" timeOffset="283201">13388 15604 7533,'-18'44'80,"0"0"1,0 0 0,0 0 0,-5-4 0,7 4 0,0-1 0,0 1 0,1-1 0,-1 1 0</inkml:trace>
  <inkml:trace contextRef="#ctx0" brushRef="#br0" timeOffset="283968">13598 16013 7533,'0'-19'89,"15"36"1,9 20 0,-2-10 0,4-20 0,-1 20 0,0-1 0,0 1 0</inkml:trace>
  <inkml:trace contextRef="#ctx0" brushRef="#br0" timeOffset="284167">13598 15802 7533,'3'-25'404,"-1"0"1,-11 4 0,13 18 0</inkml:trace>
  <inkml:trace contextRef="#ctx0" brushRef="#br0" timeOffset="284564">13735 15257 7533,'0'49'0,"1"0"0,-1 0 0,1 0 0,-1 0 0,0 0 0,1 0 0,-1 0 0,1 0 0,-1 0 0,1-1 0,-1 1 0,0 0 0,0-2 0,-1 0 0,1 0 0,-1 0 0,1 0 0,-1 0 0,1 0 0,-1 0 0,1 0 0,-1 0 0,1 0 0</inkml:trace>
  <inkml:trace contextRef="#ctx0" brushRef="#br0" timeOffset="287096">11851 16781 7533,'-20'-19'1079,"3"1"-899,4 11-118,18 5 1,8-1-1,8 1 1,6-1-1,7 1 1,6-1-1,5 1 1,5 0-1,4-1 1,4 1-1,2 0 1,3-1-1,2 1 1,1 0 0,0 0-1,1 0 1,-1 0-1,-1 0 1,-2 0-1,-2 0 1,-2 0-1,-4 0 1,-4 1-1,-5-1 1,-4 1-1,-7-1-75,20 0 0,-10 0 0,-5 0 1,-2 1-1,1-1 0,6 1 1,9-1-78,-17 1 0,7-1 0,6 1 0,4-1 0,4 0 0,4 1 0,3-1 1,1 0-1,1 0 0,1 0 0,-1 0 0,-1 0 0,-2 1 0,-2-1 1,-4 1-1,-4 0 0,-4 0 0,-6 0 0,-7 0 0,-6 1 0,-8 0 1,-9 1-1,-9-1 90,-40 6 337,-103 16-157,138-22 720,0 0-1080,6 0 1318,-5 0-2128,5 0 3228,-6 0-1609,0 0 1227,-17 0-2486,-14 0-629,-8-1 0,-6 2 1259,11 2 0,-1 1 0,0 0 0,-3-1 0,0-1 0,0 1 0,2 3 0,-1 0 0,1 0 0</inkml:trace>
  <inkml:trace contextRef="#ctx0" brushRef="#br0" timeOffset="290496">12694 17290 7533,'-21'-7'1709,"5"1"-1889,16 12 180,5 1 180,8 33 0,-5-10-821,1 15 0,-1 2 821,-7-21 0,-1 1-91,3 16 1,2 7 0,-2-6 0,-2-12 0,-1 0 30,2 11 0,0 5 0,0-7 60,-2 4 278,0-13 1,0-6-99,0-13 90,0-19-91,0-8-134,-5-18 0,-1-5-225,3-4-630,-5 2 1,-3-7 0,3 6 719,5 12 0,1 1-60,-5-17 0,-4-6 0,2 6 351,5 13 1,0 1-382,-2-10 0,0-4 0,0 7 90,-7-3 149,10 9 0,-1 6-149,-1 18 449,10 7-449,2 7 270,22 27-270,-7-10 90,6 9 0,2 3 844,-12-18 0,0 1-1114,8 8 0,3 4 0,-3-2 135,-7-7 0,1 0-135,11 8 0,6 3 1,-4-4 44,-10-10 0,1 0 15,11 8 0,4 2 0,-3-5-15,-11-11 0,1-1 45,6 5 0,3 3 0,-4-6 0,7-4 485,-3 1 0,-1-6 504,-1-21-809,-6 1 135,-11-7 0,-5-3-225,-8-10 134,5-5 1,0-1-128,-6-5-8,0 8 1,0-8 0,-1 5-422,0 8 0,-2-1 332,0-5 0,0-6 0,-1 0 0,1 5-495,-1 2 0,2-1-495,3-10 1,0-6 0,2 11-270,5 3 1259,1 7 0,1 11 0,1 29 0,-1 7 0</inkml:trace>
  <inkml:trace contextRef="#ctx0" brushRef="#br0" timeOffset="291446">11913 15381 7533,'-13'-19'2248,"1"-10"-1798,5 19-720,2-7 180,5 17 360,0 0 270,0 6-450,0-4 180,-12 14-1,-7-1 1,-3 0-90,-15 14-741,11-9 0,-3 3 0,3-2 561,4-4 0,1 1 60,-4 9 0,-3 4 0,5-2-150,7-7 0,2 1 180,-2 10 0,2 5 0,4-5-180,8 7-45,21 2 0,8-4-45,13-15 90,-2-8 0,9-1 0,-5-3 45,-12-6 0,2-2-45,12 2 0,6-1 1,-6-2 89,-17-1 0,-1-2 45,22 1 0,-3 0-135,-16 0 269,0 0-179,-35 0 270,-35 11-270,-2 3-670,9-2 0,-6 3 1,4-1 759,6 0 0,-1 2-46,-1-2 1,-5 3 0,0 0 0,5-2 90,4 0 0,1 0-198,-9 5 1,-5 3-1,9-3 243,6 4 415,2 4 0,9 0-505,26-10-90,18 8 0,6-1 0,-10-15 0,4-3-820,7 2 1,9 2 0,0 0 0,-5-2 235,3-1 1,0-1 583,-7-3 0,4 1 0,0-1 0,-5 1 0,8 3 0,-3 0 0,6-1 0,0 0 0</inkml:trace>
  <inkml:trace contextRef="#ctx0" brushRef="#br0" timeOffset="299146">16921 14935 7533,'-5'-26'629,"3"2"1,-3 12-270,5 5 90,5-4-271,2 4 181,5 0-180,-5-4 180,4 10-270,-10-5 450,5 1-361,-6 4-448,0-11 448,0 11-538,0-5 179,0 1 0,-6 4 0,-6-10 0,4 9 180,-14-3 90,14 5 90,-21 0-90,14 5 450,-14 24-361,15 0 1,4 3 0,0 7 0,1-1-740,4-3 0,1 4 578,-1 1 0,-2 9 0,1 5 0,0-2 0,2-6-641,2 2 1,2-4-1,-1 7 578,1-12 0,-1 6 0,0 3 0,0 3 0,0-1 0,1 0 0,-1-4 1,1-6 21,0 7 1,0-6-1,0 0 1,1 7-46,1-5 1,0 6-1,2 3 1,-1 3-1,0-1 1,1-2-1,-2-4 1,0-6 44,0 1 1,-2-7-1,1-1 1,0 7-17,2-1 1,0 7-1,1 3 1,0 0-1,-1-1 1,0-4-1,-1-7-21,0 4 0,-2-6 0,0 4 24,0 3 0,1 6 0,-1 2 0,0-3 0,-1-8 81,-1 2 0,-3-2-90,-1-1 0,-3 5 0,-1 0 0,0-10 225,0-9 0,-3-3 90,-6 10 0,-4 3 0,2-8 0,-10-5 314,-5-4 1,-2-3-315,6-9 89,-6-13 1,2-5-180,11-5-1215,-4-14 1,2-4 1124,10-3-315,-1 0 1,2-1 134,7 2-932,3 5 0,1 4 662,5 10 360,0-10 0,6 20 0,1-6 0</inkml:trace>
  <inkml:trace contextRef="#ctx0" brushRef="#br0" timeOffset="299564">17454 15777 5888,'0'-32'629,"0"0"1,0-7-585,2 9 0,1 3-45,-1 7 1465,3 2-1285,-5 11 630,-16 2-810,6 5 360,-25 22-270,15-6-1594,1 19 0,2 5 1684,-4 5-90,11-5 0,0 9 0,1-5 139,2-8 1,1 2-275,1 5 0,2 8 0,0 0 0,1-6 0,1 1 0,2 0-207,1-7 0,1 6 0,1 1 1,1-1-1,-1-8 162,3 7 0,1-2-135,-1-4 0,1 6 0,0-1 1,-2-7 266,-1-6 0,-2-2-42,5 17 0,-5-4 0,-14-6 0,-2 6 0</inkml:trace>
  <inkml:trace contextRef="#ctx0" brushRef="#br0" timeOffset="299731">17032 16422 7533,'8'-31'1214,"0"0"0,13-8-1124,17 13 0,5 6-391,-19 11 0,1 3 271,13-3 0,6 1 0,-6 1 30,8 0-90,-13 5 0,5 0 0,-5 1 229,11 1-139,0 0 0,-1 0 0,-6-6 0,-11 3 0,0 0 0</inkml:trace>
  <inkml:trace contextRef="#ctx0" brushRef="#br0" timeOffset="299914">17801 15765 7533,'-33'-33'1889,"9"15"-1979,13 42 0,5-1-1549,-6 13 1,0 2 1323,-3 7 675,5-13 0,0 6 0,1-4 218,2-5 1,0 0-489,1 11 0,0 6 0,0-5-720,2-14 1,1 1 629,3 7 0,2 5 0,2-7 0,10 10 0,-2-13 0,1-1 0</inkml:trace>
  <inkml:trace contextRef="#ctx0" brushRef="#br0" timeOffset="300279">17900 16051 7533,'-10'-25'1638,"-1"1"0,0-15-1226,35 51-412,-13 1 359,16 18-359,-25-5-45,1 0 0,-1 0-584,-2 4 224,-2 2 0,-1 0-404,-4 8 809,-5-2-360,5-20 180,7-25 0,7-14 0,4-4 90,9-7 210,-5 4 0,2-6 0,-2 5-210,9-11 630,4-1 0,0 1 89,-10 11 181,16 0-451,-27 29 451,-7 34-720,-7-3 90,-2 8 0,0 3-90,1 2-90,-1 0 0,2-1-90,11-6-720,3-6 1,4-4 179,11-12 360,14 2 1,-6-17 0,2 0 0</inkml:trace>
  <inkml:trace contextRef="#ctx0" brushRef="#br0" timeOffset="300496">18334 15704 7533,'-9'-47'3276,"0"18"-796,49 46-2120,-22 6 0,5-1 0,0 2-3637,-8 10 2563,-1-11 0,1 2 624,-5 4 0,-1 2-575,1-2 1,-1 1 709,-1 2 0,-3 4-735,-2 4 0,-1 5 1,-2-3 1030,-1-7 1,-3 2-1129,0 3 0,-2 8 0,0-2 0,-2-7 562,-2-7 0,-2-3 225,-2 5 0,-2 2 0,-1-8 0,-10 0 0,-9 1 0</inkml:trace>
  <inkml:trace contextRef="#ctx0" brushRef="#br0" timeOffset="300996">18966 15666 7533,'-27'-20'1079,"-1"-1"0,-2 18 1,6 11-2719,18 30 1,9 11 1525,-9-9 1,1 5 112,4-8 0,2 5 0,0 3 0,1-1 0,0-6 131,0-4 0,0-3 0,1 6-221,0 2 0,1 8 0,-1 3 0,2 1 0,-1-4 0,1-6 180,1 1 0,1-6 0,0 5-396,-1 2 0,2 6 0,-1 2 1,0-3-1,1-9 171,1-1 0,2-2 15,-1 1 0,0 2 0,-1-6-149,-1 1-451,9 2 360,-16-24-270,4-6-179,-16-23 629,3-4-450,-15-10 450,5-11 0,0-1 1316,4 19 1,-1-2-1137,1-8 0,-1-7 0,0-2 0,2 7 79,1 1 1,1-1-13,0 2 0,0-6 1,1-1-1,2 7-1363,3-3 0,1 3 1296,-3-13 0,3-1 629,8 4 1,9 4-827,12 13 1,4 3 376,-9-5 0,5 6 116,23 20 1,1 11-117,-11 2 90,4 16 0,-4 4-360,-13-4 413,-1 12 1,-8 4-729,-19-14 0,-9-2-135,-8 2 1,-4-4 314,3-4 0,-2-5 506,-12-9 1,1-7 0,6-10 0,-7-2 0</inkml:trace>
  <inkml:trace contextRef="#ctx0" brushRef="#br0" timeOffset="301229">19449 15852 7533,'-12'-44'3276,"5"23"-1785,2 12-1131,-6 26 0,0 11-181,-6 4-239,1-1 0,-3 8 1,2-6-315,2-9 1,1 0 313,-3 16 0,1 7 0,2-3-1443,2-5 0,3-1 1233,-1 7 0,8-2-1058,17-4 0,10-9 1328,1-19 0,3-5 0,8 2 0,2-5 0,-6-10 0,0 0 0</inkml:trace>
  <inkml:trace contextRef="#ctx0" brushRef="#br0" timeOffset="301579">19636 16001 7533,'-14'-28'2428,"8"6"-1168,30 28-991,-2 1 1,8 5-180,-7 11-90,-9-2-270,-2 5 1,0 0 179,1 5-675,-6 3 0,-1 0 496,-1-3-181,-14-4 0,-4-2 180,2-9 540,-29 0-90,25-22 90,-8-34-180,20 12 0,4-3 45,-1 1 0,2 0-620,10-15 1,5 4 664,5 4 269,4 4 1,0 1-90,-2 5 629,15 3-719,-25 19 630,-1 27-720,-8 0-1,-10 15-89,-1-8 0,-1 0 90,-7 3-210,8 0 0,2 7 0,2-3-1094,4-5 0,2-1 601,0 11 1,5-2 522,5-16 0,3-7 0,14-3 0,7-1 0</inkml:trace>
  <inkml:trace contextRef="#ctx0" brushRef="#br0" timeOffset="301814">20045 15592 7533,'-13'-33'2968,"12"9"-2788,8 19 1349,16 18 0,6 12-810,-1 3 1,-1 3-1023,5 1 0,0 4 393,-9 4 0,-1 5 0,-4-5-516,-5-10 1,-2 2 335,-2 8 0,-1 8 0,-1 0 0,-2-6 45,-4-2 0,-2 0-405,-4 4 0,-2 8 1,-1-1-1,-1-9-90,-2-9 1,-2-2 539,-6 10 0,-4 3 0,2-9 0,-4-5 0,5-10 0,0 0 0</inkml:trace>
  <inkml:trace contextRef="#ctx0" brushRef="#br0" timeOffset="302313">20888 16174 7533,'13'-18'3276,"-7"10"-1605,5-8-1491,-10 14 1619,4-9-1439,-10 10-91,-18-16-89,1 9-720,-6-1 1,-1 0 179,-2-3 180,-3 8 0,-1 1-359,5-2 224,-5 10 0,1 6 225,4 4 45,2 9 0,3 4 135,10 3-135,10 6 0,5 0 45,8-11-45,15 2 0,5-5 45,4-15-135,10-5 0,3-6-251,-1-10 71,-2-14 0,-3-4 135,-9-8 120,-15 6 0,0-7 0,-5 4-92,-5 10 0,-3-1 182,-2-15 0,-2-6 0,-1 5 194,-1 13 1,-1 0-75,-2-12 0,-1-4 0,0 7-150,-6-2 135,8 4 0,0 6-45,0 23 360,6 19-270,0 6 404,0 23 1,0 5-371,0 3 295,2-7 1,0 8 0,0-7-375,-2-11 0,1-1-255,3 14 0,3 7 0,-1-8 165,-3-15 0,2-1-1138,4 14 1,3 5 0,1-8 591,9 3 338,-6-4 1,3-5 0,12-13 0,0-1 0</inkml:trace>
  <inkml:trace contextRef="#ctx0" brushRef="#br0" timeOffset="302665">21222 16075 7533,'0'-43'3276,"6"21"-1065,28 0-1852,2 33 46,3 4 0,-1 6-360,-18 7 0,-3 2 0,6-4 0,-6 2-270,-16 15 0,-7-1-944,-3-3 584,-12-1 0,-3-1 46,5-8 269,-10-9 0,1-5 270,12-8-180,-8-18 90,19-4 180,13-10 0,6-3 0,8-7-808,-2 7 1,6-3 0,-2 3 672,-2 5 0,0 0 105,8-9 0,3-6 0,-4 5-105,-9 10 0,-1 0 626,12-13 1,-4 2-402,-13 14 2249,-14 8-1799,-14 19-91,-11 14 1,-2 4-540,-5 7-274,12-5 0,-2 7 0,6-3 184,6-6 0,5 1-660,3 10 1,4 6 0,3-4 749,7-8 0,4-1 0,0 0 0,3 2 0,1-3 0,8-3 0,0-1 0</inkml:trace>
  <inkml:trace contextRef="#ctx0" brushRef="#br1" timeOffset="305714">16982 10411 8564,'-19'-6'346,"7"5"-159,1-5-72,10 6 187,-4-5-204,5 4 166,27-16-149,-4 14-373,2-4 0,4-2 234,11 2 1,2 1-755,-6 3 1,4-2 806,-4 0 1,8-2 0,2-1 0,0 1-1,-4 1-754,6 2 0,-3 1 0,8-1 725,-14-1 0,5 0 0,4-2 0,2 0 0,1-1 0,-1 1 0,-4 1 0,-4 0-334,1 1 0,-5 0 0,-1 1 1,2 0-1,6-2 363,-6 2 1,4-2-1,4 1 1,3-1-1,0-1 1,1 1-1,-2 0 1,-2 0-1,-3 0 1,-5 1-227,7-1 1,-7 0 0,-2 0-1,3 1 1,5-1 231,-5 1 0,4 0 1,4-1-1,2 1 1,1-1-1,0 1 0,-1-1 1,-3 1-1,-3 0 1,-5 1-122,13-2 1,-7 0 0,-1 1 0,6-1 116,-7 2 0,4 0 0,3-1 0,1 0 0,0 0 0,-2 1 0,-4 0 0,-6 1-97,12 0 1,-8 0 0,4 1 90,-4-1 0,5 1 0,0-1 0,-4 1 0,-8 1 60,-4 1 0,-3 0 403,14 0 0,-13 0-629,-29 0 116,-20 0 1,-13 0-19,5 0 1,-4 0-41,-11 2 1,-10 1 0,-2 0 0,5 0 93,9-1 0,2 1 0,-5 0-40,6 0 0,-6 0 1,-4 1-1,0-1 0,0 1 1,2-1-1,6 0 79,0 1 0,4-1 1,0 1-1,-6-1-114,3 1 0,-4-1 0,-4 1 1,-2 0-1,0 0 0,2-1 1,2 1-1,5-1 19,-6 1 0,6 0 0,-1-1 0,-7 1 12,8 0 0,-4 0 1,-5 1-1,-1 0 1,-2 0-1,1 0 1,2-1-1,3 1 1,5-2 3,-11 2 1,6-2-1,0 1 1,-7 1 28,12-1 1,-5 0 0,-3 1-1,-2 1 1,-1 0 0,1-1 0,3 1-1,3-1 1,5-1-23,-8 2 1,6-1 0,1 0-1,-3 1 97,-1 0 1,-4 0-1,-2 0 1,1 0-1,4 0 1,8 0 11,-9 4 1,5-1-45,-11 0 0,13 0-97,32-2 150,31 0 0,14-3 30,-10-2 0,5-2-74,4-1 1,10-1 0,4-1 0,-1 0-1,-5 1-54,1-1 1,-4 0 0,8-1 12,-12 1 0,5 0 0,5-1 0,1 0 0,1 0 0,-2 0 0,-2 1 0,-6-1-98,8-1 0,-7 0 0,1 1 1,8-1 149,-12 1 0,4 1 1,4-1-1,3 1 1,1-1-1,0 0 1,-1 0-1,-3 1 0,-2-1 1,-5 1-44,5-2 0,-5 1 0,-2 0 0,2-1 1,6 1 22,-5 0 1,4 0 0,5 0-1,1-1 1,2 1 0,0 0-1,-2 0 1,-2 0 0,-3 0 0,-6 1 17,13-1 1,-8 0 0,0 1-1,6-1-61,-7 1 1,4-1-1,4 0 1,2 0-1,-1 1 1,-3-1-1,-3 0 1,-6 1 30,11-2 0,-7 1 0,4-1 23,0 1 0,5-1 0,2 0 1,-5 0-1,-9 1-99,-7 0 1,-4-1 133,22-3 1,-20 0 169,-37 7-92,-32-5 0,-12 1-445,12 3 0,-7 2 112,5 1 0,-9 0 1,-5 1-1,-2 0 1,3 1-1,6-1 75,1 0 0,6 0 0,-1 1 0,-7 0 20,6-1 1,-6 1 0,-3 1 0,-4-1 0,0 1-1,0-1 1,3 0 0,2 1 0,6-1 51,-2 0 0,5-1 0,2 1 0,-2-1 1,-7 2-27,8-2 0,-5 1 0,-3 0 0,-3 0 0,-1 1 0,-1-1 0,1 1 0,1-1 0,2 0 0,3 0 0,5 0 28,-11 0 1,7 0-1,2 0 1,-2 0-1,-7 1-65,10 0 0,-5 0 1,-3 1-1,-2 0 1,-2 0-1,0 0 0,0 1 1,2-1-1,3-1 1,4 1-1,5-2 86,-15 2 0,8-1 1,1 0-1,-7 1 86,9 0 1,-5 0 0,-3 0 0,-2 1 0,1 0 0,3-1 0,5 0 0,6-2-60,-4 1 0,7-2 0,-2 0 278,-3 3 1,-4-1-1,4 1 1,8-2-217,-1-2 873,55 5-998,28-12 68,-14 3 0,10-2 0,5 0 1,0 0-1,-5 0-3,-4 0 0,-4 0 0,1-1 0,7 0-23,-6 1 0,5-1 0,4 0 0,2 0 0,1 0 0,0 0 0,-2-1 0,-3 2 0,-4-1 44,5 0 1,-6 1-1,-2-1 1,3 1-1,7-1-30,-8 1 1,3 0 0,5-1-1,2 1 1,2-1 0,1 0-1,-1 0 1,-1 1 0,-3 0-1,-3 0 1,-5 1-118,11-2 0,-6 2 0,-3 0 0,2 0 0,8-1 123,-15 1 0,5-1 1,3 0-1,2 0 1,2 0-1,1 0 1,0-1-1,-2 1 1,-1 0-1,-2 1 1,-4-1-1,-4 2-127,12-1 1,-7 0 0,-3 2-1,2-2 1,5 0 106,-6 0 0,3-1 0,4-1 0,1 1 0,0-1 0,-1 0 1,-3 1-1,-3 0 0,-6 2 18,16-1 1,-7 1 0,1 0-29,0-2 0,3-1 0,-3 0 0,-12 1 1114,-1-2-1211,-79-5 126,12 7 1,-7 3-302,4 1 0,-8 0 0,-5 2 1,-1-1-1,1 0 0,5 1 225,1-1 0,5 0 1,-2 0-1,-7 1-84,6 1 0,-5 0 1,-5 0-1,-2 1 1,-1 0-1,0 0 0,2-1 1,4 1-1,5-1 76,-2 0 1,5-1-1,3 1 1,-3 0 0,-6 1 21,8-1 0,-4 2 0,-4 0 0,-2 0 0,-1 1 0,-1-1 0,0 1 1,2 0-1,2-1 0,3 0 0,4 0 12,-10 1 0,6-1 1,1 1-1,-1-1 0,-5 2 12,7-2 1,-4 2 0,-3-1 0,-2 1 0,0 1 0,-1-1-1,2 0 1,2 0 0,4 0 0,4-1-156,-13 3 0,8-1 0,1 0 0,-5 1 178,5-2 0,-4 0 0,-3 1 1,0 0-1,3 0 0,4 0 1,7-1 31,-13 5 1,6-1 12,1-3 1,-1 0 0,13 2 1108,18 4-1182,34-9 0,12-1 94,-7 0 1,6-1 8,6-3 0,11-3 0,5-2 0,-1 0 0,-6 1-44,-8 1 1,-5 0 0,2 1-1,6-2 5,-5 0 0,6 0 0,3-1 1,4 0-1,0-1 0,0 1 1,-1-1-1,-4 1 0,-4 1 5,5-1 0,-5 0 1,-1 1-1,1-1 1,7 0-31,-9 2 0,3-1 0,4-1 0,3 0 1,0 1-1,2-1 0,-2 0 0,0 1 1,-2-1-1,-4 2 0,-4-1-85,13 0 1,-7 1 0,-1 0-1,1-1 1,6 0 98,-8 0 0,4 0 0,3-1 0,3 0 0,1-1 0,-1 1 0,-1 0 0,-3 0 0,-4 1 0,-6 0-133,12 0 0,-9 1 0,0 1 0,4-2 109,-1 0 1,7-1 0,1-1 0,-2 1 0,-6 0-1,-9 1 421,2 0 0,-12-2-810,-16-6 43,-31 8 1,-18 4 192,4-1 1,-8 0 0,-6 1 0,-1 0-1,1 1 1,5 0 67,-2 1 1,5 0 0,-2 0-1,-8 2-39,10-2 1,-5 2-1,-4-1 1,-3 1-1,-2 0 1,0 0 0,1 1-1,2-1 1,3 0-1,5 1 1,-10 0 0,7 0 0,2 0 0,-3 1 0,-7 1-30,15-2 1,-5 2 0,-3 0 0,-3 0-1,-1 1 1,-1-1 0,0 1 0,0 0-1,2 0 1,3 0 0,3-1 0,3-1 76,-6 2 1,5-1 0,3-1 0,0 1 0,-3 1 0,-4 1-32,4-1 1,-4 2 0,-3 0 0,-2 1 0,-1 0-1,0 0 1,0 1 0,2-1 0,2 0 0,4-1 0,4-1 91,-7 2 0,6-2 0,2 1 0,0 0 0,-5 2 0,1 0 0,-3 2 0,-4 1 0,0 1 0,0 0 0,4 0 0,4-2 0,6 0 0,-4 2 0,7-1 0,-1 2 0,-2 2 0,1-1 0,-1 1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58:15.205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6682 3781 7533,'-19'-27'719,"6"4"-179,8 10-90,5 34 134,-7 17 1,-3 14-459,6-14 0,0 5 0,0 4 0,0 4 0,-1 1-491,1-11 1,0 2 0,-1 3 0,0 1 0,0 1 0,0 1 0,0 0 0,0 0 0,1-1 176,0-2 1,0 0-1,1 2 1,-1-1 0,1 0-1,0 1 1,0-1-1,0 0 1,0 0 0,0-2 227,0 3 0,0-1 0,0 1 0,0-1 0,0 0 0,0-1 0,0-2 0,1 0 0,0-3 149,-1 8 0,1-1 0,0-2 1,0-2-1,1-5 0,0-5 216,1 18 0,0-25-135,0-38-480,0-14 0,-1-11 0,2-6-202,1 5 1,0-5 0,2-4 0,0-2 0,0-1 0,-1 1 0,0 2 70,-1-2 0,0 2 0,-1-1 0,1 1 0,-1-2 0,2-1 464,0 6 1,1-3 0,0-2-1,0 0 1,1 2 0,-1 1 0,-1 3-1,-1 4 371,-1-7 1,-1 4 0,0 4 0,0 4 1099,3-8 1,-2 19-1775,-1 30 140,7 18-230,0 4-90,-1-10 270,-6-2 2013,0-11-1743,0-2-180,0-5-180,0 0 180,0-5 180,0-2-90,5-6 0,-3 6 90,9 2 0,-10 27-45,4 5 0,1 7-105,-1-1 0,0 4 0,3 0 59,3 2 1,3-1 0,4-4 45,8 7 0,6-17-90,2-29 0,0-16-75,-11-7 0,-5-8 0,-2-3-88,-1-5 0,-3-1 0,-2 0 118,-2 7 0,-3 2 0,0 3 495,-1-3 0,-2 17 584,-2 59-749,3-9 0,3 6 0,1 4-1150,0-1 1,0 4 0,1 0 0,1-2 791,5 6 0,2-2 0,0-2 0,-2-5 1,0-3-1,1-5 0,3-10 0,0-1 0</inkml:trace>
  <inkml:trace contextRef="#ctx0" brushRef="#br0" timeOffset="1016">21421 3842 7533,'-25'-11'0,"0"3"1349,0-15-1079,11 9-180,-2 7-90,14 14 0,-8 20 0,-2 9-45,7 11 0,1 3-510,-4-18 1,0 0 0,0 4 554,3 8 0,2 7 0,1-1 0,0-6-555,-2 4 0,1 3 510,0-11 0,0 6 0,0 5 0,0 1 0,0-3 0,1-6-372,1 6 0,1-5 0,-1 8 417,-1-13 0,0 6 0,0 4 0,-1 2 0,1 0 0,-1-1 0,1-4 0,1-4-328,0 5 1,1-7 0,0 1 0,0 7 377,-1-8 0,1 4 0,-1 4 0,0 3 0,0 0 0,1-1 0,-1-1 0,1-4 0,-1-4-5,1 11 0,-1-7 0,2 0 0,-1 7-5,1-10 0,1 5 0,-1 3 0,1 2 0,0 2 0,1-2 0,-1-1 0,0-4 0,0-4-212,0 2 1,-1-5 0,1-3 0,0 3 0,0 6 243,1-6 0,1 4 0,0 4 0,0 2 0,1 1 0,-1 0 0,1-1 0,-1-3 0,0-3 0,-1-4-18,1 6 0,-1-7 0,0-2 0,0 2 0,1 7 17,-1-6 1,1 5 0,0 3 0,0 2 0,0 1 0,1 1 0,-1-2 0,0-1 0,0-5 0,0-3-36,0 5 0,0-6 0,0-2 0,0 2 0,1 5-6,-1-2 0,0 4 0,1 4 0,0 2 0,-1 0 0,1 0 0,0-3 0,0-3 0,-1-5 15,1 12 0,0-8 0,1 0 0,0 7-34,-1-9 0,2 5 0,0 4 1,0 2-1,0-1 0,0-3 0,-1-3 1,-1-6-12,0 1 0,-1-7 0,0 0 0,1 5-129,1 0 1,1 6-1,1 4 1,1 0-1,-1-2 1,-1-3-1,-1-7 9,0 4 0,-1-6 0,0 4-105,1-2 0,0 5 0,1 2 1,1 1-1,-1-3 0,-1-5-446,3 7 1,0-5 0,0 0 670,-1 7 0,0 1 0,2-5 0,1-6 0,1-8 0,1-5 0</inkml:trace>
  <inkml:trace contextRef="#ctx0" brushRef="#br0" timeOffset="1435">19797 9271 7533,'32'-24'374,"1"-1"1,-1 1 0,0-1 0,0-1 0,-2 1-1,8 5-344,-2 10 0,8 3 0,4 2 0,0 3 0,-1-1 0,-6 1-850,-2-1 1,-4 2 0,1 0 0,6-1 662,-5 1 1,6-1 0,3 0 0,3 0 0,1 0 0,-1 0-1,-1 0 1,-3 0 0,-5 1-201,4-1 0,-5 0 1,-2 1-1,2-1 1,7 0 306,-5 0 1,4 0 0,5 0 0,2-1 0,2 0 0,0 0 0,1 0 0,-2 0 0,-3 0 0,-2 1 0,-6-1-64,4 1 0,-5-1 0,-4 1 1,1-1-1,4 1 0,5-1 132,-9 1 0,4 0 0,3-1 1,3 1-1,1-1 0,3 0 1,-1 1-1,1-1 0,0 0 1,-2 1-1,-1-1 0,-3 1 1,-3 0-1,-3 0-145,14-1 0,-6 0 0,-4 1 1,0-1-1,4 1 0,7-1 162,-15 2 0,4-1 0,2 0 0,4 0 0,1 0 0,2 0 0,0 0 0,1 0 0,0 0 0,-1 0 0,-1 0 0,-2 0 0,-2 0 0,-3 0 0,-4 1-44,14-2 0,-7 1 0,-3 0 1,-2 0-1,3 0 0,3 1 1,6-1 49,-16 1 0,4-1 1,3 1-1,1 0 0,3 0 1,1 0-1,2 0 0,0 0 1,0 0-1,0 0 0,0 0 1,-2 0-1,-1 0 0,-1 0 1,-3 0-1,-3 0 0,-2 0-16,11 0 0,-5 0 1,-4 0-1,-1 0 1,-1 0-1,3 1 0,3-1 1,6 0-3,-13 1 1,2-1 0,4 1 0,2-1 0,1 1 0,2 0 0,1-1 0,1 1 0,1 0 0,-1-1 0,0 1 0,-1 0 0,0 0 0,-3-1 0,-1 1 0,-2 0 0,-4 0 0,-2 0-14,13 0 0,-5-1 1,-5 1-1,-1 0 0,0 0 1,2 0-1,4 0 0,7 1-24,-18-1 0,3 0 0,3 1 0,1-1 0,2 1 1,1 0-1,2-1 0,1 1 0,1 0 0,0 0 1,1 0-1,0-1 0,0 1 0,0 0 0,0 0 1,-2 0-1,0 0 0,-1 0 0,-2 0 0,-1 0 1,-2 0-27,9 1 0,-2-1 1,-2 0-1,0 1 1,-1-1-1,0 0 1,-2 1-1,1-1 1,0 1-1,0 0 1,0-1-1,1 1 0,0-1 1,1 1 32,-2-1 0,0 1 1,0-1-1,1 1 1,-1-1-1,1 1 0,0 0 1,0-1-1,1 1 1,-1-1-1,0 1 0,1 0 1,-1 0-1,1-1 1,-1 1-1,1 0-39,1 0 0,1 0 0,1 0 0,1 1 0,0-1 0,0 0 0,1 1 0,-2-1 0,0 1 0,0-1 0,-2 0 0,-2 0 0,-1 0 0,-2 0 0,-3 0 0,-1-1 19,11 1 0,-6 0 1,-3-1-1,-1 0 1,0 0-1,4 0 0,5 1-22,-11-1 0,2 1 0,4-1 0,2 1 0,1 0 0,2-1 0,1 1 0,-1 0 0,0-1 0,0 1 1,-2 0-1,-2-1 0,-3 0 0,-2 0 0,-4 0 33,15 0 0,-7-1 0,-3 0 0,0 0 0,2 0 0,6 0-38,-10 1 1,4 0-1,3 0 1,2 0-1,1 0 1,1 0-1,-1 0 1,0 0 0,-3 0-1,-2 0 1,-5 0-1,-3-1 8,17 1 0,-9-1 0,-1 0 0,4 1 45,-1 0 0,3 0 0,2 0 0,-1 0 0,-4 0 0,-6-1 0,-1 1 0,-6-1 0,1-1 0,1 1 0,0 0 0,0 0 0</inkml:trace>
  <inkml:trace contextRef="#ctx0" brushRef="#br0" timeOffset="2584">21148 9048 8612,'26'-7'495,"4"4"0,2 1-316,6 2-1272,-1 1 1,7 1 0,-3 0-547,-8-1 1,1-1 1524,3 3 0,6 0 0,1 0 1,-7 0 431,1-2 0,0-1-453,3-1 0,7 0 0,0 0 0,-7-1 200,0-1 0,1-3-101,-5-2 0,6-5 0,2-1 0,-1 0 0,-7 1-361,10-2 1,0-4 396,-12 3 0,6-5 0,3-2 0,0 0 0,-3 0 0,-6 4 468,1-2 1,-6 2-1,6-3-430,-4 2 1,4-4-1,4-1 1,1-1 0,-2 0-1,-2 1 1,-5 4-39,6-5 0,-5 2 0,5-3 38,-6 2 1,5-3-1,3-2 1,0-2 0,0 1-1,-4 2 1,-4 4-39,6-5 0,-5 4 0,4-5 0,-7 5 0,3-5 0,4-2 0,0-1 0,-1 0 0,-3 2 0,-4 4 30,8-7 0,-6 4 0,5-6-30,-10 9 0,5-5 0,0-2 0,2-1 0,-2 0 0,-1 3 0,-4 3-203,0-1 1,-4 5-1,0-2 1,3-4 189,-1-1 0,3-4 0,2-3 0,0-1 1,-2 0-1,-1 3 0,-4 4 73,6-10 0,-5 5 0,2-6-48,-5 7 1,3-5 0,1-3 0,0-1 0,0 0 0,-3 3 0,-2 4 32,-2 1 0,-3 5 0,0-1 0,1-6 6,1 1 0,1-7 1,2-2-1,0-2 1,-1 2-1,-1 3 1,-2 5 15,1 1 0,-3 6 1,0-1-1,2-5 23,-1-2 0,2-5 0,1-4 0,0-1 0,0 1 0,-2 4 0,-1 5-182,0 3 0,-2 5 0,0 0 0,3-5 159,-2 3 1,2-5-1,2-3 1,0-1-1,0-1 1,0 2-1,-2 3 1,-1 5-46,0-4 1,-1 5-1,-1 1 1,4-6 15,0 1 1,3-6-1,2-2 1,1-2-1,-1 2 1,-1 2-1,-2 6-16,-1 0 1,-1 5 0,-1 0-1,3-5-48,0 1 0,3-5 1,1-3-1,1-1 1,-1 1-1,-1 3 0,-3 6-4,3-10 0,-2 5 0,3-4-47,-5 10 0,4-5 0,0-2 0,2-1 0,-1 2 0,-2 2 0,-2 5 47,3-7 0,-3 5 0,3-4-105,-1 5 0,3-5 0,1-2 0,0 0 0,-1 4 0,-3 4 75,0-1 0,-2 5 0,3-4-66,2-2 0,4-5 0,1-1 1,0 1-1,-3 5 66,2-1 0,-2 5 0,0-2-102,0 2 1,0-2 0,0 0 0,0 4 191,-1 3 0,0 2 0,-1 2 15,4-7 0,1 2-75,0 2 0,3 0 0,0 2 161,-4 4 1,-1 0-1,2 1-71,8-5 0,1 0 0,-1 3 30,5 4 0,-1 5-45,3 2 0,0 4-45,-3 5 0,1 4-45,2 4 0,1 6 45,-1 4 0,0 5-120,-13-4 0,-1 3 0,-1-1 90,8 7 1,-2 1-16,-3 1 0,-1 3-180,3 4 1,-2 1 224,-9-8 0,-1 1-60,4 6 0,2 4 0,-3-3 15,-3-4 0,-1-1 105,-3-3 0,1 2 0,1 2-105,-2 0 0,2 3 0,-2 0 0,0-3 90,6 9 0,0 3-27,-5-5 0,2 8 0,1 3 0,0-3 0,-4-7 41,-1-7 1,-3-4 0,3 4-30,-2 2 0,3 7 0,0 3 0,1 0 0,-1-3 0,-3-6 30,2 0 0,-2-6 0,2 6 0,0 2 0,3 6 0,0 4 0,1 1 0,-1-4 0,-3-6-30,0 1 0,-2-5 0,3 6-5,-3-6 1,2 6 0,1 3 0,1 1-1,0-1 1,-2-3 0,-1-5 4,3 8 0,-2-7 0,2 6-30,-3-6 0,2 4 0,0 4 0,1 1 0,0-1 0,-1-3 0,-3-6 0,4 9 0,-2-6 0,2 5 0,-2-7 0,1 6 0,1 3 0,1 1 0,0-2 0,-2-2 0,-3-5 0,3 9 0,-3-5 0,4 5-13,-3-8 0,3 6 0,1 2 0,1 2 1,0-1-1,-2-4 0,-3-6 13,2 8 0,-3-6 0,3 5-39,-1-7 1,2 6-1,2 2 1,1 2-1,0-1 1,-2-4-1,-3-6 9,3 7 0,-3-7 0,4 6 30,-3-7 0,2 5 0,2 3 0,1 1 0,-1-1 0,-1-3 0,-3-5 30,4 6 0,-3-5 0,4 5-43,-4-8 0,4 5 0,2 2 0,1 2 1,-1-2-1,-2-3 0,-3-4 43,3 6 0,-3-5 0,5 4-30,-4-7 0,4 3 0,3 3 0,0 1 0,0-1 0,-3-4 0,-2-3 0,2 4 0,-3-5 0,4 4 0,0-3 0,3 5 0,4 2 0,-1 0 0,-1-4 0,-4-5 30,2-1 0,-4-4 0,6 1-48,4 5 0,7 3 0,2 1 0,-2-2 0,-5-6 18,7-1 0,1-2-126,-6-5 0,6 4 0,3-1 0,-3-1 0,-6-5 36,5-1 1,-1-3 89,-1 0 0,5 0 0,1-1 0,-7-2 0,2-3 0,-1-3 0,-5 0 0,-1-1 0,1 1 0</inkml:trace>
  <inkml:trace contextRef="#ctx0" brushRef="#br0" timeOffset="3122">27606 2454 8162,'-27'-1'450,"5"8"-360,22 28-90,0 0-1244,2 3 1,1 5 1018,3-2 0,1 2-641,-1-1 1,0 3-1,1-2 836,-1-8 0,1 0 0,-1-1-120,0 0 0,0 0 1,0 0-31,0 0 0,0 0 0,0-1-56,4 5 0,-1-1 236,-2 5 0,0-4 0,10 3 0,-10-23 0</inkml:trace>
  <inkml:trace contextRef="#ctx0" brushRef="#br0" timeOffset="3350">27507 2963 7533,'-13'-45'0,"0"1"0,1 0 0,0 2 0,1 1 0,3 2 224,5-7 1,5 4-493,-1 9 1,6 3 222,11 8 0,5 3 0,-1 5 0,2 3-307,11 3 1,3 3 396,-1-2 0,2 3-144,4 7 0,1 5 144,-5-2 0,-3 7-180,1 14 0,-6 5-210,-9-6 1,-6 3 299,-3 9 0,-8 3-45,-5-7 0,-6-1 51,-5-6 1,-3-2 38,-4 3 0,-1-2-135,-3-6 0,-1-3-1762,-15 10 1897,2-4-719,6-11 645,9-5 1,-8 4 0,10-4 0</inkml:trace>
  <inkml:trace contextRef="#ctx0" brushRef="#br0" timeOffset="3734">28102 2727 7533,'-7'-35'389,"-1"1"1,8-1 0,7 9-390,15 25-540,20-4 1,-11 10 629,6 24-90,-10 5-355,-16-5 0,-4 3 355,-8-1 0,-4 0 0,-3 1 0,-3-1 90,-7 4 0,-1-2 0,-9 7 194,-1-6-104,17-27-180,5-13-270,23-24 180,9-4 0,5-5-30,-7 12 0,1-2 0,2 0-370,2-1 1,3-1 0,1 0-1,-3 2 610,3-5 0,-2 2 0,1 1-30,-1 3 0,0 0 0,-3 3 460,-3-1 1,-6 4 79,-7-2 179,-40 23-179,-11 19-316,7 1 1,-1 6-633,11-1 1,2 4-1,1 0 318,-5 10 0,5 2-990,9 7 1,10-3 989,10-13 0,8-4 0,8 2 0,6-4 0,4-6 0,-1-1 0</inkml:trace>
  <inkml:trace contextRef="#ctx0" brushRef="#br0" timeOffset="4724">28140 2206 7533,'-6'-32'539,"5"8"-179,-5 11-270,12 13-630,1 29 225,-3-5 1,-1 3-660,-2 12 1,-2 4 853,-1-10 0,0 2 1,-1 1-499,-4 4 1,-1 2-1,-1 0 528,1 5 0,-1 1 0,0 0 0,0 1 0,0 0 1,1-2 89,1-7 0,1-2 0,1-2 0,0 10 0,4-2 0,6-7 0,1-3-220,8 9 220,12-14 0,6-5 0,12-5 0,-8-10 0,0-1 0</inkml:trace>
  <inkml:trace contextRef="#ctx0" brushRef="#br0" timeOffset="4953">28871 2157 7533,'-22'-4'2518,"13"30"-2608,14-5 0,3 6-977,1 11 0,-1 7 0,-2-1 1007,-2-9 0,-2 0 0,1 3-644,1 5 1,0 4-1,1 1 1,-2-4 613,-2 2 0,0-3 0,-2 5 90,0-5 0,0 6 0,-1 0 0,-1-1 0,-1-4 0,-1 0 0,-2-4 0,-1 3 0,-1 6 0,0-1 0,-1 0 0,1 0 0</inkml:trace>
  <inkml:trace contextRef="#ctx0" brushRef="#br0" timeOffset="7983">21148 7994 7533,'-14'-5'-180,"-8"-2"90,19 0-630,-8 2 810,33 22 0,-11-13-45,11 9 0,2 1-45,-8-6 45,7 4 0,0 0 45,-7-4 0,12 5 0,6 1 45,0-3 0,2-1-105,1 3 0,3 3 0,2-2-299,4-2 1,2-1 0,1-1 155,-8-2 1,0 0 0,1-2 0,1-3 89,2-5 1,0-3-1,0-2 1,0-1-423,3-2 1,-1-2 0,0-2 0,-1-3 462,-9 1 0,1-3 0,-2 0 0,0-1 0,-3 1 12,10-5 0,-3 1 0,0-3-8,-3-1 1,1-4-1,-2 1 1,-4 3-23,2-1 0,-1-3 0,-8 4 0,4-4 0,2-4 0,-1 0 0,-1 2-295,2-4 0,-1 0 1,0 0-1,1-2 280,-4 6 0,1-3 0,0 0 0,1 0 0,-1 0 1,0 1-22,3-3 0,0 0 0,0 1 0,-1 1 0,-1 1 13,-2 1 1,-1 2-1,0 0 1,2 0 22,-1 1 0,2 0 0,1 0 0,-2 0 0,0 0 0,1-3 0,-1 1 0,-1-1 0,3-2 0,-3 6 0,2-2 0,1 0 0,0-1 0,0 0 0,-2-1 0,0-2 0,0 0 0,-1-1 0,-1-1 0,1 2 0,-2 0-412,3-3 1,0 2 0,-1-1-1,-2 2 1,0 0 411,-2-2 0,-1 2 0,0 0 0,-1 0 0,1-4 0,1-1 0,-1 1 0,-4 7 51,-2 2 1,0 0-52,5-6 0,5-5 0,2-3 0,-1 3 0,-6 8 0,0 2 0,1 0 0,1-2-67,0 1 1,3-2 0,0 0-1,0 0 1,-2 2 66,-1 1 0,0 0 0,-2 2 0,2-1 0,2-2 0,1-1 0,-1 2 0,-3 4 227,-1 1 1,1 1-228,0-1 0,4-3 0,0-1 0,-2 4-45,7-5 0,-1 2 45,4-5 0,1 1 45,1 3 0,-3 4-45,-2 6 0,3 3 0,1 1 0,-11 3-180,11 8 0,-2 0 180,-14-5 860,18 9 1,5 3-906,-12-4 0,0 0 45,16-2 0,2-1 180,-4 1 0,-1-4-233,-4-6 1,-4 0 231,11 0 982,-20 3 1,-1 2-1162,-3 8-55,25 8 55,-25 2-45,1 11 0,-1 2 45,-5 2-90,5 3 0,1 1 90,-6 0-225,3-8 0,0-2 225,-5 2-127,19-6 37,-19-13 608,3-16 0,-1-8-338,-3-11 0,-2-6-30,-3 9 0,0-1 0,-1 1-60,4-11 0,0 3 134,-4 0 1,2 5 982,3 12-937,5-6 172,-5 29-352,5 29-180,-5-6-315,1 9 1,1 0 314,6-2-225,-1 0 0,1-2 315,1-6-270,7-6 0,-1-3 90,-9-6 135,15-12 0,0-7-44,-10-4 268,9-14 1,-2-4 39,-8-3 96,1-6 0,-2-1-45,-7 6 89,5-6 1,0 2-270,-4 16 45,6-1 0,1 4-135,-7 14 90,30 4-90,-30 12-225,7 6 0,0 3 45,-7 0-45,7 6 0,0 1 46,-1-1-136,4 0 0,0-2 225,-2-5-135,4-2 0,0-4 135,-4-8 0,2 3 0,0-2 180,2-8 360,13-1-180,-20 0 249,13 2-339,-19 5 270,20 16-270,-20 0-135,5 11 0,0 3 45,-4 8-992,-2-6 1,3 6 0,-2-5 856,-4-9 0,0 0-315,5 15 1,3 5-1,-2-7 225,-3-16 0,1 0-135,5 10 0,3 5 1,-2-7 132,9-3 92,5 3 0,-1-2 45,-9-12-90,4-3 0,-2 0 360,-10 0 0,23 1 0,-31-7 394,19 11-484,-20-9-90,4 38-90,-6-21 180,-5 18 0,-2 4-553,1 0 433,0-6 0,0 8 0,0-7-60,0-11 0,0 1 90,1 15 0,1 7 0,1-7-45,-1-16 0,2 0-45,5 13 0,1 6 0,0-6 0,-2-14 0,1-1-150,5 10 0,3 5 0,-3-6 60,-5-11 0,-1-1-30,6 7 0,2 5 0,-1-6 31,7 12 44,2 0 0,-1-1-45,-1 0 60,-6-15 0,3 3 0,-3-4 210,8 12-121,-3-12 1,4 4 0,-2-4 30,8 10 30,-5-11 0,3 4 0,-4-5 150,7 13-180,-7-11 0,5 4 0,-5-4-90,-9-8 0,0 1 90,10 9 0,5 4 0,-3-3-45,-9-8 0,0 0-15,10 8 0,4 4 0,-3-6-30,-8-8 0,0-1 60,9 10 0,5 4 0,-5-4-150,-11-10 0,0 0 120,14 12 0,5 5 0,-5-5-120,-13-8 0,0 0-30,12 9 0,7 3 0,-4-5 732,-11-10 0,1-1-642,10 9 0,6 4 1,-5-7 29,-10-11 0,0-2 0,16 9 0,7 2 0,-7-4-45,-15-10 0,1-2 134,16 4 1,7 2 0,-6-2-90,-13-4 0,0-1 60,12 3 0,5 2 0,-5-2-15,-12-2 0,0 1 45,13 5 0,6 1 0,-7-1-90,-16-5 0,-1 1 30,15 8 0,7 4 0,-7-3 15,-16-6 0,0 1-113,5 5 1,7 5-1,1 0 1,-3-2-23,0-1 0,-1-2 0,0 1 60,3 2 0,0 0 0,4 0 30,-2-4 0,3 0 0,0-2 0,-2-2 0,0-2 0,-2-2 0,2 0-294,-7 0 1,1 1 0,1-1 0,1 0 293,5-1 0,3 0 0,-2-1 0,-5-1 0,0 1 0,-1 0 45,2-2 0,6-1 0,1 0 0,-8 1-45,-1 1 0,-1 0 0,1-2 0,3 0 0,-3 1 0,-4 1 0,1 0 0</inkml:trace>
  <inkml:trace contextRef="#ctx0" brushRef="#br0" timeOffset="10500">7313 5131 7533,'-26'0'629,"8"0"91,2 0 449,7 22-899,2 21 0,2 8-450,5-17 0,3 0 0,0 3-455,-1 10 1,0 2 0,2-3 634,5 0 0,0-6 0,-2 3 0,-2-26 0</inkml:trace>
  <inkml:trace contextRef="#ctx0" brushRef="#br0" timeOffset="10700">7301 4958 7533,'-19'-16'1619,"-1"0"0,-4-3-2878,18 8 1259,13 16 0,11 8 0,1 6 0</inkml:trace>
  <inkml:trace contextRef="#ctx0" brushRef="#br0" timeOffset="11134">7549 5367 7533,'25'-37'3276,"5"0"-1875,-4 0-861,-1-1-450,-18 7-540,-25 6 540,-20 34-90,11 7 0,3 7 90,1 17 0,7 7-120,8-14 0,4 1 0,4 0-330,8 15 0,8-2 45,5-8 1,4-5-1,-1-17 0,-8-3-585,-31 8 180,-26-7 1,-12-1 719,17-1 0,-3 1 0,-1 1 0,1 0 0,2-2 0,1 0 0,0 1 0,1 1 0,-8 6 0,0 1 0,0-1 0</inkml:trace>
  <inkml:trace contextRef="#ctx0" brushRef="#br0" timeOffset="18167">9061 4710 7533,'-40'-26'1889,"6"2"-1530,27 17-269,29-1 0,11 0-270,-1 0-30,1 3 0,7 1 1,-4 0-613,8-1 147,-1 4 0,0 2 46,-5-1 449,-10 0 0,2 0 180,18 0 0,-12-6 0,10 0 0</inkml:trace>
  <inkml:trace contextRef="#ctx0" brushRef="#br0" timeOffset="18301">9136 4400 7533,'-48'-9'655,"0"0"0,1 0 1,3 1-1,3 1 0,15-1-243,20 3-502,17 4 90,3-10-900,32 4 450,-10-6-321,-8 9 1,3 1 770,4-2 0,2 0 0,-4 1 0,1 0 0,12-2 0,-1 0 0</inkml:trace>
  <inkml:trace contextRef="#ctx0" brushRef="#br0" timeOffset="18733">12062 3582 7533,'-2'-36'449,"0"-1"1,0 1 0,2-6 0,-1 4-360,-4 11 0,-1 2 359,-7-7 271,-12-5-540,5 11 90,-15-3 89,20 21 1,-14-3-360,10 17 90,-6 23-90,6 16-652,9-2 0,2 5 562,4-14 0,2 2 0,1 1-614,2 8 1,1 3 0,1 1 500,-1-8 1,1 1 0,1 1-1,0-3-591,4 7 1,0-1 0,1-1 673,-1 3 0,0 0 0,1-1 0,1 2 0,0 0 0,0-3-451,-3-11 1,0-1-1,0 2 481,3 10 0,0 3 0,-1-3-80,-4-11 1,-1-2 0,1-2 124,1 9 0,0-1-270,-2-3 1,-2 0-46,-4-5 0,-2-3-57,-8 2 417,-8 15 0,-4-36 0,-1 1 0</inkml:trace>
  <inkml:trace contextRef="#ctx0" brushRef="#br0" timeOffset="18884">11615 4214 7533,'-26'-31'3276,"8"6"-2954,12 12-322,23 8 0,-2 5 0,15 0 269,17-5-89,-11 3-719,-7 0 1,1-1 538,6 0 0,0 0-1639,-5 3 1,0-1 1082,13-5 0,2 1 556,0 4 0,-1 0 0,-11-4 0,1-1 0,6 3 0,0-1 0</inkml:trace>
  <inkml:trace contextRef="#ctx0" brushRef="#br0" timeOffset="19101">12458 3520 7533,'-33'-7'1638,"-1"0"0,-7-17-758,18 52 1,6 19-791,9-10 0,4 5 0,1 0 0,0-4-180,-2 4 0,1 0-66,1-3 0,-1 5 0,2 1 0,6-5 156,8-2 0,4-3 0,1-4 0,2-2 0,1-2 0,4 1 0,0 1 0,0 0 0</inkml:trace>
  <inkml:trace contextRef="#ctx0" brushRef="#br0" timeOffset="19502">12694 3756 7533,'11'-26'2878,"14"8"-6155,3 12 624,13 12 3525,-12 26 0,-4 9-1232,-11-15 1,-2 4 179,-2 9 0,-1 6 0,-6-5 45,-8-8 0,-5-3-360,-6 7 1,-4-2 44,2-11 0,-1-2 360,-14 12 1,2-4 424,8-50-425,26 3-192,-6-30 237,18 19 0,4-1 1102,-3-2 1,1-1-833,8-10 0,0-1-1136,-5 9 0,-1 0 956,-4 4 0,0 2 449,0 1 1,-2 2-1926,2-9 2240,8-6 850,-16 22-670,-1 6 381,-12 8-1190,5 10 90,-10 8 2538,9 17-2628,-9-2 3096,10 13-2860,-4 7-3639,5-7 3223,-1-14 0,2 0-270,1 1 0,1-2-2215,4 15 2440,-2-14 0,2 0-931,4-2 0,2-2-13,7 12 719,-3-14 0,2-1 270,18 10 0,2-9 0,4 2 0</inkml:trace>
  <inkml:trace contextRef="#ctx0" brushRef="#br0" timeOffset="19717">13375 4065 7533,'-12'-26'3276,"5"9"-2055,-4 11-1041,4 12 720,-5 11-181,-1 9-179,6 23-460,2-4-530,12-17 0,2-1-2827,7 12 3211,14-4-833,11-10 833,-16-14 1,1-3 0,3 2 0,0-1 0,1-3 0,1 0 0</inkml:trace>
  <inkml:trace contextRef="#ctx0" brushRef="#br0" timeOffset="20002">13400 3669 7533,'-14'-19'2248,"3"6"-1888,11 8 0,-5 5-180,3 0 360,-3 16-990,5-1-809,0 16 809,0-18 180,0 4-540,5-10 271,2 0 269,6 4-90,-1-10 0,0 5 270,-5-18 0,-1 4 90,-6-4 720,-6-5-270,-1 9-270,-5-4 899,-11 1-719,7 9-180,-12-3-180,8 10 0,1 2 0,1 5 0</inkml:trace>
  <inkml:trace contextRef="#ctx0" brushRef="#br0" timeOffset="20267">13636 3359 7533,'4'-33'3276,"21"9"-1638,-2 27 0,5 5-1903,8 1 0,2 3 684,-7 2 1,0 3 0,-1 0-1767,10 6 0,-1 0 1616,-2 3 1,-1 3-150,-11-6 0,-1 3 0,-3 2-22,-4 3 0,-3 3 1,-2 2-324,-1-2 0,1 3 0,-3 1 0,-4 1 90,-4 5 0,-4 1 0,-3 1 1,-4 0-522,0-7 1,-4 0-1,-1 0 1,-2 0 0,-1-1 573,-2 2 0,-2 0 0,-2-1 0,0-1 0,-1-2 0,-2 0 0,-2-2 0,-1-1 0,1-1 1,0-5-1,0 1 0,1 0 0,-1 0 0</inkml:trace>
  <inkml:trace contextRef="#ctx0" brushRef="#br0" timeOffset="21670">16152 4735 7533,'-24'-25'0,"4"-5"90,-3-7 179,9 3 181,2 4 630,12 7-541,12 9 361,24-9-810,-13 14-135,6 2 0,-1 3-45,-5 15 90,13-2-420,-26 22 0,-7 14 1,-3-4 284,-3-15 0,0 1-166,1 14 0,1 5 0,-4-6-14,-6-11 1,-2-4-46,0 9 419,-2-12 1,1-3-150,4-5 90,-1-25 0,23-11-60,1-5 0,1-7 0,1 3-465,-1 4 1,2-1 524,0-4 0,2-5 0,1 0 0,-3 5 89,0 4 1,-2 1 60,1-7 0,-1-4 0,-1 7 752,-1 0-273,-12-3-359,-7 34 0,-5 7 90,-12 22-91,9-1-106,-8 14 152,13-12 0,2-1-3064,-6 14 2839,5-14 0,0 1-135,2 3 0,2-1 757,-2 12-1027,7 0 1,5-1 224,15-6-855,12-8 1,6-6 634,-10-13 1,2-6 0,12-2 0,0-4-1,-15-5 1,1 0 0</inkml:trace>
  <inkml:trace contextRef="#ctx0" brushRef="#br0" timeOffset="22033">16748 5082 7533,'0'-47'-1080,"0"6"1440,0-3 809,0 20-1079,0 24 630,5 24-630,-3-2 45,3 8 0,1 3 45,-5 4-90,4 3 0,1 1-309,1 2-231,1-4 0,2-2 360,4-7-1034,4-5 0,4-4 1124,1-13 0,23-3 0,-14-12 0</inkml:trace>
  <inkml:trace contextRef="#ctx0" brushRef="#br0" timeOffset="22184">16810 4685 4803,'-32'-12'-270,"2"-1"1260,5 1-451,6 5 646,1 7-1365,11 2-568,7 20 389,7-13 359,16 26 0,-2-15 0,9 11 0</inkml:trace>
  <inkml:trace contextRef="#ctx0" brushRef="#br0" timeOffset="22635">17255 4970 7533,'-13'-26'749,"0"0"1,3-5-1,2 4-569,3 5 900,5-23-900,5 28-91,1-8 1,1-1 90,6 3-270,2-6 0,-1 0 270,1 5-450,4-3 1,2 4-721,12 11 810,1-10-449,0 44 449,-20-5 90,-2 16 0,-1 3-206,3-3 296,-3 7 0,1 0 0,8-10 45,-3-2 0,2-3-45,8-10 45,1-6 0,2-7 225,0-29 0,-2-8-270,-3 17 0,-2-2-380,-4-16 0,-3-8 0,-5 5 470,-5-8-570,-6 12 1,-2-5-1,-1 6-150,-5 0 630,-6 4 0,-1 9 0,0 26 0,-9 9 0</inkml:trace>
  <inkml:trace contextRef="#ctx0" brushRef="#br0" timeOffset="23116">18223 4375 7533,'-21'-31'134,"1"-1"1,0 0 0,-10-17 0,3 20 855,14 38-810,12 23 0,6 7-90,-4-12 0,2 2-910,5 8 1,5 7 0,1 1 0,-4-6 839,-1 2 0,0 1-92,1-3 0,1 5 0,2 5 0,-1 1 0,-1-2-435,-3-6 0,-2-1 0,1 2 0,-1-1 0,0 1 0,1-1 327,0 3 0,1 0 0,0 0 0,0 0 1,0-1-1,-2-2 180,1 2 0,-1 0 0,-1-1 0,0-4 0,-3-5 0,1 16 0,-7-23-74,-12-44 0,-4-18 74,1 1 0,0-6 0,0-3 0,6 8 0,-1-3 0,1-1 0,0-2 0,2 0-159,0 0 1,0-1 0,1-1 0,2-1-1,1 0 1,3 1 158,2-5 0,2-1 0,3 1 0,2 1 0,4 3 0,3-4 0,4 2 0,3 5 0,5 6 889,13 4 0,6 8 1,-1 13-651,-5 15 1,-1 11 0,-6 7-120,-8 4 0,-7 7 0,-8 1-240,-11 6 0,-11 3 0,-4-4 114,-6-5 1,-5-3 0,-1-2 0,5-6-1,0-1 1,0-4 0,-6-5 0,0 1-1</inkml:trace>
  <inkml:trace contextRef="#ctx0" brushRef="#br0" timeOffset="23317">18905 4326 7533,'-31'-11'899,"-6"3"-449,7 13 0,0 10-315,0 19 0,6 12-405,8-9 0,2 5 0,3 3 0,2-1-550,5 3 1,2 0 0,4 1 0,1-1 507,1-4 0,2 0 1,1-2-1,3-4 0,3-3 1,2-3-1,3-7 0,6-10 1,0 0-1</inkml:trace>
  <inkml:trace contextRef="#ctx0" brushRef="#br0" timeOffset="23650">18978 4636 7533,'2'-34'382,"-1"0"0,0 0 0,10-8 1,9 9-69,9 17 1,5 13-450,1 21 1,-4 12-166,-10-1 0,-4 4 0,-5 2-60,-7 3 0,-6 1 1,-3-1 89,-4 11 0,-6-10-270,-18-14 270,20-43 1,6-13 269,9-10 0,5-4 60,-2 11 0,0-1 0,3 4 164,5-4 1,3 12 1304,3 23-1034,-6 21 0,-1 10-720,7 8 0,3-1 225,5-4 0,3-4 0,1-7 0,0-5 0,-5-9 0,-1 0 0</inkml:trace>
  <inkml:trace contextRef="#ctx0" brushRef="#br0" timeOffset="23966">19512 4028 7533,'9'-26'1529,"14"28"0,8 11-930,5 7 1,3 6 0,-1 8-1256,-11-1 1,-1 6-1,-1 3 1,-1 0 0,-1-2 59,4 0 0,0-3 0,-4 3 1,-5 5 543,-8-7 1,-3 5-1,-3 2 1,-2 2 0,-3-1-1,-3-2 1,-3-3-17,-7 7 1,-7-4 0,-4-1-1,0-1 1,2 1 0,3-2-1,3 2 1,-1-2 0,-2-1-1,-2-2 1,-6-6 0,0 0-1,0 0 1,0 0 0,-1 0-1</inkml:trace>
  <inkml:trace contextRef="#ctx0" brushRef="#br0" timeOffset="24650">19301 4413 8432,'-7'-14'180,"-10"3"-1169,-2 22-720,-7 13 1619,1 10 90,12 3 0,8-12 449,16-30 721,3-21-586,-2 5 1,1-3 44,-4-2 1,1 2 270,8-8-450,-11 20-630,-18 36-289,-1 0 1,-2 2 0,-3 4 0,0 0 0,0 3 0,-1 0 0</inkml:trace>
  <inkml:trace contextRef="#ctx0" brushRef="#br0" timeOffset="32519">11789 5082 4340,'-36'0'360,"-3"0"1165,1 0-1345,2 0-2272,6-6 2722,14 5 990,-6-10-1260,15 10 880,1-5-1060,0 6 0,28 0-90,0 6-180,11-6 0,4 1-877,-9 5 0,0-1 1012,13-4 0,7-1-293,-5 3 1,5 0 0,1 0 0,-3-1 363,-2-1 1,-2 0-1,9-1-176,-15-1 0,7 1 0,3 0 0,4-1 0,0 1 0,1-1 0,-2 0 0,-4 0 1,-3 0-93,4 0 1,-5-1-1,-2 1 1,3-1 0,6 0 151,-6 0 0,5 0 0,4 0 0,3-1 0,0 1 0,1-1 0,-2 1 0,-2-1 0,-3 1 0,-6 0-220,6-1 1,-6 0 0,-2 0 0,0 1 0,6-1 207,-4 1 1,5-1 0,3 1 0,0-1-1,0 1 1,-2 0 0,-4 0 0,-6 0 11,14-1 0,-8 1 0,2 0 22,-3 0 1,1 1-1,0-1 1,-4 1 111,-1 1 0,-4 0 0,-2 0-89,3 0 0,-3 0-495,8 2 0,-4 2-179,-11 8 629,-10 8 0,-32 4 0,-5 1 0</inkml:trace>
  <inkml:trace contextRef="#ctx0" brushRef="#br0" timeOffset="32900">12161 5293 7533,'-44'-18'2698,"12"9"-2698,14-7-90,7 20 90,10-3 0,-5 17-3277,1 29 2752,-2-10 765,4-5 0,1 5 0,0-2-125,-1-4 0,0 2-115,4 13 0,1 6 0,1-4-45,0 1 0,1-1-376,-1-6 0,2 2 0,-1 2 241,0-8 0,1 2 0,0-1 1,-1-2-459,1 3 1,-1-1 0,1 1 592,-1-4 0,0 3 0,1-1 0,0-1-315,2 6 0,2-1 0,-2-2 90,0 2 1,1-1 89,6 4 0,1-1-230,-5-12 0,0-5 84,9 2 326,-1 6 0,-11-28 0,-2-2 0</inkml:trace>
  <inkml:trace contextRef="#ctx0" brushRef="#br0" timeOffset="33116">12086 5875 7533,'-3'-30'359,"0"0"1,0-1 0,6 5 90,20 7-270,5 5-90,9-3-475,-8 16 0,0 1 475,8-6-90,-8 5 0,1 2 180,13 11-3457,-10 1 3163,3 12-766,-25 3 0,-3 2 161,4 14-402,-24 3 1,-9 0 985,8-21 0,-5-3-16,-10 2 1,-7 0 0,4-5 150,6-5 0,-1-2 0,-18 6 0,1-3 0,2-8 0,-7 3 0,17-17 0,6-1 0</inkml:trace>
  <inkml:trace contextRef="#ctx0" brushRef="#br0" timeOffset="33352">12818 5540 7533,'-25'-40'989,"6"6"-269,1 27 539,-5 7-809,8 7-90,-14 5 359,4 12-539,-1 2-458,1 11 368,9-10 0,3 0-3211,3 20 3211,-1-18 0,0 2-135,7 8 0,1 0-1089,0-8 1,-1 0 1178,0 5 0,3 0-473,4 1 0,5-3 158,11 8 180,-5-14 0,4-2-1124,10-3 0,3-4 1214,-7-8 0,0-1 0,12 6 0,0-3 0,-8-6 0,1-1 0</inkml:trace>
  <inkml:trace contextRef="#ctx0" brushRef="#br0" timeOffset="33850">13078 5701 7533,'-14'-22'1259,"1"-1"0,-5-12-809,13 16 270,16 2-361,-3 3 1,10 1 0,11 2-90,-7 10-90,14-5-360,-6 12 180,2 12-540,-6 19 90,-8 3-145,-12 8 190,-8-18 0,-2-1-2872,-3 14 2928,-1-13 1,-2-1-281,-9 14 449,0-15 360,1 1-90,0-17-180,4-5 180,2-2-180,6-16 90,6-3-360,6-10-90,12-18 450,2 8-258,-3 10 1,2 0-13,2-3 0,1 0 318,-5 7 1,0-1-94,4-6 0,0 0 135,0 2 0,-1 2-2187,3-12 2097,-3 11 0,0 2 1079,0 1-1032,-7 3 223,-2 12 715,-11 6-355,-16 17 449,-5 9-719,-5 7 678,11-13 1,1 2-725,1 1 1,1 2-135,-3 16-180,3-15 0,2 2 135,9 2 0,1-1 45,-6 8-630,6-7 1,6-2-1,28 4 360,2-1 549,-7-17 1,3-3-460,-5-1 0,1-2 0,0-4 0,0-1 0,3 0 0,0-1 0</inkml:trace>
  <inkml:trace contextRef="#ctx0" brushRef="#br0" timeOffset="34252">13809 5937 7533,'0'-21'2878,"0"-1"-1889,0 21-449,6-10 540,-5 10-721,5-5 91,-1 12-90,-3 6 0,9 13-450,-10 12 90,5-4 0,-1 8-450,8-4-2827,0-4 2892,5 3-1054,11 0 629,-7-14 585,-3-6 1,3-3 154,27-6 0,-8-1 1,-14-6-1,0 0 0</inkml:trace>
  <inkml:trace contextRef="#ctx0" brushRef="#br0" timeOffset="34434">13797 5640 7533,'-33'-26'0,"4"2"1619,17 17-1349,5 2-180,1 5 359,6 0-359,0 0-539,0 5-1,6 2 450,1 5 0,5 1 0,0-1 0,1 1 0</inkml:trace>
  <inkml:trace contextRef="#ctx0" brushRef="#br0" timeOffset="34716">13995 5268 7533,'-7'-47'3276,"13"7"-2055,2 33-637,16 2 1,3 4-45,-1 7-611,2-4 1,2 3 609,-2 8 1,-2 3-1865,-5-3 0,1 1 1505,10 6 0,1 3-90,-5 11 0,-1 2-1175,-3-6 1,-1 2 1084,-6-4 0,-1 3 0,-1 1-420,-3 6 1,-2 3 0,-2-1 359,-2-7 0,-2 1 0,0 1 90,0 9 0,-2 3 0,-3 1-413,-3-8 1,-4 1 0,-1 0 0,1-2-207,1 0 0,0-3 0,-2 2-41,-5 9 1,-2 2-1,-1-3 60,2-12 1,-2-2-1,1-2 345,-4 2 0,-1-2 225,-6 7 0,0-4 0,6-16 0,-1-2 0,0 0 0,0 0 0</inkml:trace>
  <inkml:trace contextRef="#ctx0" brushRef="#br0" timeOffset="46136">5876 8553 7533,'-26'-13'989,"8"1"360,7 16-1349,9 4-1639,0 25 1,-1 8 581,0-13 1,0 3 1168,0 8 1,0 9-1,0 1 1,0-5-126,0-8 1,1-2 0,-1 6 42,-2 2 0,0 7 0,-2 3 0,1 2 0,0-3 0,1-6-130,2-4 0,1-4 0,0 0 1,-2 6 59,1-5 0,-1 5 0,-1 3 0,0 3 0,0 1 0,-1 0 0,2-3 0,0-2 0,0-5-295,1 12 1,1-7 0,0 1 0,0 9 309,0-15 1,-1 4-1,1 5 1,-1 2-1,0 3 1,0 0-1,0 0 1,0 0-1,1-2 1,0-2-1,0-4-52,1 7 0,0-4 0,1-1 0,0-1 0,0 0 0,0 1 0,0 1 54,-2 0 1,1 2-1,-1 0 1,0 1-1,1-1 1,-1 0-1,1-3 1,1-1-143,0 3 0,0 1 0,2-1 0,-1-4 0,0-6 0,0-7-289,0-3 0,-1-4 408,3 14 1,0-15 201,-3-60 0,-6 1 0,3 6 0,0 1 0</inkml:trace>
  <inkml:trace contextRef="#ctx0" brushRef="#br0" timeOffset="47001">5739 9371 7533,'-10'-30'719,"0"0"1,0-1-1,3 4-539,7 7-3457,0-15 1883,6 26 3253,0-13-1589,1 20 589,4-3-1039,-4 16 270,6 35-180,-6-1-666,-3-8 0,0 7 0,-1-4 621,-3-7 0,1 1-45,1 1 0,1 5 0,0 0 1,0-5 1152,0-1 0,1-1-1093,3 11 0,4 4 1,0-8 119,11 2-90,3-8 0,2-6-90,2-22 225,1-16 0,-2-7-135,-4-8 60,-7-2 0,2-7 0,-4 3 3306,-4-16-3231,-4 13 0,2-6 1,-3 6 166,-6-12-212,0 5 0,0 1 0,-6 11-90,-1 0 0,0 24-3187,2 27 3432,5 0-768,-1 11 0,2 4 702,4 7-976,0 2 1,3 0 796,11-2-518,-2-8 0,2-2 608,8-6 0,-3-14 0,-1-5 0,-1-9-1394,18-18 1394,-25 3 0,9-8 0,-12 11 0</inkml:trace>
  <inkml:trace contextRef="#ctx0" brushRef="#br0" timeOffset="47300">6570 9692 7533,'-37'33'2788,"16"-14"-4427,15 19 1,7 4-835,7-3 1709,8 4 1,3 0 763,-3-5-1120,12-8 1,1-2 1119,-10-8 0,6-9 0,1-4 0,0-1 0</inkml:trace>
  <inkml:trace contextRef="#ctx0" brushRef="#br0" timeOffset="47418">6558 9482 7533,'-33'-19'-90,"9"6"90,24 35 0,13-4 0,6 24 0</inkml:trace>
  <inkml:trace contextRef="#ctx0" brushRef="#br0" timeOffset="47768">7189 9593 7982,'0'-40'0,"0"6"360,0 27-450,-11 2 1260,-13 5-721,-10 5-2088,2 6 1,0 1 154,-5 5 1080,-1 10 1,2 2 223,11-4 50,3 9 0,4 1-50,11-11-507,17 11 0,8-2 507,6-14 0,6 0 0,9 2 1,-4-5 89,-8-7 0,0-1-60,12 6 0,6 2 0,-7 0 150,-15-6 0,-1 1 0,13 12 0,-7 2 0,-19-4 0,-38 19-90,-8-25-60,6-6 0,-5-1 0,3-1 150,7-3 0,0-1 83,-15 0 0,1 0 0,1-3 1,-3 0-1</inkml:trace>
  <inkml:trace contextRef="#ctx0" brushRef="#br0" timeOffset="48250">7375 8974 7533,'-18'-34'0,"-1"0"0,-7-1 0,8 1 0,13 40 0,5 6 0,0 2-3277,16 26 3502,-1-17 989,15 12 0,4-1 215,4-2-1159,-6-7 0,6 5 0,-4-5 65,-9-9 0,2-1-200,3 5 0,5 3 0,1 1 0,-5-5-90,3-2 0,0-1-90,0 3 0,4 5 0,1-1 0,-5-4 0,-1-3 0,0 0-345,3 8 0,4 3 1,-6-4 119,9 2 180,-13 4 0,-2-2 3265,-8-10-3175,-2 11-1529,-12-21 449,-17 4 1170,-3-10-90,-28 5 270,14-6-45,-1 0 0,0 0-225,0 0-180,2-1 0,1 2 90,4 5-180,-23 0 270,28 7-180,-17 10 90,20-2 45,-3 4 0,0 2-44,0 4 59,-3-5 0,-4 5 0,1-3-383,4-5 1,-1 0 254,-8 3 1,-7 5-1,-2 0 1,5-4-69,-6 1 0,0-2 0,7-5 0,-2 2 0,-1 0 0,2-4 0,-8 3 1,-1 0-1</inkml:trace>
  <inkml:trace contextRef="#ctx0" brushRef="#br0" timeOffset="48700">5107 8936 6298,'-29'-35'2878,"12"18"-3237,-23 23 359,20 17-120,2 3 0,-3 5 0,2-1 210,4-4 0,-1 0-60,-8 10 0,-3 3 0,4-4 60,7-9 0,1-1 59,-7 9 1,-3 3 0,3-5 358,-2 8-598,4-11 0,-3 2 0,4-5 298,1-1-28,-6 2 0,2-4-360,13-13-360,-8 12 450,23-21-360,23 4 450,-6-10-90,9 4 0,-1 1 1,-6-6 178,7 10 1,-2 3 270,-12 2-180,8 13 0,-1 6-180,-8 4 30,2-2 0,6 6 0,-2-4-774,-8-8 0,3-1 594,11 9 0,6 4 0,-2-7-1193,-5-9 0,0-2 1343,1 1 0,2 2 0,-1-4 0,5-2 0,-1-3 0,3 3 0,0 0 0</inkml:trace>
  <inkml:trace contextRef="#ctx0" brushRef="#br0" timeOffset="49167">9532 9555 7533,'-20'-6'1079,"3"0"-809,23 6-90,1 0 0,22 6-810,-7-5 360,6 4 0,2 1 270,0 1 0,17 0 0,-23-2 0</inkml:trace>
  <inkml:trace contextRef="#ctx0" brushRef="#br0" timeOffset="49334">9545 9408 7533,'-14'-27'0,"0"0"0,0 1 0,6 6 1619,14 14-1529,1 0-90,16 12-90,-8-5-90,14 4-450,13-5 630,-14 3 0,1 0 0,4 0 0,-1 1 0,1 2 0,0 0 0</inkml:trace>
  <inkml:trace contextRef="#ctx0" brushRef="#br0" timeOffset="49784">11206 8044 7139,'-15'-24'0,"-1"0"0,1-10 1080,-7-8 554,4 23-1365,-13 6-358,-8 30 268,7-6-44,18 18 0,5 4-135,2-1-806,6 2 0,1 7 0,1-2 761,-1-7 0,1 3 9,2 1 0,0 6 0,1 3 0,0 0 0,-1-6-708,0 0 0,-1-3 0,1 3 726,0-2 0,1 2 0,0 2 0,0 1 0,-1-1-72,0 0 0,-1 0 0,1 0 0,-1-1 0,1-1-327,0 1 0,0-3 1,0 2-1,0 7 318,-1-9 0,0 4 0,0 3 0,-1 3 0,1 2 0,0 1 0,-1 0 0,1 0 1,0-2-1,0-2-161,0 5 1,1-2 0,-1 0 0,1-1 0,-1 1 0,1 0 0,-1 1 0,0 2 241,0-4 0,-1 1 0,1 3 0,-1-1 0,1 1 0,-1 0 0,0-1 0,0-2 0,1-1 1,-1-2 36,1 3 0,1-2 1,1-1-1,-1-2 1,-2 0-1,-1-2 1,-2-2 16,-4 8 0,-4 0 0,-1-2 0,-1-6 0,1-5 188,-1-1 1,-5-4-75,-11 7 0,-9 1 0,0-9 210,-3-16 0,1-5-585,0 3 0,0-6 225,-9-15 0,4-8 0,1-5 0,13-1 0,1 0 0</inkml:trace>
  <inkml:trace contextRef="#ctx0" brushRef="#br0" timeOffset="50417">12037 8590 7533,'12'-18'1889,"-5"9"-1620,10-13-358,-9 20 268,10-9-448,-11 5 179,4-1-180,-10-11 180,5 4 0,-6-3-90,-6-2 360,-17 6-180,1 0 315,-4 16 0,-1 5-315,-2 8 269,2 18 1,2 6-695,12-15 0,4 2 492,1 7 1,1 7-1,2 2 1,1-5-1504,3 7 1,2-1 1345,2 3 0,1 4 0,2-1 30,3-6 0,1-2 0,1-1-439,-2-8 0,-1 0 0,3 2 184,3 8 0,3 4 1,1-1-1,-4-7 90,0 1 0,-2-3-75,4 6 0,1 3 1,-4-9-151,-6-8 450,-2 11 0,-10-27 0,-2-1 0</inkml:trace>
  <inkml:trace contextRef="#ctx0" brushRef="#br0" timeOffset="50584">11826 9222 7533,'-7'-46'2518,"13"10"-2338,18 30-450,4 1-225,-2 12 1,0 3 44,3-2 270,7 10-629,-1-5 359,-13-7 180,13 0 270,-4-6 0,0 0 0,7 0 0</inkml:trace>
  <inkml:trace contextRef="#ctx0" brushRef="#br0" timeOffset="50800">12508 8726 7533,'-3'-35'719,"1"0"1,0-9-450,-14 22-360,7 27 270,-25 18-180,12 0 0,-8 12 809,6 7-924,10-8-110,5 8 0,0 3 270,2-20 0,2 2-285,5 8 0,2 5 0,0-5-2960,1 11 2660,6-14 0,5-1-359,17 5 640,-4-14 1,-4-7-1,1-1 1,15-1 0</inkml:trace>
  <inkml:trace contextRef="#ctx0" brushRef="#br0" timeOffset="51117">12694 8924 7533,'-5'-37'1799,"9"16"-2699,14 10 900,-2 18-225,5 9 0,-2 3 225,-4-1-90,9 21 1,-17-8 89,-2-4 0,-5 9-90,0 0-270,0-14 0,-5 12 360,3-25 0,-9-9 90,10-14-180,-5-11 90,6-11 90,6 3-90,-5-4 180,16-10-3457,-14 18 3229,13-12 611,-9 11-383,0 9 630,4-2-720,-10 16 449,-1 29-449,-7 1-45,4 11 0,-1 3 135,-1 5-540,14-3 1,4-2 2497,4-1-2138,6-11 0,5-3 0,12-3 0,-12-10 0,-1 0 0</inkml:trace>
  <inkml:trace contextRef="#ctx0" brushRef="#br0" timeOffset="51317">13078 8627 7533,'-7'-13'2518,"-4"-5"-2158,15 10-450,19 14 90,1 3 225,4 18 0,2 3-1129,4 2 933,-14-2 1,1 8 0,-3-3-473,-2-7 1,-3 3 127,-2 5 0,1 7 0,-2 0 1,-3-4-1325,-1 3 1,-4 0 1615,2 1 0,-1 3 0,-4-5 1,-6-6-1,-4-3 0,-2-1 1,0 0-1</inkml:trace>
  <inkml:trace contextRef="#ctx0" brushRef="#br0" timeOffset="51583">12124 9692 7533,'-10'-39'2878,"7"9"-2473,38 16 0,10 5-1529,-19 1 1,3 2 1213,12-1 0,9 1 0,2 1 0,-6 0-441,-10 0 0,-4 0 0,6 1 440,-1 1 1,6 1 0,3 0 0,1 0 0,-4 0 0,-4 1-30,3-2 0,-5 1 0,3 2-456,2 1 0,5 1 1,1 2-1,-3 0 0,-8 1 396,0 1 0,-4 3 0,2-1 0,2 2 0,-7 2 0,2 13 0</inkml:trace>
  <inkml:trace contextRef="#ctx0" brushRef="#br0" timeOffset="52002">12223 9952 10141,'31'32'315,"-6"9"0,-3 3-315,-7-18 0,-1 3-820,0 11 1,0 9 0,-1 1 0,-1-5-598,-1 1 1,0 1 1281,-3-1 0,2 8 0,-1-1 0,-2-9 664,1-6 0,-2-2-859,-2 2 0,0 2 0,0-9 151,2-7 1176,-6 3-1087,0-32 270,-6-19-630,-1-3 180,-1-10 0,-1-2-75,-5-6 255,7 7 0,1-5 0,1 4 45,1 11 0,1 1-45,0-14 0,1-5 0,1 6 0,3 13 0,2 2 180,6-21 0,3 5 90,9 12 1458,4 12 0,1 5-486,-4 12-162,12 29-810,-28-6 134,-10 11 1,-5 1-45,-8-3-450,-6 5 0,-2 0 180,-5-7 0,5-3 0,1-1 0,2-6 0,-2 4 0</inkml:trace>
  <inkml:trace contextRef="#ctx0" brushRef="#br0" timeOffset="52217">12930 10051 7533,'-25'-3'1034,"0"0"1,-13 3-856,13 15 1,3 4 270,-6 6-1301,9 18 0,2 5 1210,-2-7-419,14-3 0,3 9 0,2-7-29,2 10-451,6-15 0,5 5 0,0-6-179,10 3 719,3-10 0,1-2 0,0-6 0,9-1 0</inkml:trace>
  <inkml:trace contextRef="#ctx0" brushRef="#br0" timeOffset="52567">12978 10250 7533,'6'-44'1529,"1"18"-1529,33 9 270,-15 22-91,4 8 1,-1 3-90,-6 8-225,-3 12 1,-3 2 44,-8-5-360,-1 8 0,-3-2 360,-4-14 0,0 9-90,0-28 180,-5-28-90,3 5 0,-1-16 0,1-3 1,2-2-475,2-8 0,1-1 834,-1 3 224,1 3 1,-1 1-225,-2 10 180,0-10-360,0 33 449,-5 29-179,-2-4-135,3 17 0,1 4-45,-3 0-338,10 7 0,3 0 68,7-7-1035,10 2 1,5-2 854,8-15 270,-8-2 0,1-4 0,7-11 0,0-1 0</inkml:trace>
  <inkml:trace contextRef="#ctx0" brushRef="#br0" timeOffset="52769">13400 9928 7533,'-1'-28'2878,"24"11"-2608,1 24 494,15 13 1,1 6-1162,-19-12 1,-2 3 426,13 11 0,3 6 0,-4-4 60,-8-5 0,-2 1-360,4 15 0,0 7 0,-4-4 270,-8-11 0,-4 2-420,-2 12 0,-3 6 1,-4-8-346,-5-17 1,-4-2 764,-17 17 0,-6-6 0,-7-16 0,7-10 0,0 1 0</inkml:trace>
  <inkml:trace contextRef="#ctx0" brushRef="#br0" timeOffset="53150">14206 8540 7533,'0'-39'3276,"6"9"-3134,12 40-232,-3 6 135,0 19 0,-1 11-742,-6-2 0,-3 6 0,1 2 589,0-10 0,0 3 0,0 1 0,0 1 0,0 0-192,0-4 0,-1 0 0,0 2 1,1-2-1,-1 0 0,0-3 232,2 8 1,0-2 0,-1-2-1,0-2-442,1 9 1,-1-2-1,-1-14 372,1-17 0,-12 14 1,-1-25-1</inkml:trace>
  <inkml:trace contextRef="#ctx0" brushRef="#br0" timeOffset="53367">14194 9011 7533,'-3'-30'899,"0"0"1,2-6-541,2 8 1,3 3-360,10 6-90,33 7 225,-8 10 0,2 4-90,-11-1 0,-1 4-495,20 13 1,-7 4 359,-18 3-495,-8 9 0,-3 1 315,-8-5-180,-12-2 1,-8-3 224,-8-13 0,-4-4 225,1 3 0,-3-4 0,-4-5 0,0-4 0,-10-5 0</inkml:trace>
  <inkml:trace contextRef="#ctx0" brushRef="#br0" timeOffset="53617">14826 8726 7533,'0'-39'1259,"0"-2"180,-5 26-270,-13 9-89,-8 48-1260,9-3 0,2 3 225,4-8 0,3 2-1138,5 1 1,4 2 0,1-6 340,6 6-695,12-1 0,5-2 1447,6-7 0,-5-10 0,2-3 0,9 2 0</inkml:trace>
  <inkml:trace contextRef="#ctx0" brushRef="#br0" timeOffset="54033">15086 8701 9512,'27'18'329,"0"0"1,-1 3 0,0 2-1095,2 6 1,-5 4-91,-14 2 1,-10-1 314,-12-6 0,-7-4 405,-6-3 1,-2-12 224,-10-38 314,36 2 1,11-5 14,4 3 1,6-1 0,0 1-330,1-5 0,2 3 585,9 2 0,-5 6 494,-17 9-540,8 31-539,-19 6 0,-2 5-945,9 9 1,6 3 854,5 2 0,5-3 0,-1-11 0,3-5 0,6-6 0,1 1 0</inkml:trace>
  <inkml:trace contextRef="#ctx0" brushRef="#br0" timeOffset="54250">15495 8490 7533,'0'-14'809,"17"3"45,7 21 1,5 8-256,2-1 1,2 3 0,-2 5-923,-5 0 1,-1 4 0,-2 2-1,-3 3 255,-1 4 1,-2 2 0,-4 2 0,-5 0 67,-8-1 0,-4 0 0,-4-1 0,-1-2 0,-1 3 0,-3-3 0,-3-3 0,-13 2 0,1 0 0</inkml:trace>
  <inkml:trace contextRef="#ctx0" brushRef="#br0" timeOffset="54734">16549 8912 7533,'17'-19'584,"-1"-1"1,-31-26-585,-15 24 0,-10 5 90,4 4 0,-3 1 0,-2 4 71,-5 3 1,-1 3-1,4 7 199,-5 13 0,10 8-202,12 9 0,16 2-428,32 1 0,17-6-240,-7-15 1,3-6-1,3-7 65,6-8 0,3-8 1,-6-8 144,-6-6 0,-4-6 0,-7-5 187,-12 3 1,-4-3 0,-4-3-1,-3 1 203,-4-2 0,-3-1 0,-4 0 0,0 3 120,-6-4 0,-2 3 0,-1 6 374,-4 4 1,4 17 89,9 39 1,7 17-435,6 0 0,6 5 0,3 2-437,-1-6 1,2 2 0,2 1 0,2-2-119,3-3 0,2 1 0,2-3 1,-2-2 87,2 3 0,1-3 1,-1-4-1,10 3 1,-3-9-1,-1-5 0</inkml:trace>
  <inkml:trace contextRef="#ctx0" brushRef="#br0" timeOffset="55116">16797 8788 7533,'0'-25'809,"22"17"1170,0 26-1844,-2 2 0,-2 5-630,-6 6 1,-5 1-91,-7 1 0,-6-4 135,-9 5 181,-10-34 538,41-44-269,-3 15 0,4-2 0,3-2 330,8-7 0,3-1 0,0 2 119,-4 8 1,-1 2 0,-7 1 269,-7-4 1,-10 12-1,-22 36 1,-8 16-330,3-3 0,-2 3 0,6 4-419,5 6 0,5 3 0,10 0 29,12-11 0,8 0 0,3-1 0,0-3 0,0-1 0,0-3 0,5-3 0,11-4 0,1 0 0,0-1 0</inkml:trace>
  <inkml:trace contextRef="#ctx0" brushRef="#br0" timeOffset="56684">12111 11204 7533,'-25'0'809,"1"-11"-179,26-14-405,21-8 0,14-5-207,-9 14 0,5-1 0,5-1 0,2-1 0,2-1-383,-8 5 1,3-1 0,1-1 0,2-1 0,0 0 0,1 0 0,0 0 0,0 0 0,-2 1 305,4-2 1,-1 1 0,0 0 0,0 0 0,1 1 0,-1-1 0,0 0 0,0 0 0,-4 2 0,1 0 0,1 0 0,-1-1 0,0 1 0,-1 0 0,-1 1 0,-1 0 0,-2 2 0,6-6 0,1 1 0,-1-1 0,1 1 0,-1-1 0</inkml:trace>
  <inkml:trace contextRef="#ctx0" brushRef="#br0" timeOffset="57300">14293 9395 7533,'-5'-19'494,"1"-5"1,6-3 314,20-4 1,11-3-684,-8 9 0,3-2 0,3-1 0,2-2 0,3 1-536,-4 5 0,2-1 1,2 0-1,2 0 1,0-1-1,1 0 0,0 0 1,-2-1 312,2-1 1,1-2-1,0 0 1,0 0 0,0 0-1,-1 0 1,0 1 0,-2-1-1,3 0 1,-1 1 0,0-1-1,0 1 1,-2 0 0,-1 0-1,-3 0 1,1-5 0,-1 0-1,1 0 1,0-1 0,-1 1-1</inkml:trace>
  <inkml:trace contextRef="#ctx0" brushRef="#br1" timeOffset="90567">2355 11836 14423,'-26'3'123,"-1"0"0,-13-2-150,23 16-581,14-15 238,-2 9-307,17-16 522,2-2-345,21-5 394,-2-1-339,0 6-1194,-5 4 1,0 1 1217,2 2-806,13 0 1,1 0 1340,-19 0 0,1 0-486,10 0 0,8 1 0,1-1 0,-4-1 407,4-2 0,3 0-186,-8 1 0,9 1 0,3-1 1,2 0-1,-2 0 0,-7-1 161,-4 0 1,-4-1 0,0 1-1,6-1-4,-2 1 0,5 0 0,4 0 0,2 0 1,0 0-1,-1 0 0,-4 0 0,-4 1-9,6-1 1,-6 1-1,0 1 1,8-2-7,-11 2 1,6-1 0,3 0 0,2-1 0,1 1 0,-1 0 0,-2 0-1,-4 1 1,-4 0 31,10 0 1,-7 1 0,1 0 0,7-1-60,-13 1 1,5 0 0,4-1-1,2 0 1,2 0 0,-1 1 0,0-1-1,-3 1 1,-3-1 0,-4 1 32,7 0 0,-7 0 0,-1 0 0,2 0 1,6 0-16,-9 0 0,5 0 0,3 0 0,2 0 0,1 0 0,1 0 0,0 0 0,-1 0 0,-3 0 0,-3 0 0,-4 0 11,13 0 0,-8 0 1,-2 0-1,3 0 0,7 0-18,-14 0 0,4 0 1,3 0-1,3 0 1,1 0-1,1 0 0,0 0 1,-1 0-1,-1 0 1,-3 0-1,-2 0 0,-5 0 57,15 0 0,-8 0 0,-1 0 0,2 0 0,7 0-49,-12 0 1,3 0 0,5 0-1,2 0 1,2 0 0,1 0-1,-1 0 1,0 0 0,-2 0-1,-2 0 1,-4 0 0,-5 0-5,14 0 1,-8 0-1,-2 0 1,2 0 0,8 0 5,-16 0 0,4 0 0,2 0 0,4-1 1,1 1-1,1 0 0,1 0 0,-1 0 1,-1 0-1,-1 0 0,-3 0 0,-3 0 1,-4 1-4,8 0 1,-5-1 0,-4 1 0,1 1 0,2-1 0,7-1 9,-9 1 0,3 0 1,4-1-1,2 1 0,3-1 1,0 1-1,0-1 1,1 0-1,-2 1 0,-2-1 1,-1 1-1,-4 0 0,-4-1-39,10 1 0,-6 1 0,-2-1 0,-1 0 0,3 0 0,7 0 25,-10 0 0,3 0 1,4 0-1,3 0 1,1 0-1,1-1 0,1 1 1,-1 0-1,-1 0 1,-1 0-1,-3 0 0,-4-1 1,-3 1-12,10 0 1,-6 1 0,-3-1 0,-1 0 0,4 0 0,6 0 10,-10 0 0,4 0 1,4 0-1,1 0 0,3 0 1,0 0-1,1 0 1,0 0-1,-2 0 0,-1 0 1,-3 0-1,-2 0 1,-5-1 13,11 2 0,-7-1 0,-3 0 0,1 0 0,2 0 0,7 1 1,-11-2 0,4 1 1,4 0-1,2 0 1,1 0-1,2 0 1,0 0-1,-1 0 1,0 0-1,-2 0 1,-2-1-1,-4 1 0,-3-1-7,12 1 1,-7-1 0,-2 0 0,-1 0 0,4 0 0,6 1-3,-11-1 0,4 1 0,3 0 0,3 0 0,1 0 0,2 0 0,0 0 0,-1 0 0,0 0 0,-2 0 0,-3 0 0,-4-1 0,-3 1-4,10-1 1,-7 1 0,-3-1 0,0 0 0,4 0 0,5 0 29,-9 1 0,4 0 0,3-1 1,2 1-1,3 0 0,0 0 1,1 0-1,0 0 0,-2 0 1,-2 0-1,-2 0 0,-3 0 1,-5-1 7,10 1 1,-6-1-1,-3 0 1,-1 0-1,4 0 1,6 1-18,-11-1 0,5 1 0,3 0 1,2 0-1,2 0 0,1 0 1,1 0-1,-1 0 0,-1 0 1,-1 0-1,-3-1 0,-3 1 1,-4 0 4,10-1 1,-5 0 0,-4 0-1,1 0 1,2 1 0,7-1 4,-11 1 0,5-1 0,2 1 0,3 0 1,1 0-1,2 0 0,0 0 0,0 0 0,-2 0 1,-1 0-1,-3 0 0,-3 0 0,-5-1 13,11 1 0,-7-1 1,-3 0-1,-1 0 1,4 0-1,7 0-12,-11 1 1,5 0 0,3 0 0,3-1 0,1 1-1,2 1 1,0-1 0,0 0 0,-2 0 0,-1 0-1,-3-1 1,-3 1 0,-4 0 14,10-1 1,-7 0 0,-2 0 0,-1 0 0,4 1 0,6-1-15,-11 0 0,4 1 1,3 0-1,2 0 0,3-1 1,0 1-1,0 0 0,1 0 1,-2 0-1,-2 0 0,-1 0 1,-4 0-1,-4 0-26,11 0 1,-6 0-1,-3 0 1,0 0 0,3 1-1,7-1 6,-12 0 1,5 0 0,3 1 0,2-1 0,3 0 0,0 1 0,0-1 0,0 1 0,-1-1 0,-1 1 0,-3-1 0,-4 0-1,-3 1-3,9-1 0,-6 0 0,-3 0 0,0 1 0,4-1 0,5 1 6,-9 0 1,5-1 0,2 1-1,3 1 1,2-1 0,1 0-1,1 1 1,-1-1 0,-1 0-1,-2 1 1,-3-1 0,-2 0 0,-5-1-5,9 1 0,-7 0 1,-2-1-1,0 0 1,2 1-1,7 0-32,-9 0 1,3-1-1,4 2 1,2-1-1,2 0 1,1 1-1,1-1 1,-1 1-1,-1-1 1,-1 1-1,-4-1 1,-2 0-1,-4 0-16,10 0 0,-7 1 0,-2-1 0,-1 0 0,4 0 0,6 1 24,-10-2 0,5 1 0,2 0 0,4 0 0,1 0 0,1 0 1,0 0-1,1 0 0,-2 0 0,-2 0 0,-3-1 0,-2 1 1,-5-1 3,9 1 0,-5-1 0,-4 0 0,0 0 0,3 1 1,6-1 27,-9 1 0,4-1 0,3 1 0,3 0 0,1 0 0,2-1 0,-1 1 0,1 0 0,-2 0 0,-1 0 0,-3 0 0,-3-1 0,-4 1 0,10-1 0,-7 0 0,-3 1 0,1-1 0,2 0 0,7 1 10,-10-1 0,4 1 0,3 0 0,3-1 1,1 1-1,2 1 0,0-1 0,-1 0 0,0 0 1,-2 0-1,-2-1 0,-4 1 0,-3-1 37,11 1 1,-7-1 0,-2 0 0,0 1 0,3-1 0,6 1-40,-13-1 0,3 0 1,3 1-1,2-1 1,2 1-1,1 0 1,1 0-1,0-1 1,-1 1-1,-1 0 0,-1-1 1,-3 1-1,-3-1 1,-4 0 10,15 1 1,-7-1-1,-3 1 1,0-1-1,3 0 1,6 1-4,-13-1 0,3 1 0,4-1 0,1 1 0,3-1 0,0 1 0,2 0 0,-1 0 0,0-1 0,-2 1 0,-1 0 0,-3 0 0,-2-1 0,-4 1 6,14 0 1,-6 1 0,-3-1-1,0 0 1,3 1 0,6-1-41,-14 0 0,2-1 0,4 1 0,1 0 0,2-1 0,2 1 0,0 0 0,0-1 0,-1 1 0,-1 0 0,-1-1 0,-3 1 0,-3 0 0,-3-1-10,15 2 1,-6-1 0,-4 0 0,0 0 0,3 1 0,7-1 1,-12 0 1,4 0 0,3 0 0,2 0 0,2 1-1,1-1 1,0 0 0,0 1 0,-1-1 0,-1 0-1,-4 1 1,-2-1 0,-5 0-15,12 0 0,-7 1 0,-4-1 0,1 1 1,3-1-1,7 1 39,-12-1 1,5 1-1,2-1 1,4 1 0,1 0-1,1 0 1,0 0 0,0 0-1,-1-1 1,-2 1-1,-2 0 1,-4-1 0,-4 1 29,11-1 0,-6 1 0,-4-1 0,1 0 0,2 1 1,7 0-37,-11-1 1,4 0 0,3 1 0,2 0 0,2 0 0,2 0 0,-1-1 0,0 1 0,-1 0 0,-1 0 0,-3 0 0,-3-1-1,-4 0 29,10 1 1,-5-1-1,-4 1 1,1-1-1,2 0 1,7 1-28,-12-1 0,5 1 0,2-1 0,2 1 0,2 0 0,2 0 1,-1 0-1,0 0 0,-1 0 0,-1-1 0,-4 1 0,-2-1 0,-4 1 15,9-1 1,-5 1 0,-4-1 0,0 1 0,3-1-1,6 1-11,-6-1 0,3 1 1,4 0-1,2 0 1,1 0-1,2 1 1,0-1-1,-2 0 1,-1 0-1,-2 0 1,-4-1-1,-4 0-1,7 1 0,-6-2 0,-3 1 1,0-1-1,3 0 0,5 1-14,-8 0 1,4 0 0,3 0 0,2 0 0,1 0 0,2 0 0,-1 0 0,-1 0 0,-2 0 0,-2 0 0,-3-1-1,-4 0 26,14 0 1,-7 0 0,-2-1 0,1-1 0,7 2-23,-9-1 1,4 0 0,4 0 0,2 0 0,1 0 0,-1 0 0,-1 0 0,-3 0 0,-4 0 0,-4 0 11,10-1 0,-7 2 0,-1-2 0,5 0 0,-6 0 0,6-1 0,2 0 0,1 0 0,-2-1 0,-5 0 0,-6 0 0,3-3 0,-6 0 0,1-2 0,9-2 0,0-1 0,0 0 0</inkml:trace>
  <inkml:trace contextRef="#ctx0" brushRef="#br0" timeOffset="93783">8355 12592 7533,'-5'-25'0,"3"1"-720,-9-1-269,-1-6 989,-13 5 0,-1 7 539,-15 3-179,19 14 0,-4 1 0,1 2-180,1 6-1819,-5 13 1,0 6 1563,6 5 224,9-3 1,-1 6 0,4 2-650,5 11 1,5 3 0,0-1 529,-2-9 0,0-1 0,3 5-358,2-3 0,3 6 0,0 4 0,1 0 1,0-4-1,-1-5 328,1 4 0,-1-7 0,2 8-137,-2-10 1,0 4 0,2 4-1,-1 3 1,0 0 0,0 1 0,0-1-1,-2-3 111,1 2 0,-2-1 1,0 0-1,0 0 1,-1-1-1,1 2 1,-1 0 42,1-3 1,-1 2 0,1 0 0,0 1 0,-1-1 0,-1 0-1,0-1 1,-2-2 162,-1 10 0,-1-1 0,-1 0 0,-2-2 0,-2-4 0,-4-5 395,-4-1 1,-2-2-1,-4-7 1,-4-8-486,-12-8 0,-4-10 0,0-7-90,1-8 0,0-7 0,4-2 0,-7-6 0,6-5 0,12-2 0,0-1 0</inkml:trace>
  <inkml:trace contextRef="#ctx0" brushRef="#br0" timeOffset="94100">8901 13088 7533,'-30'-14'419,"1"0"1,-12 11 0,2 12 209,12 23 1,6 15-1050,5-12 1,2 4 0,1 3-1,5 2 456,4 0 0,5 2 0,2 2 0,1 0 0,1-1-692,0 2 1,2 1-1,0-1 1,2 0 0,0-3 545,3 0 0,2-2 1,0-1-1,-1 1-214,-2-4 0,1 1 0,-2 1 1,-1-3-1,-6-3 215,-6 4 1,-6-3 0,2 0 0,4 6 0,1 0-1,-5-3 1,-18 0 0,1 0 0</inkml:trace>
  <inkml:trace contextRef="#ctx0" brushRef="#br0" timeOffset="94264">8405 13919 7533,'35'-26'254,"0"1"1,0-1 0,0 1 0,-10-6 0,-3 0 0,6 8-255,16 14 0,11 10 0,-1 3 0,-10-1 0,-15-3 0,-2 1 0,11 4 0,0-1 0,0 0 0</inkml:trace>
  <inkml:trace contextRef="#ctx0" brushRef="#br0" timeOffset="94496">9098 13224 7533,'0'-38'-90,"0"30"584,1 26 1,-2 17 194,-1 0 1,-3 5 0,1 0-1440,1-3 1,1 0-1,-1 3 660,0 1 0,0 4 0,-1-1 1,2-6-136,-2 0 0,2-2 165,7 8 0,4 4 0,-1-8-1109,3 6 1169,8-15 0,2-4 0,0-9 0,9-6 0</inkml:trace>
  <inkml:trace contextRef="#ctx0" brushRef="#br0" timeOffset="94834">9309 13447 7533,'-5'-34'269,"1"-1"1,10 3 0,7 9 270,17 29-181,5 3 1,7 5 0,-6 3-360,-9 8 0,-1 4-150,4-7 0,3 0 1,-8 4-166,-14 16 0,-10-1 225,-4-4 45,-12-12 0,-4-10-765,-3-43 720,7 0 1,5-7 89,8 1 0,5-3 0,2 0 629,0-11 1,5 4-181,3 8 1,-1 17 270,-11 66-630,1-5 0,-1 4-493,-8 2 0,3 2 133,10-9 0,4 2 0,1-7-2308,7 5 2578,1-5 0,3-3 0,14-8 0,3-1 0</inkml:trace>
  <inkml:trace contextRef="#ctx0" brushRef="#br0" timeOffset="95034">9768 13051 7533,'4'-35'3276,"38"19"-1965,2 35-1631,-17-2 0,6 5 1,0 3-1,-5 3 252,-5 4 1,-3 3 0,-2 4-1,-1 1-479,-1-3 1,-1 3 0,0 1 0,-2 1 0,0 0 0,-3-1 507,-1 2 1,-2 0-1,-1-1 1,-3 0-1,-1-2 1,-2 5-1,-3-2 1,-1-2-1,-2-4 1,-7 3 0,1 0-1</inkml:trace>
  <inkml:trace contextRef="#ctx0" brushRef="#br0" timeOffset="95501">10810 13559 7533,'25'-31'419,"0"0"1,-10 8 0,-3 1-600,5-14 90,-36 16 0,-8 5 0,-11 4-1003,4 2 1,-7-2 0,5 4 685,10 5 1,-1 3 436,-12 3 0,-5 4 0,7 2 15,12-1 0,3 5 134,-9 11 1,-3 7 0,7-3-45,10-6 0,3 1-98,-2 12 1,1 7-1,6-8 143,13 7 282,-5-6 1,5-3-238,17-19 0,4-3-46,10 8-29,1-16 0,7-7 0,0-5-360,-3-6 0,0-5 1,0-5-167,-4-2 0,2-4 0,-2-4 0,-6-3 196,-9 4 0,-3-3 0,-3-2 0,-2-1 0,-4 1-197,-2-9 0,-6-1 0,-2 0 0,-3 4 257,-3-5 0,-3 4 0,-4 3 30,-2 4 0,-3 2 1,2 9 1278,-4 5-649,-2 1-273,11 35 407,7 10 1,3 6-405,-4 15-89,5-8 1,2 5 0,-1-3-2,0-8 0,0 1-23,2 7 1,1 7-1,2 3 1,2-3-248,1-6 0,3-1 0,0 0 1,1 0 89,2 7 0,0 2 0,2-1 0,0-3 0,4 3 0,1-2 0,1-6 0,4-7 0,1 1 0</inkml:trace>
  <inkml:trace contextRef="#ctx0" brushRef="#br0" timeOffset="95867">11107 13311 7533,'20'-30'1638,"0"0"0,10-5-1657,12 41 0,3 13-591,-5 10 520,1-1 0,-2 2 360,-10 4-225,-10 0 0,-3 2-405,-3 7 45,-16 3 1,-5 0 44,-7-6 135,-10 0 0,-3-5 225,3-19-90,-1-2 0,1-6 180,16-14-270,-2-22 0,18 4 90,15-15 0,7-1 0,-14 20 0,3-1-820,4-4 1,6-6 0,1 0 0,-5 4 728,-1 1 0,1-2 203,1-1 1,6-5-1,-2 0 1,-5 5-113,-6 1 0,-2 2 632,16-14 0,-7 4-362,-24 17 270,-41 46-1,7 0-89,2 4 0,-5 10 0,5-5-181,10-9 1,2 1-293,0 5 1,-2 7 0,2 1-1,4-6-650,4 0 1,5-1 672,3 12 0,2 7 0,5-7 0,8-10 0,4-2 0,0-2 0,1 0 0,-1-1 0</inkml:trace>
  <inkml:trace contextRef="#ctx0" brushRef="#br0" timeOffset="98667">13226 13386 7533,'20'-13'359,"3"1"-179,2-6-180,-4 4 135,2 0 0,5-1-135,16-4 0,3 1-1049,-9 4 0,3-1 1071,1 1 0,7-1 1,1 0-1,-7 2-650,1 1 1,3 1 597,-12 3 0,6-2 0,3-1 0,2 1 0,-4 0 1,-4 1-245,6-1 1,-5 1 0,7-1 247,-9 4 0,7-1 1,2 0-1,2-1 0,0 2 1,-4-1-1,-6 2 26,12-3 0,-6 1 0,6 1 0,-12 3 0,6-1 0,3 2 0,1-1 0,-1 1 0,-4 0 0,-6 0 0,6-1 0,-5 0 0,3 3-54,4 3 0,7 2 0,0 2 0,-2 0 0,-8-1-81,5 1 1,-4 4-1,-6 3 0,4 5 0,-2 0 0,-6-2 135,-6-2 0,-3 1-30,4 5 0,1 2 0,-6-3 210,-5 2 0,15 12 0,-32-25 782,5 2-782,-6-11 1981,0-6-1981,0-1 89,-6-22-179,5 7-270,-2-4 1,0 0 269,-2-3-360,2 2 0,-1 2 180,-8 3-630,-6-18 720,4 24-180,-21-7 360,19 16 180,-9 4 0,-1 1-90,8 2-1,-8 2 1,1 1-90,8 4 2130,-17 16-2220,15 20-1,5-7-89,7-7 0,3 0 90,4-2-269,16 15 179,-6-22 0,9-2 0,2-1-90,1-2-405,5-2 0,4-3-315,3-5 1,1-3 809,-7 2 0,0-2 0,6-4 0,-4-2 0,-5-3 0</inkml:trace>
  <inkml:trace contextRef="#ctx0" brushRef="#br0" timeOffset="99284">17665 12679 7533,'0'-43'337,"0"0"0,0 0 1,-1-4-1,-4 8-967,-18 1 270,1 36 225,-9 2 1,-2 0 403,1 2-44,-6 3 0,-3 6 270,7 9 0,3 7-842,3 2 1,2 6-1,3 6 401,7-7 0,3 3 0,1 3 0,3 2 0,2 1-374,4-3 0,1 1 1,3 1-1,1 2 1,2 1-1,0 0 0,0 2 330,0-4 0,1 1 0,0 2 0,2 0 0,0 1 0,0 1 0,1-1 0,0 0 0,0 0-55,0-3 0,1 1 0,1 0 0,0 0 0,0 0 0,1 0 0,-1 0 0,0-1 1,-1 0-1,0-1-45,2 7 0,-1 0 0,0-1 0,0 0 0,0 0 0,-2-2 0,-1 0 0,-1-2-320,-1 5 1,-1 0-1,-1-1 1,-1-2-1,-2-4 1,-1-4 469,-1 7 0,-3-7 0,-8-6 30,-12-7 0,-8-7 0,-1-7-313,-11-13 0,-1-9 223,9 0 0,0-3 0,2-1 0,-8-5 0,5-4 0,12-4 0,-1 1 0</inkml:trace>
  <inkml:trace contextRef="#ctx0" brushRef="#br0" timeOffset="100000">18123 13212 7533,'-24'-36'809,"-7"14"-449,11-7 90,-4 11-360,12 5 539,-12 22-224,12 18 0,4 12-315,-1 5 0,2 7 0,3 3-414,5-13 0,1 3 0,2 1 1,1 0-1,0 0 162,1 2 0,2 1 0,0 0 0,1-1 0,0-1 162,0-4 0,0 0 0,1-2 0,0-1 0,-1-2 0,2 5 0,0-3 0,-3-3 0,-6-5 0,0 1 0</inkml:trace>
  <inkml:trace contextRef="#ctx0" brushRef="#br0" timeOffset="100151">17838 13782 7533,'-1'-33'1092,"1"0"0,14 10 0,6 3-392,10-3 1,5 5-1466,12 15 1,1 6 764,-8 0 0,-3 2 0,-5 4 0,-4 0 0,2 3 0</inkml:trace>
  <inkml:trace contextRef="#ctx0" brushRef="#br0" timeOffset="100334">18396 13410 7533,'-27'-33'899,"-6"10"-1349,8 45 1080,8-2 0,1 5-481,5 4 1,2 5 0,3 1-767,2 4 1,4 2 0,4-1 616,5-2 0,4-1 0,2-2 0,6 11 0,5-6 0,4-17 0,0 0 0</inkml:trace>
  <inkml:trace contextRef="#ctx0" brushRef="#br0" timeOffset="100700">18607 13484 7533,'6'-31'944,"-1"-1"1,31 5-900,-13 31 0,1 11-135,-3 9 0,-2 9 0,-3 2-270,-2 3 0,-4 2 0,-2-1 30,0 1 0,-2-1 1,-3-3 374,-6 3 0,0-16-225,7-41 180,6-21 0,4-11 0,-2 8 0,1-4 0,1 1 90,1 4 0,1 2 0,-2 2 359,4-12 1,-11 20 810,-25 40-676,3 19 1,2 10-675,0-6 0,1 3 0,5 1-199,10 2 0,5 1 1,3-4-1,2 1 1,5-4-1,15-9 1,0 0-1</inkml:trace>
  <inkml:trace contextRef="#ctx0" brushRef="#br0" timeOffset="100903">19115 13162 7533,'-13'-24'1619,"6"-1"-450,18 39-630,6 10 1,4 8-330,-2 3 0,0 6 0,0 3-775,-5-7 1,0 2-1,-1 3 1,-1 0 0,-1-1 24,-2-1 0,-1 0 0,-1 1 1,-2-1-1,-1 0 540,-2 7 0,-3 1 0,-2-2 0,-2-4 0,-2 0 0,-2-3 0,-4-6 0,-11-6 0,0-1 0</inkml:trace>
  <inkml:trace contextRef="#ctx0" brushRef="#br0" timeOffset="102118">20243 12827 7533,'0'-19'449,"0"2"-269,0 4 720,6 6-1,17 46-779,-10-10 0,0 6 0,0 6-648,-4-3 0,0 4 0,-1 4 0,-1 1 1,0 1 437,-2-7 0,0 2 0,0 1 0,0 1 0,-1 0 0,-1 1 0,0-1-77,-1 1 0,0 1 0,-1 0 0,0 1 0,-1-2 0,0 0 0,0-1-88,-1 0 0,0 1 0,0-2 0,-1-1 0,-1-2 1,-2-3 254,-4 18 0,-3-6 0,-3-11 0,-19-5 0,10-41 0,0-1 0</inkml:trace>
  <inkml:trace contextRef="#ctx0" brushRef="#br0" timeOffset="102317">20144 13621 7149,'6'-38'120,"-1"0"0,1 0 0,-1 1 0,7 4 0,3 3 0,2-1 0,8-13 0,4 0 0,4 14 105,12 18 0,1 18-91,-3 18 1,-10 14-255,-22-7 0,-7 4 1,-5 1 29,-9 1 0,-5 0 0,-6-3 90,-5-1 0,-6-3 0,0-6-405,-7 0 0,0-11 405,8-9 0,8-9 0,18-21 0,18-11 0</inkml:trace>
  <inkml:trace contextRef="#ctx0" brushRef="#br0" timeOffset="102485">20863 13013 8612,'-46'6'0,"13"19"0,2 13 180,11-5 0,2 4 0,0 4 0,3 0-1000,-1 5 1,2 3 0,2-1 0,3-1 598,1 5 1,5-2 0,2-3 0,4-9 0,1-1 0,5-6 0,6-11 0,0 1 0</inkml:trace>
  <inkml:trace contextRef="#ctx0" brushRef="#br0" timeOffset="102817">20876 13249 7533,'14'-30'989,"0"1"1,25 15-1170,-16 29 0,-1 10-270,-4 14 0,-5 5 0,-4 1 1,-7-2 314,-6-11 0,-4-12 135,0-20 0,12-27 0,8-15 240,-3 8 0,0-4 0,2 1 29,4 1 1,1 1 0,-3 3-90,-1-1 0,-4 15 360,-10 61-495,1 3 0,5 7-315,6-9 0,5 2 0,1-4-183,2 3 0,4-6 0,13-6 0,1-9 1,1-12-1</inkml:trace>
  <inkml:trace contextRef="#ctx0" brushRef="#br0" timeOffset="103017">21421 12803 7533,'22'21'819,"1"-1"0,-4 10 0,-1 6 0,-1 5-557,-4-3 0,0 3 0,0 3 1,-2 1-1,-2 1-809,-2-2 1,-1 2 0,-2 2 0,-1-1 0,0-1 0,-1-2 272,-1 0 1,-1-2 0,0-1 0,-2-1 0,-1-1 0,-3 5 0,-1 0 0,-2-3 0,0-6 0,-3-6 0,0 1 0</inkml:trace>
  <inkml:trace contextRef="#ctx0" brushRef="#br0" timeOffset="103584">22562 13373 7533,'0'-41'3276,"16"23"-3494,-6-4-771,2 23-721,-35-1 1260,-1-8 1,-3-2 359,-17 1 0,-5 3 330,14 2 0,-2 2 0,2 7 29,0 9 1,2 6 0,4 5-120,7 1 0,3 4 0,9 1-150,12 2 0,9 2 0,7-7 30,8-8 0,9-6 0,0-9-319,8-12 0,2-11 0,-5-7 266,-11 1 1,-3-5-1,-3-4 1,-4-2-153,-3-8 1,-4-4 0,-4-1-1,-3 0 220,-4 1 0,-4-1 0,-3 2 0,-1 2-15,-2-1 0,-2 3 0,-2 6-75,-2 2 0,0 17 495,1 45 0,4 22-271,5-7 1,3 4 0,1 4-409,1-12 0,1 3 0,1 1 0,1 0 0,2 0 229,2 3 0,2 0 0,2 1 0,0-2 0,1-3 0,-1-1 0,1-2 0,0-2 0,2-1 0,8 5 0,-1 1 0,1 0 0</inkml:trace>
  <inkml:trace contextRef="#ctx0" brushRef="#br0" timeOffset="103917">22822 13323 7533,'18'-20'674,"0"0"1,9-8-585,-3 36 0,-1 11 314,-10 5 1,-5 4-450,-5 18 0,-10 2 90,-9-4 0,-7-4 90,-4-3 0,0-12-585,1-24 1,52-40 449,-7 16 0,5-3-1041,6-5 0,5-4 1,-3 5 1085,-8 9 0,-1 1-16,7-12 1,4-4 0,-6 6-30,2-2 495,-7 5 0,-11 9 314,-32 27 1,-10 13-271,1 12 1,0 8-898,2-3 1,-2 4 0,8 3 357,12-8 0,4 2 0,4 0 0,2-2 0,4 1 0,3-3 0,4-1 0,11-4 0,-1 1 0,1-1 0</inkml:trace>
  <inkml:trace contextRef="#ctx0" brushRef="#br0" timeOffset="104551">18086 14253 7533,'-27'-12'179,"-1"-1"1,-6 0 0,-6 2-90,26 11 990,-4 0-720,6 0 449,5 0-629,7 0 360,23 0-360,-1 0-1819,14 0 1,3 0 1383,6 0 165,-1-2 0,8 0 0,-5 0-29,-9 2 1,2-1 82,1-2 0,10-2 0,3 0 0,-1 0 0,-7 1-477,-3 0 0,-5 2 1,6-2 447,-4 1 1,6-2 0,5 1 0,0-1-1,0 0 1,-4 1 0,-5 1-56,9 0 0,-6 0 0,5 1-150,-8 0 0,7 0 0,2-1 1,-1 2-1,-4-1 0,-8 1-45,10 1 0,-5 0 315,-1 0 0,2 0 0,-10 0 0,-8 0 0,-2 0 0</inkml:trace>
  <inkml:trace contextRef="#ctx0" brushRef="#br0" timeOffset="105101">18198 14439 7533,'-21'-33'2698,"5"10"-1888,16 17-630,0 12 269,5 28-449,2-4-225,-1 17 1,0 4-158,1-22 1,-1 1 246,-3 5 0,0 7 0,0 0 0,0-5 135,3 4 0,1 1-428,-3 1 1,0 6 0,1 1 0,0-8 292,1-3 0,1-1-405,0 9 1,-1 4-1,-1-11 366,2-7 174,-1 0-90,-6-52 359,0-12 1,0-3-180,0-12 0,-2 9 0,0-7 0,0 6-145,1 10 1,1 1 234,-2-15 0,0-6 0,0 5-135,2 11 0,0 0-75,3-6 0,0-4 0,2 5 220,1 7 0,2 3-190,11-11 0,3 6 0,7 11 225,1 12 0,-2 7-45,-4 15-90,10 23-90,-27-8-1286,-10 6 1,-5 1 1375,-7 2-786,-12 2 1,-4-2 785,-1-6-870,-7-2 0,-2-2-390,10-11 1038,-2-1 1,2-1 0,15-1 0,-6-1 0</inkml:trace>
  <inkml:trace contextRef="#ctx0" brushRef="#br0" timeOffset="105317">18868 14501 7533,'-20'-24'1394,"1"0"0,-11-15-1484,-10 67 360,16-10 0,-5 19 0,0 5-649,6-2 289,9-4 0,0 5 0,2-3-45,4-12 0,2 1-105,2 10 0,2 5 1,1-5 136,0-11 0,4-1-617,12 17 0,4-3 720,-1-10 0,4-10 0,2-3 0,2-4 0</inkml:trace>
  <inkml:trace contextRef="#ctx0" brushRef="#br0" timeOffset="105669">18929 14674 7533,'0'-34'719,"0"0"1,0-6 719,22 12-1439,-11 34 90,13 9 0,3 4-90,-4 6-180,1 11 0,-1 2 0,-2-1-1459,-11 7 1,-3-1-1285,-1-4 2347,-9-3 0,-5-3 397,-6-17 1449,-16 1-1270,9-24 360,3-28-630,13 6 225,11-8 0,4-1-315,5-6 240,2 12 0,4-4 0,-1 6 30,-2 9 0,2 2-120,6-11 0,3-3 1,-3 5 119,6 2 225,-8 2 0,-3 2 45,-14 15 1079,-18 13-1079,-4 8 494,-8 8 1,-1 3-405,-5 5 269,5 9 1,1 2-360,2-8-360,13 7 0,4 0 270,5-10-90,24 0 0,7-2 0,8-6 0,-2-8 0,1 1 0</inkml:trace>
  <inkml:trace contextRef="#ctx0" brushRef="#br0" timeOffset="105867">19375 14352 7533,'-1'-45'3238,"2"15"-2564,22 26 1,5 8-225,5 4-181,-2 6 1,4 5 0,-3-1-605,-9-4 1,-1 3 514,9 15 0,3 8 0,-6-3-846,-10-8 0,-5 3 621,-3 8 0,-2 9 0,-3 1 0,-4-6-1594,-6 3 1,-5 0 1549,-1-8 0,-1 4 0,-3 0 0,-1-5 0,-2-4 0,-1-4 0,-2 0 0,-4 3 1,1 0-1,-1 0 0</inkml:trace>
  <inkml:trace contextRef="#ctx0" brushRef="#br0" timeOffset="109857">20330 14154 7533,'-27'0'-630,"-1"0"900,27 0-180,-5 0 90,1 0 359,9 6-359,-3-5-90,11 10 360,23-4-1543,-3 2 1,6 2 0,-2-2 899,0-4 1,1 1 222,2 3 0,5 1 0,0-2-514,3-5 0,2-2 0,-1-3 364,-2-3 0,0-1 0,1 0 120,-7 3 0,0 2 0,1-2 0,-4-1-30,3-4 0,-4-2 0,-2-1-105,4-5 0,-4-2-235,-8 1 0,-2-1 370,2-3 0,-4-2 43,-6-18 47,-21 26 2729,-13-7-2639,3 20 180,-20-3-180,20 10 1590,-8 13-1680,16-3-180,1 9 1398,17-1-1308,20-2-180,3 3 45,10-15 0,5-5-45,-9 0 0,1-3-126,3-3 0,1-1 81,7 0 0,-6-1-45,-7-3 180,-1 1 0,-2 1 0,-12 4-90,21-5 180,-35 12 0,12-5 0,-15 10 0,5-4 0</inkml:trace>
  <inkml:trace contextRef="#ctx0" brushRef="#br0" timeOffset="111517">18148 16323 7533,'0'-25'-180,"0"6"0,0 1 180,0 6 540,6-1-271,-5 1 631,16-6-540,-15 4 269,9-15-449,-11 14 270,-5-19-270,4 18 0,-22-18-90,8 24-450,-21-12 450,10 21-90,-15 1 90,19 7 45,4 13 0,1 5-135,4 7-828,7 2 0,2 8 1,1-4 782,0-8 0,1 2-45,3 9 0,2 7 0,0 3 0,1-7 0,-1 4 0,2 1-54,0-7 0,1 8 0,0 2 0,0-2 0,0-7 54,-1-3 0,0-6 1,0 5-73,0 0 0,0 6 0,0 0 0,0-2 0,-1-7 27,0 2 0,-2-2-45,-3 5 0,-3 3 1,-2-9 89,-3-3 0,-15-7 0,-3-5 0,2-13 0,-22-1 0,22-12 1,1-1-1</inkml:trace>
  <inkml:trace contextRef="#ctx0" brushRef="#br0" timeOffset="111701">17677 16955 7533,'-7'-36'1092,"0"-1"0,7-1 0,6 7-411,9 16-1176,17 0 1,5 3 224,3 3-823,-9 2 1,4-2 0,-3 2 553,12-1 89,5-1 1,-1 1 359,-8 7 90,-5-2 0,-1 0 0,-2-2 0,5-2 0</inkml:trace>
  <inkml:trace contextRef="#ctx0" brushRef="#br0" timeOffset="111951">18570 16187 6312,'7'-44'0,"1"16"0,0 2 1079,1-8 361,9-2-1530,-6 23 591,-5 13-321,-7 13 359,-24 28-269,2-5-1363,6-6 1,-4 5 0,4-2 975,4-7 1,1 1 56,-4 15 0,1 6 0,3-5 318,5-10 0,3 0-708,0 8 0,0 5 1,4-5 359,3-9 0,4-1 90,5 15 0,5-4 0,-3-21 0,3-2 0,3 2 0,0-1 0</inkml:trace>
  <inkml:trace contextRef="#ctx0" brushRef="#br0" timeOffset="112318">18744 16348 7533,'-7'-31'989,"0"1"1,7-15-1080,14 39-450,16 28 450,-9-11 90,-11 16 0,-3 3-90,-1 0 180,-5 8 0,-2 0-180,-5-1-225,3-2 0,0-1 405,-4-11-270,-4 17 90,9-31 90,2-15 0,13-9-90,1-18 1,2-3-1,12-4-1003,-13 5 1,2-7 0,-3 5 35,-3 10 0,0 0 1177,-1-7 0,1-4 0,-4 5 1469,0-4-870,-12-3-449,-3 34 630,-21 34-541,14-10 46,2 20 0,3 4-225,3-7 89,5 13 1,4 0 0,5-15-495,10 5 1,5-2-1126,9-12 1352,3-4 1,2 0 0,5-1 0,-14-7 0,0 1 0</inkml:trace>
  <inkml:trace contextRef="#ctx0" brushRef="#br0" timeOffset="113819">26937 13547 7533,'13'-7'1709,"9"-10"-270,-2-13-1259,6 1 0,-8-1 0,0-3-1,-1-3 1,-3-3-810,-2-8 1,-3-2 134,0 9 1,-7 1-1,-16 1 0,-6 7 225,-5 16 225,-12 9 0,-1 7 225,7 12 180,-7 12 0,2 8-147,20-3 0,5 4 0,2 2 86,0 1 1,3 1 0,6-1-240,11 3 0,7-1 0,3-6-60,3-1 0,5-9-180,20-11 0,0-13 180,-14-13-126,-12-4 1,-4-5-55,-11-2 0,-4-1 0,-4-15 0,-12-5-90,-2 38 180,-21 19 180,19 6 225,-5 17 0,2 6-45,9 6-372,2-8 1,-2 8 0,6 2 78,8-9 1,4 2-1,2 2 1,0 2-525,-2-6 1,0 3 0,1 2 0,0-1 0,0 0 0,0-2 517,1-1 0,1-1 0,-1-1 0,0 1 0,0 0-205,2 8 0,0 2 0,0 1 0,-3-5 0,-3-7 115,-2 1 0,-8-4-151,-5 2 0,-5 1 0,-8-8 360,-11-12 0,-7-8 0,-2-5-35,4-5 1,-1-4 0,-2-3 0,2-3-56,-4-3 0,0-5 0,2-2 0,3 0 0,-3-6 0,3-1 0,6-3 0,13-1 0,0 0 0,0 0 0</inkml:trace>
  <inkml:trace contextRef="#ctx0" brushRef="#br0" timeOffset="114051">27606 13026 7533,'0'-39'1079,"0"0"0,-33 40-839,11 19 0,-1 13 0,-1 5-114,4-3 0,0 4 0,0 4 0,1 1 0,1 0-673,2-3 1,2 3 0,1 0 0,1 0 0,0-1 0,0-2-163,-4 8 1,1-2 0,2-1 0,6 0 348,7 2 0,5 2 0,4-3 0,5-9 289,12-1 1,5-8-1,-1-1 1,2-5 0,4-9-1,-1 0 1</inkml:trace>
  <inkml:trace contextRef="#ctx0" brushRef="#br0" timeOffset="114384">27681 13497 7533,'16'-29'989,"-6"48"-1049,-3 11 0,0 9 0,-3 1-120,-4-1 0,-3 0 1,0-3 313,0 10 1,4-16-135,4-28-180,10-23 60,2-6 0,3-9 1,1 1 61,-1 3 0,-1-1 0,1 2 267,2 1 1,1 0 0,-3 2-166,4-15 0,-5 15 495,-14 28-44,-13 23 0,-8 13-315,1 5 0,2 4-420,5-6 0,3 2 0,4-3 49,8 4 0,6-5 0,1-7 0,6-8 0,28-11 0</inkml:trace>
  <inkml:trace contextRef="#ctx0" brushRef="#br0" timeOffset="114601">28251 13013 7533,'22'-42'3148,"17"65"-2998,-20 6 0,-2 9 0,-1 4-806,-2 2 1,-3 3-1,-1 4 1,-1 0 313,-2-5 0,-1 2 0,-2 0 1,0 0-1,-1-1-63,-2 4 0,-1-1 1,-1-2-1,1-2 56,0 5 0,0-3 0,-2-6 0,-1-7 0,1-8 0,2-15 0</inkml:trace>
  <inkml:trace contextRef="#ctx0" brushRef="#br0" timeOffset="114769">29094 13522 7533,'18'-29'359,"12"19"-359,-3 31 0,9 4 0,-11-7 0</inkml:trace>
  <inkml:trace contextRef="#ctx0" brushRef="#br0" timeOffset="114935">29019 13286 7533,'-10'-30'1092,"0"0"0,16 4 0,10 6-2011,16 16 1,6 8 918,-3-1 0,0 1 0,8 4 0,-5 2 0,0 9 0</inkml:trace>
  <inkml:trace contextRef="#ctx0" brushRef="#br0" timeOffset="115234">30148 12976 7533,'15'-35'382,"-1"-1"0,1 0 0,3-7 1,-10 5 66,-15 10 1,-8 8 630,-33 18-751,22 18 1,0 9 0,2 5-218,6 2 1,3 6-1,3 3 1,1 3-660,2-3 1,3 3 0,0 3 0,2 1 0,1 1 0,0 0 312,2-1 1,0 1 0,2 1 0,0 1 0,1-1 0,0 0 0,0-1-127,0-2 0,0 1 0,1-1 0,0-1 1,1 0-1,-1-2 0,0-1 164,1 5 1,0-1 0,1-1 0,-1-4 0,0-2 0,2 7 0,1-4 0,-3-8 0,-4 9 0</inkml:trace>
  <inkml:trace contextRef="#ctx0" brushRef="#br0" timeOffset="115402">29714 13720 7533,'0'-47'1092,"0"0"0,8 0 0,11 9-482,14 24 1,7 8-1061,-2-4 1,3 2 0,2 2-136,-5 5 0,2 2 1,1 1-1,-3 0 116,1-1 1,-3-1 0,0 2 0,16 4 0,-6 0 0,-2 0 0</inkml:trace>
  <inkml:trace contextRef="#ctx0" brushRef="#br0" timeOffset="115569">30582 13125 7533,'-12'-32'1439,"-1"-1"0,-17 18-1034,10 32 0,3 12-136,2 5 1,2 7 0,2 2-1090,1-3 1,1 2 0,2 2 0,1-2 814,4 0 0,1 1 1,2-1-1,0-2 1,0 4-1,2-1 0,3-4 1,9 5-1,0-1 1</inkml:trace>
  <inkml:trace contextRef="#ctx0" brushRef="#br0" timeOffset="115917">30756 13336 7533,'11'-24'1169,"0"0"0,32 17-1754,-15 13 1,-2 9 359,0 21 0,-8 10-165,-15-8 0,-5 4 1,-5-3 119,-3-6 0,-4-2 0,-1-3 315,-11 10 0,-1-16-135,-4-45 270,36-14 0,13-9 90,2 5 0,4-2 0,2 1 29,3 3 1,3 1 0,-2 4-75,9-9 0,-8 19 944,-19 42-899,-15 11 0,-6 8-360,-1-2 0,0 4 0,5-2-379,14 10 1,6-3 0,-3-5 0,6-5 0,9-13 0,0 0 0</inkml:trace>
  <inkml:trace contextRef="#ctx0" brushRef="#br0" timeOffset="116117">31313 12976 7533,'0'-31'2069,"11"0"-1305,10 35 1,5 12-451,4 13 1,0 11-838,-10-10 1,-1 5 0,-1 4 0,-5 1 522,-4 2 0,-4 3 0,-2 2 0,-3 0 0,-1-1-220,-3 0 1,-1 0 0,-3 0-1,0-1 1,-2-2 0,-2 6-1,-1-2 1,-1-1 0,-2-3-1,-6 2 1,1-1 0,-1 1-1</inkml:trace>
  <inkml:trace contextRef="#ctx0" brushRef="#br0" timeOffset="116500">30024 14080 7533,'-35'-7'179,"1"0"1,-6 1 0,67 13-480,9-3 0,12-2 1,4-1-357,-9 0 1,4-1-1,3 0 1,2 0 0,1-1 431,-11 0 1,2 0-1,2-1 1,0 1-1,1-1 1,0 0 0,0 0-1,-1 1 124,4-1 0,1 1 0,0-1 0,0 1 0,-1 0 0,-2 0 0,-1 0 0,-1 1 1,-2-1-1,0 1 0,-2 0 0,-2 0 0,-1 1 0,0 3 0,1-1 0,-1 1 1,1-1-1</inkml:trace>
  <inkml:trace contextRef="#ctx0" brushRef="#br0" timeOffset="116934">29825 14538 7533,'18'-18'899,"7"50"-1019,-16 0 0,-2 9 0,-2 4-536,-2-8 1,0 3-1,0 2 1,-1 1 0,-1-1 330,1 3 0,-1 1 0,0 0 1,-1-1-1,0-2 325,0 3 0,-2-1 0,1-3 0,-1-6 398,-1 7 1,0-21-399,2-53 0,1-26 0,-2 18 0,0-3 0,0-3 0,2-1-124,2 2 0,1-1 0,1-1 0,2 0 0,1 2 124,4-7 0,0 1 0,4 3 0,4 4 0,8-3 0,5 6 0,4 11 30,-2 15 0,3 8 0,-5 11 0,-5 14 0,-4 11 0,-8 4-90,-9 7 0,-9 5 0,-7-1 172,-5-11 0,-5-1 0,-4-2 0,0-1-112,-6 5 0,-1-3 0,-1-5 0,-12 0 0,2-8 0,-5-7 0</inkml:trace>
  <inkml:trace contextRef="#ctx0" brushRef="#br0" timeOffset="117136">30706 14377 7533,'-43'11'-495,"7"12"0,1 13 742,13-2 1,2 6-1,1 4 1,1-1-1045,0 3 0,1 1 0,2 0 1,4 0 796,5-4 0,3 2 0,4-2 0,2-4 0,3 0 0,4-3 0,6-6 0,17-5 0,0 1 0</inkml:trace>
  <inkml:trace contextRef="#ctx0" brushRef="#br0" timeOffset="117501">30855 14600 7533,'-7'-27'-1709,"18"60"1709,-6-2 0,-1 6 0,0 4 0,-1 4 0,-3-1 0,-3-8 0,-1-1 0,-3-3 0,-8 12 0,4-19 0,14-36 0,14-22 0,10-11 0,-7 14 0,2-2 0,2-1 0,-1 1 233,1 0 1,1-1 0,-1 1 0,-1 2 35,2 1 1,-1 2 0,-4 6 180,4 5-225,-25 42 0,-7 15-405,-1 7 0,5 2-600,10-12 1,5 1-1,-1-3 401,-2 2 1,5-6 0,14-3 0,4-7 0,0-3-1</inkml:trace>
  <inkml:trace contextRef="#ctx0" brushRef="#br0" timeOffset="117684">31313 14315 7533,'0'-34'119,"0"-1"1,18 16 0,8 9 1049,11 16 1,3 13-811,-10 2 1,0 7 0,0 5 0,-4 2-1016,-6 0 1,-1 4-1,-3 2 1,-4 1 0,-5 1 582,-5 5 1,-7 2 0,-3 1 0,-3-1 0,-1-3 0,0-4 0,-1-2 0,-2 0 0,-2-2 0,-4-1 0,-9-3 0,0 0 0,0 0 0,0 0 0,0 1 0</inkml:trace>
  <inkml:trace contextRef="#ctx0" brushRef="#br0" timeOffset="118569">18260 16447 7533,'-25'0'-1260,"6"0"991,-10 0 448,8 6 181,2-11 0,19-2-270,3-12-90,19-17 90,-20 9-270,15-20 90,-16 20-90,5-15 180,-6 27 0,-6-7-90,5 21 90,-10 1 0,4 12 0,-5 7 0</inkml:trace>
  <inkml:trace contextRef="#ctx0" brushRef="#br0" timeOffset="119451">18384 16249 7533,'-19'-42'749,"1"1"1,-13 33-1,-3 14-614,-3 20 0,2 11-646,11-9 1,1 3 0,-1 6 618,2-1 0,-2 5 0,1 3 0,1 0 0,4-4-831,3-2 1,4-2-1,0 0 1,-1 0 722,-5 5 0,-4 1 0,4-1 0,8 0-120,10 12 0,10-1 0,10-13-508,15-21 0,6-7 628,-12 3 0,0 2 0,4-9-160,1-13 0,5-8 1,2-6-1,-1-3 1,-5 0 159,1-4 0,-5-2 0,0-2 0,2 0 0,-1 6 0,2 0 0,0 1 0,-1-4 0,-2-2 30,-6-3 0,0-4 0,-2-2 0,-2-1 0,-3 2 0,-3 2-150,0-13 0,-7 3 0,1-1 7,3 5 1,3-2 0,-6 2-1,-12 7-427,-22 3 1,-14 7-1,-2 12 163,6 16 0,-2 11 0,-2 5 1,1-3 376,-1-4 0,0 0 0,0 1 0,-2 6 0,1 4 0,-2 6 0,-2 3 0,2 1 0,3-1 0,6-4 0,-1 3 0,6-3 0,-3 6 93,2-4 1,-5 5-1,-2 4 1,-1 1 0,3 1-1,4-1 1,7-3 725,2 9 0,8-2 0,4 1 0,2 1-521,1-3 0,0 2 0,3 1 1,7-5-1,9-8-370,13-9 0,9-6 0,7-5 0,2-4 0,0-4 72,-4-5 0,3-4 0,0-4 0,1-2 0,0-1 0,-2-1-54,5-1 0,0-1 0,-1-2 0,-1-2 0,-1-3-6,-6-1 0,1-3 0,-1-2 0,-2 0 0,-3 1 1,-4 4 14,11-8 0,-5-3 0,-7 0 0,2-7 0,-3-1 0,-8 6-135,-4 2 0,-11 0-60,-12-5 0,-8-3 0,-7 8 180,-8 16 0,-6 6 1,-1 2 29,0-3 0,0 1 0,-5 7 155,4 7 1,-6 5 0,0 3 0,1 2 0,6-1-46,2 1 0,4 0 0,-2 5 99,-5 2 1,-6 4 0,0 3 0,2-1 0,7-2-120,7-2 0,4-1 0,0 3 97,-6 11 1,-3 5-1,3 0 1,9-4-68,8-5 0,8 0-270,7 5 0,6 4 0,5-8 270,9-10 0,7-8-113,6-4 1,8-3-1,2-2 1,-5-2-23,8-2 0,2-5 9,-8-3 0,8-2 0,2-3 0,-3 0 0,-7 0 6,-5 1 0,-6-1 0,3-2-24,4-3 0,6-3 0,1-1 0,-4 0 0,-8 2 144,-2-3 0,-6-3 30,1-9 0,-2-6 0,-12 5-120,-26-5-120,-7 11 0,-8-3 0,-2 8 30,1 11 0,-6 6 0,-6 1 0,-8 0 0,-2 2 1,7 4 44,-3 7 0,1 7-189,6-2 0,-7 4 0,-1 1 0,2 2 0,8-2 213,8 0 1,5 0 0,-2 3 20,-5 1 0,-4 4 0,2-1 0,6 0 0,1 4 0,5 0 0,-1 3 0,0 0 0</inkml:trace>
  <inkml:trace contextRef="#ctx0" brushRef="#br0" timeOffset="120617">20727 16112 10681,'19'14'630,"-1"-3"-361,0-11-89,-4-5-1079,9-19 809,-14 2-585,-2-9 1,-3-1 314,-10-5 0,-9-4 0,-4 0 360,-6 4-225,-11 13 0,-3 7 585,2 11-1999,-4 24 1,1 10 716,20-11 1,3 4 1100,-4 14 1,0 7 0,5-3 566,6-9 0,5 1-656,2 8 0,3 5 0,3-6 976,12 7-976,14-10 0,5-6-1,5-16 1,7-15 0,0-6-90,-7-9 225,0-12 0,-4-5-225,-11-4 90,-5-5 0,-4 0 3186,-8 4-3258,-6-2 0,-2 2-107,0 20 268,-22-20-358,19 38 89,-29 28 359,29-2-89,-7 19 0,0 4 90,10-1-1231,1-6 1,2 6-1,1-4 1096,3-10 0,2 1-203,1 5 1,3 6-1,1 0 1,0-5-302,4 1 0,1 0 153,-4-7 0,2 6 0,0 2 0,0-2 1,-2-7 125,5 4 0,-1-1-270,-5 1 0,0 7 0,-1-1 0,-3-7 180,-3-6 1,-6-1 29,-9 5 0,-8 2 0,-2-7 150,-1-9 0,-5-4-150,-15 2 0,-9-2 0,4-4 555,9-6 0,-2-4-271,0-2 1,-8 0 0,1-2 0,8-2 270,3-1 0,3-5 14,-13-7 1,-5-6 0,11 0-195,19 5 0,5-3-75,-7-14 0,0-7 0,6 5-240,13-13-315,7 17 0,4-7 0,3-1 1,2 8-676,7 3 0,3 2 1080,2-8 0,3-3 0,0 4 0,5 5 0,0 3 0,0-4 0,1 1 0</inkml:trace>
  <inkml:trace contextRef="#ctx0" brushRef="#br0" timeOffset="120901">21421 15542 7533,'-25'-30'899,"5"15"810,-14 20-1349,12 17 89,-4 16 1,0 5-981,11-17 0,1 1 733,-1 5 0,0 6 1,-1 1-1,4-5-744,-1 3 1,2 2 613,2-2 0,-1 7 0,0 3 0,1-2 0,2-6-387,0 9 1,4 0 224,2-9 0,-1 6 0,2 2 0,1-3 0,1-7-90,4 3 0,3-4-180,6 7 0,3 3 1,2-8 89,-3-15 0,1-4 270,14 15 0,1-4 0,7-8 0,-16-8 0,0 1 0</inkml:trace>
  <inkml:trace contextRef="#ctx0" brushRef="#br0" timeOffset="121284">21445 16063 7533,'-7'-46'2788,"24"-1"-2608,-1 32-45,17 10 0,3 5-135,-3 8 180,4 15 0,-5 5 0,-15 4-1273,-8-1 1,-1 7 0,-3-4-190,-3-7 0,-4 0 862,-4 10 1,-2 5-1,0-6 1649,-3 10-1454,-11-12 0,-2-5 315,8-15-90,-19-14-90,27-8 0,8-21 0,6-4-90,9-2-320,0-2 1,4-10 0,-1 6 454,-3 13 0,0 0 45,5-6 0,3-7 0,0 1 0,-3 6-11,-3 5 1,0 1 129,6-8 1,2-5 0,-4 9 60,0 7 2729,-3-8-2639,-18 39 359,-18 34-359,3-8 119,5-2 1,-1 5 0,3-3-30,0 15-120,1-9 0,1 6 0,2-6-244,5-11 0,2 0-266,3 12 0,2 5 0,2-6 527,0-13 0,3-3-257,14 20 0,4-4 0,9-11 0,-13-9 0,1 0 0</inkml:trace>
  <inkml:trace contextRef="#ctx0" brushRef="#br0" timeOffset="121484">22251 16286 7533,'-19'-11'3276,"7"4"-2846,5 28 1,3 10-251,-3 5 405,1 2 0,-1 0-855,1 5 270,4-5 0,4-1-810,4-6 0,12-4 1,4-4 359,3-8-39,1-5 0,1-2 1,-1-2-1,4-6 0</inkml:trace>
  <inkml:trace contextRef="#ctx0" brushRef="#br0" timeOffset="121734">22177 16001 7533,'-17'-20'854,"0"0"1,-5 13-945,28 12 180,5 17 0,2 2-90,8-7-225,-1 0 0,1 0 45,1-9-315,1 4 1,-1-2 224,-5-7 180,12 8 0,-22-17 540,-18-17-540,-4 6 359,-8-4 1,-1 3-360,-5 8 90,3 0 0,-1 3 0,0 13 0,-9 1 0</inkml:trace>
  <inkml:trace contextRef="#ctx0" brushRef="#br0" timeOffset="122003">22413 15493 7533,'-7'-36'1034,"1"1"1,5 1 89,11 3 0,9 5-494,18 26 0,6 10-496,-11-7 1,2 4-1228,6 14 1,4 9 0,-8-1 1144,-12-7 1,-3 4 14,0 9 1,2 9-1,-3 2 1,-2-6 24,-2 4 0,-3 3-128,-6-5 0,-1 8 0,-1 3 0,-2-1 0,-1-7-266,-2-1 0,-3-5 0,-1 5-28,-1-3 0,-1 7 0,-1 3 1,-1-1-1,1-3 0,-1-7 210,-1-1 0,-1-5 0,-2 3 120,-1 4 0,-2 5 0,-2 2 0,-1-3 0,2-9 0,-9 3 0,0-3 0,-1 1 0,0 0 0,-1 0 0</inkml:trace>
  <inkml:trace contextRef="#ctx0" brushRef="#br0" timeOffset="122684">23838 16063 7533,'-7'-39'2788,"2"-2"-2158,5 20-91,16-2-269,-6 16-360,35 1 90,-21 6-675,8 5 1,-1 7 89,-14 12 1,-4 5 404,7-4 0,-4 1-30,-13 8 0,-6 4 0,-2-5 390,-10 13-270,2-16 0,-4 4 0,0-8 900,-23 1-360,18-26-540,28-20 0,16-14 0,2-2 67,0 1 1,3-4-1,3 0 1,1 1-59,-4 6 0,2 0 0,0 1 0,0 1 0,-1 1 201,8-9 0,-2 3 0,-4 6 104,-1 5 1,-12 13 495,-46 46-1277,11-9 1,-2 6 0,0-2 736,-5 2 0,0 1-1,0 6 1,-1 4 0,10-2-716,12-5 1,8-2 535,5 5 0,7-2 0,3-8 0,6-7 0,10-11 0,1 0 0</inkml:trace>
  <inkml:trace contextRef="#ctx0" brushRef="#br0" timeOffset="122917">24756 16360 7533,'-13'-31'3276,"6"23"-526,2 49-2390,5-2-300,-2-8 0,0 6 0,0-1-195,2 12 0,5-1-450,7 1 1,10-2 584,3-18 0,5-2 0,1-7 0,5-7 0,1-8 0,9-11 0,0 0 0</inkml:trace>
  <inkml:trace contextRef="#ctx0" brushRef="#br0" timeOffset="123167">24818 16075 7533,'-20'-23'1638,"1"-1"0,-6 6-2576,20 44 848,12 4-630,1-4 1,2-2 0,3-7-271,22 12 720,-8-28 540,-6-30 180,-23-1 0,-8-3-181,-8 1 1,-4 2-270,2-1 0,0 8 0,-4 23 0,26 21 0</inkml:trace>
  <inkml:trace contextRef="#ctx0" brushRef="#br0" timeOffset="123551">25313 16385 7533,'-39'-32'2248,"3"2"-539,23 16-539,13-8-1350,30-8 0,-1 3 0,4-3 0,-7 7 0,2-1 0,1 1-300,1 1 1,2 2-1,-1 4-330,9 4 1,-4 11 764,-6 18 0,-5 10 270,-2 12 0,-4 6 179,-2 1 1,3-3 225,3-10 0,3-15 89,-2-24 1,-2-11-495,1-20 0,-9-10-945,-12 7 0,-5-2 1,0 2 499,5-4 1,-4 3 0,-13 4 0,-3 7 0,4 10 0</inkml:trace>
  <inkml:trace contextRef="#ctx0" brushRef="#br0" timeOffset="124001">26206 15728 7533,'-5'-36'819,"1"-1"0,-1 1 0,1-5 0,8 14 1032,21 32-1522,-6 15 1,2 11 0,0 5-330,-1 2 0,-1 6 0,0 3 0,0 3-547,-5-7 1,0 2 0,-1 2 0,0 1 0,-1 2 0,-1 0 232,-2-6 1,-1 1 0,-1 0 0,0 2 0,0 0 0,-1-1 0,-1 0 0,1-2 81,0 2 1,-1 0 0,0-1 0,-1 0-1,0-2 1,-1 0 0,-1-2 29,0 6 1,1 2 0,-2-3 0,-3-7-1,-6-13 22,-28-6 570,17-47 0,1-23 0,1-4-465,4 15 1,-1-2 0,0-3 0,2 0 0,2-2 104,3 4 0,0-2 0,2-1 0,2-1 0,2 2 0,3 2-174,3-1 0,2 1 0,3 0 0,2 3 0,2 3-14,5-4 1,3 2 0,2 5 0,4 12 396,8 11 1,4 10 0,-7 11 120,-2 24 0,-16 13-240,-18-11 0,-12 3 0,-5-2-381,-1-8 0,-4 0 0,-2-2 0,1-3 261,-5 1 0,-1-3 0,2-3 0,-7 2 0,5-4 0,14-5 0</inkml:trace>
  <inkml:trace contextRef="#ctx0" brushRef="#br0" timeOffset="124201">27023 15678 7533,'-24'-37'3276,"-12"51"-3044,8 26-580,13-11 1,-2 8-1,1 2 1,1-2 646,2 2 1,1-2 0,0 3-630,-5 5 0,0 1 1,3 3-346,9-5 0,3 2 1,2-1-1,1-6 180,1 0 1,4-1 494,4 5 0,4 4 0,3-11 0,2-16 0,2-4 0,6 4 0,0 0 0</inkml:trace>
  <inkml:trace contextRef="#ctx0" brushRef="#br0" timeOffset="124534">27147 16149 7533,'-2'-28'584,"-1"-1"1,13 12-585,14 13 0,-8 34 0,-3 16-270,0-9 0,-2 5 0,-4-1-755,-9-2 1,-5 0 0,-1-2 1069,3 7 0,-8-7 579,-20-5 1,-3-18-176,5-51-134,24-1 0,11-7-225,6 13 0,7-2 0,4-1 0,1 1 41,5-3 1,5 1 0,0 1 0,0 4 107,2 0 1,0 3 0,-3 10 390,16 14-450,-50 27 0,-11 7-180,-2 2 0,-1 1 95,1 9 0,3-2-455,6 2 360,8-3 0,4-2 0,14-1 0,-3-13 0,0 0 0</inkml:trace>
  <inkml:trace contextRef="#ctx0" brushRef="#br0" timeOffset="124734">27668 15728 7533,'-5'-33'1169,"3"-1"-539,2 25 314,21 20 1,9 11-316,-4 0 1,0 3 0,1 0-1018,1 0 0,0 1 0,3 4 792,-6-2 1,4 3 0,1 2 0,-1 2 0,-3 1-1,-5 0-999,-3 10 1,-7 2 0,-2 1-1,4 0 595,3-6 0,5 0 0,-1 1 0,-5 1 0,-9 2 0,-10-5 0,-7 4 0,-5 1 0,-4-1 0,-1 0 0,-1-4 0,2-5 0,-6 3 0,0-6 0,-3-1 0,-2 3 0,-2 0 0,0 0 0,0 0 0,0 0 0,0 0 0,0 0 0</inkml:trace>
  <inkml:trace contextRef="#ctx0" brushRef="#br0" timeOffset="170201">21855 8131 7533,'5'-41'-630,"2"17"810,5-5 90,1 24-270,5 5 90,-5 0-90,27 11-180,-22-3 90,13 6 0,0 1 180,-6 0-135,12 2 0,1 0 45,-7-1-415,-1-6 1,5 0-1,-3-2 415,15 1 60,-5-4 0,9 1 0,-7-1-15,-12-1 0,0-1 0,7-1 0,9 0 0,0 0 0,-7-1 45,-2 2 0,1 0-54,-4-2 0,7 0 0,2 0 0,-1 0 0,-6 0-779,10 0 0,2-1 761,-8 2 0,9 1 0,1-1 0,-1 1 0,-7-1-549,-4-2 1,-5 0-1,5 1 516,-1 0 0,7 1 0,3 1 0,0-1 0,-3 0 0,-5-1 45,5 0 0,-6-1 0,6 0-45,-3 1 0,6 0 0,3 0 0,1 0 0,-4 0 0,-5 0 15,4-1 0,-5 0 0,6 0 0,-10 0 0,4 0 0,4 0 0,1 0 0,-1 0 0,-4 0 0,-5 0 0,7 0 0,-5 0 0,5 0-13,-7 0 0,5 0 0,4 0 0,1 0 1,-2 0-1,-2 0 0,-7 0 13,8 0 0,-5 0 0,4 0 15,-1 0 0,6 1 0,4 0 0,-1 1 0,-3-1 0,-7-1-15,3 1 0,-7-1 0,6 1 0,-3-1 0,6 1 0,3 1 0,0-1 0,-3 0 0,-6-1 0,1 0 0,-5 0 0,5 0-15,-3 0 0,7 0 0,1 1 0,1-1 0,-3 0 0,-5-1-15,1 0 0,-5-1 0,5 0 30,4-1 0,6 0 0,1 0 0,-1-1 0,-7-1 0,-6-1 0,-4-1 0,4-1 0,3 0 0,6-1 0,2-1 0,-2 0 0,-7 0 0,-6 1 0,-4 0 0,4-2 18,4-1 0,5-4 0,2 0 0,-2 0 0,-6 2-18,9-4 0,-2-2 54,-11 3 0,5-3 0,1-2 0,-2 2 0,-5 1-54,8-6 0,0-1 67,-3-1 1,5-6-1,-1 1 1,-6 3-68,0-1 0,-2-1 67,-1-1 1,5-4-1,0-1 1,-5 4-68,1 1 0,-1-2 67,-2 0 1,4-6-1,0-1 1,-4 6-23,2-2 0,0 0-10,-8 7 1,3-5 0,0-2 0,-1 2 0,-3 5-81,7-8 0,0 0 45,-6 6 0,5-7 0,1-1 0,-1 1 0,-4 6-694,-3 5 1,-2 4 0,0-3 670,3-3 1,1-2-1,0-2 1,-1 3-98,2-4 0,-1 1 0,-3 2 68,1-3 1,0-2-39,2-1 0,4-6 0,0-1 1,-5 6 96,1-3 1,-1 0-44,-3 5 0,3-6 0,1-3 0,-1 2 0,-5 7-9,3-6 0,-2-1 63,-2 7 0,3-8 0,1-1 0,-2 2 0,-5 6-63,0-5 0,-1 0 81,-1 7 0,3-6 0,0-2 0,-1 1 0,-3 7-36,-1-6 0,-2 0 54,0 6 0,2-6 0,0-2 0,0 2 0,-3 7-9,1-5 0,0 0 44,1-5 1,1-8 0,1 1 0,-1 7 45,-2 7 0,0-1-113,1-1 1,2-6 0,0-1-1,-2 8 23,-1 5 0,-1 0 22,1-3 1,1-5-1,1 1 1,-2 6-113,-1 7 0,1 0 15,3-13 0,1-5 0,-1 7-60,4-6 45,3-2 0,-1 2-45,-2 7 330,3 8 0,-1 3-420,-8 6 1966,30-3-1876,-23 12-90,31 5 180,-19 2-135,-2 11 0,0 4 45,-2 0 135,1 9 0,1 2-135,-4 1 270,-1 8 0,-1 3-90,1 5-90,-13-8 0,0 6 0,-1-5 180,5 16-61,-8-8 1,-3 7 0,1-6-120,4-10 0,-1 1 88,-3 2 1,-2 4-1,-1 3 1,2 0-89,1 3 0,1 1 0,0 0 0,0-1-32,-1 4 0,0-2 0,1 5 14,0-6 0,2 6 0,0 1 0,0-3 0,0-7 18,2 5 0,1-2 0,0-7 0,1 5 0,1 3 0,0-3 0,-1-6 0,2 5 0,1 2 18,-2-6 0,1 7 0,0 3 0,0-3 0,-2-6-18,3 6 0,-1 1 72,-4-4 0,2 9 0,-1 3 0,0-2 0,-1-7-42,1-5 0,-2-4 0,1 4-48,0 5 0,0 7 0,0 2 0,1-2 0,-1-6-42,1-5 0,1-5 0,0 5 42,1 4 0,0 5 0,1 3 0,0-3 0,0-7 18,0-7 0,0-5 0,2 5 0,1 6 0,1 6 0,2 2 0,-2-2 0,0-7 0,-1-6 0,0-5 0,1 4 18,1 4 0,2 6 0,0 1 0,0-2 0,-1-6 72,4 9 0,2 0-54,-6-9 0,4 6 0,0 2 0,0-2 0,-3-6 54,4 3 0,1 1-73,-5-4 1,4 6 0,0 2 0,0-2 0,-3-6-18,6 6 0,0 0-36,-6-8 0,1 6 0,2 2 0,-2-2 1,-1-6 35,5 8 0,1-1-54,-5-9 0,2 4 0,2 2 0,-1-2 0,-3-6-36,6 5 0,2-1 18,-4-6 0,6 5 0,1 2 0,0-3 0,-4-6-639,10 3 0,1-2 711,-3 0 0,5 2 0,0 0 0,-4-5 0,6-2 0,-1-2 0,-5-3 0,0 1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11:36.695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22748 11068 7533,'31'-34'-180,"1"0"0,-13 10 0,1 2 225,18-1 0,0 4-1685,6-4 1685,-20 13 0,1 0-1316,2-2 1,2 0 1315,4-4 0,1 1-45,-2 2 0,1 0-50,7-2 0,4 0 50,-7 1 0,2 0 0,-1 0-599,-4 3 1,-1 0 0,2-1 628,9-3 0,3-2 0,0 1-53,-10 3 1,2-1-1,-1 0 1,-2 1-111,4-1 1,-2 1-1,7-1 120,-9 2 0,6-1 0,3-1 0,2 0 1,-1 0-1,-2 0 0,-5 3-50,4-2 0,-4 2 1,0 0-1,4-1 78,0 0 0,3-1 0,2 0 0,1 0 0,0 0 0,-3 1-123,2 0 0,0 1 1,-1 1-1,-2-1 1,-1 1 107,3 0 0,-4 0 0,1-1 0,3 1 0,-8 1 0,2 0 0,2 0 0,0 0 0,-1 0 0,-1 0 0,4 0 0,-2 0 0,1 1 0,-1 0 0,1 0 0,1-1 0,-1 1 0,1 1 0,0-1 0,1 1 0,-5 1 0,1 0 0,1 1 0,-1 0 0,-1 0 0,-2 0 0,5 0 0,-2 0 0,-1 1 0,-2 1 0,7 0 0,-3 1 0,-2 1 0,6 1 0,-4 0 0,-13 0 0,2 0 0,15 0 0,-1 0 0,-3 0 69,-16 1 0,-2-2 21,-5-4 1686,-2-2-1687,-12-6 2077,0 6-2166,-12 2 548,0-1 1,-7 5 0,1-5-1</inkml:trace>
  <inkml:trace contextRef="#ctx0" brushRef="#br0" timeOffset="239">26776 9878 7533,'0'-25'-180,"0"-5"-90,0 4 720,0 1-180,0 12-181,-5 8-89,3 5 720,-3 0-630,5 0 450,11 0-450,3 0 269,27 11-179,-12-8 0,2 12 0,1 3-360,-2-2 225,2 11 0,-1 4-315,-7 5-360,-9 6 1,-7 3-847,-14-19 0,-6-1 1476,-7 14 0,-6-1 0,-12-9 0,-5-3 0,10-7 0,0 0 0,1-1 0</inkml:trace>
  <inkml:trace contextRef="#ctx0" brushRef="#br0" timeOffset="890">27681 8961 7533,'-7'-38'539,"1"-4"-359,6 22 450,6 2-360,1 12-90,22 23 0,-13-7-46,7 16 1,0 4 45,-1 1-1223,-8 2 0,0 7 0,-1-4 1043,-2-6 0,-1 1-23,-2 8 1,0 8-1,-1 2 1,-1-6-68,-1 4 0,-2 3 90,-1-11 0,0 7 0,0 4 0,0 1 0,0-3 0,-1-7-30,-1 5 0,0-5 0,0 6-35,0-9 1,1 7 0,0 3 0,-1 1 0,1-1 0,0-4 0,0-7 4,2 7 0,-1-7 0,0 5 0,0-4 0,0 6 0,0 2 0,0 0 0,0-4 0,1-6-75,3 11 0,0-2 45,-3-2 0,-2 6 0,0-2 0,1-8 45,1-8 0,0-1-518,-4 7 0,-1 5 1,-1-7 292,-4 9 270,-3-6 0,-3 0 0,-8 2 0,6-16 0,0 0 0</inkml:trace>
  <inkml:trace contextRef="#ctx0" brushRef="#br0" timeOffset="1589">27383 11105 7533,'-27'-28'-450,"10"6"990,24 22 359,33-5-719,-10 3-1485,17-3 1,4-1 1304,-22 5 0,1 1-68,6-2 1,7-2-1,1 1 1,-6 1 22,6 1 0,2 1 27,-3-1 0,8 0 0,3 0 0,-1-1 0,-7 1-445,-4 0 1,-5-1-1,8 0 411,-5 0 1,8 1 0,3-1-1,2 0 1,0 1 0,-4-1-1,-6-1-435,1 0 1,-5 0-1,-1-1 1,8 1 466,-8 0 0,4 1 0,4-1 0,3 1 0,0-1 0,0 0 0,-2 1 0,-3-1 0,-5 0-269,4-1 0,-5 0 1,-1 0-1,1 1 1,6-1 308,-2 1 0,6 0 0,3 0 0,3 0 0,0 0 0,-1 1 0,-2-1 0,-3 1 0,-6-1-43,12-1 1,-8 1-1,0-1 1,7 1 61,-12 1 1,4 1 0,4-1 0,1 1 0,1 0 0,0 0 0,-3 0 0,-4 0 0,-4 0-85,8 1 0,-6 0 0,-1 0 0,6 0 32,-3 0 0,7 0 0,2 0 1,1 0-1,-1 0 0,-4 0 1,-7 0 12,10 2 0,-7 0 0,6 0 0,-8-2 0,6 0 0,2 0 0,-1 0 0,-3 0 0,-7 1 0,-1 1 0,-7 0 0,5 0 35,2-2 1,7 0 0,0 0 0,-2 0 0,-7 0 275,2-1 1,-2 2-252,4 0 0,2 1 0,-6 0-60,5-1 180,-1 5-90,-29-6 1289,-6 0-1289,-6 0 2063,0 0-2333,-11 0 3217,8 0-2947,-19 0 375,14-6-465,-16 5-90,16-10 0,-14 4 90,19 0 90,-19-4-90,14 4 90,-10-5 90,11 5 270,-4-4-270,10 4 359,-10-5-359,9 5 90,-3-4 0,5 9 90,-6-8-181,5 8 361,-5-3-270,6 5-180,0 0-1799,0 16 1709,0-1-765,1 10 1,-2 3 224,-4 2 380,4-4 0,0 0 0,-4 6 0,5 5 0</inkml:trace>
  <inkml:trace contextRef="#ctx0" brushRef="#br0" timeOffset="2406">27631 8577 7533,'-7'-19'1889,"2"1"-1709,5 6 89,5-6-269,2 4-90,11-4 0,-10 11 1,14-4-1,-19 10 0,8 6 90,-11 9-90,-11 33 180,3-12-135,-9 6 0,-1 0 135,7 3-45,-6 0 0,1-1-45,14-6 89,-2-4 1,2-3 180,9-8-180,22 7 0,-7-22-90,25-7-180,-25-7 0,23-5 1,-28-1-181,12-4 270,-22 8 90,-2-18-90,-10 17 180,-19-30-90,8 18-45,-7-6 0,0-2 45,7 0 0,1 3 0,1 2 0,1-2 0,1-3 0</inkml:trace>
  <inkml:trace contextRef="#ctx0" brushRef="#br0" timeOffset="3222">31027 10820 7533,'0'-33'809,"0"-2"451,6 27-1350,1 2 224,-3 27 1,-1 9-494,2 5 72,-3 1 1,-2 8 0,-2-4 0,-3-10 0,-1 0-1,2 4 1,-1-1 0,0 1 0</inkml:trace>
  <inkml:trace contextRef="#ctx0" brushRef="#br0" timeOffset="4206">28288 10820 7533,'0'-21'180,"0"5"-1,17 38-628,4 16 449,-6-12 0,1 1 0,-3-2 0,-1-1 0,6 12 0</inkml:trace>
  <inkml:trace contextRef="#ctx0" brushRef="#br0" timeOffset="4390">28611 10932 7533,'7'-8'-990,"9"8"990,-7 13 0,9 6 0,-6 6 0</inkml:trace>
  <inkml:trace contextRef="#ctx0" brushRef="#br0" timeOffset="4622">29007 10844 7713,'-14'5'-360,"9"14"360,11 14 0,12-1 0,2-9 0</inkml:trace>
  <inkml:trace contextRef="#ctx0" brushRef="#br0" timeOffset="4809">29342 10907 6633,'19'40'0,"-1"-6"0</inkml:trace>
  <inkml:trace contextRef="#ctx0" brushRef="#br0" timeOffset="5005">29652 10844 6633,'-14'17'0,"14"15"0,8-3 0,10 11 0,-5-21 0</inkml:trace>
  <inkml:trace contextRef="#ctx0" brushRef="#br0" timeOffset="5172">29974 10857 6993,'13'6'-270,"5"17"270,12 10 0,-3 5 0,-9-20 0,0 0 0</inkml:trace>
  <inkml:trace contextRef="#ctx0" brushRef="#br0" timeOffset="5355">30359 10795 7533,'-13'-3'-1350,"6"39"1395,6-7 0,2 3-45,2 1 0,1-1 0,9 14 0,-1-28 0</inkml:trace>
  <inkml:trace contextRef="#ctx0" brushRef="#br0" timeOffset="5489">30669 10857 7533,'-2'32'89,"4"-6"1,1 8 0,1 3 0,-2-8 0,1-1 0</inkml:trace>
  <inkml:trace contextRef="#ctx0" brushRef="#br0" timeOffset="8472">10958 17067 7533,'5'-36'-180,"-3"14"180,9-13 539,-10 27 181,10-14-360,-10 9-270,5-1-180,-23-8 90,3 14-180,-18-2 0,-5 1 0,-8 3-640,12 3 1,-8 0 0,-2 0 0,6 0 107,-5 0 0,-2 0 667,6-1 0,-6 0 0,-6-1 0,-1 0 0,1 0 0,3-1-183,1-1 0,2-1 0,0 0 1,-1 0-1,0 0 243,3 2 0,-1 0 0,0 1 0,-1-1 0,0 1 0,-2-2-168,0 1 1,-3-1-1,-1 0 1,1 0 0,1 0-1,3 1 1,4 1 152,0 0 0,6 2 0,0-1 0,-7 1-82,3 0 0,-6 1 0,-3-1 0,-2 1 1,-1 0-1,3-1 0,3 2 0,5-1 59,-3 0 1,5 0 0,1 1-1,-6 1 34,2 0 0,-4 1 1,-5 0-1,-1 1 0,0-1 1,2 1-1,3 0 0,6 0-34,-3-1 1,6 1 0,0 0-1,-6 1 11,4 0 1,-5 1 0,-3 0 0,-2 0 0,0 1 0,2 0-1,4 0 1,5-1-49,-13 3 0,6 1 0,-5-1 34,12-1 0,-5 0 1,-4 0-1,0 0 1,2 0-1,3 0 0,5 0 26,-5 1 0,5-1 0,-2 1 0,0 0 0,-4 1 0,-2-1 0,4 0 0,6-1 90,-3-2 0,3 1 3,-2 6 1,-2 2 0,7-4-94,1-5 710,-3 19-710,29-22 1458,16 5-1458,-3-6-90,26 0 0,-17 0-360,28 0 360,-29 0-89,19-6 269,-22 5-270,11-22 90,-10 14 45,-2-13 0,-1-2 135,3 1 45,0-3 0,1 0 44,0 4-44,4 1 0,2 2-135,1 4 135,4-1 0,0 3-45,3 4 45,3 2 0,0 3-45,-2 10 45,2 4 0,-1 3-135,-7 9 0,-1 2 0,-1-1 0,-7-1 180,3 18-180,-12-30 90,-28 17-630,5-18 540,-10 2 0,-4 1 0,6 0 0,-2 1 0,-10 3 0,0 0 0</inkml:trace>
  <inkml:trace contextRef="#ctx0" brushRef="#br0" timeOffset="9372">2231 14204 7533,'-31'-31'224,"11"2"1,4-1 225,1-9-315,2 11 0,4 4-225,7 17 0,13 47 0,-1-7-1003,-1 3 1,1 8 0,0-4 35,0-10 1,-1 2 1074,-2 1 0,-1 8 0,0 3 0,0-1 0,-1-4-131,3 0 0,-2-3 0,1 7 79,-2-6 0,-1 7 1,1 4-1,0 3 0,-1 1 1,0-1-1,0-4 0,0-4-83,-1 1 1,0-5 0,0-1 0,-1 3-1,2 5 43,-1-6 0,0 5 1,1 4-1,0 2 1,0 2-1,0 0 1,0 1-1,0-2 1,-1-3-1,1-2 1,-1-5-104,0 4 1,0-5 0,-1-2 0,0-1-1,1 3 1,0 4 168,1-2 1,-1 4-1,1 3 1,1 2 0,-1 1-1,1-1 1,-1-1-1,0-2 1,0-5 0,-1-4 7,2 12 0,-2-7 0,1-2 0,-1 6 0,1-8 0,-1 5 0,1 3 0,0-1 0,-1-1 0,0-5 0,0-5 0,0 1 0,-1-6 0,0 4 0,-1 4 0,1 5 0,0 3 0,-2-3 0,0-7 0,-2 4 0,-1 0 0,1-5 0,-1 4 0,0 1 0,-2-5 0,-6 4 0,-2-3 0,2-5 0,0-1 0,1 0 0</inkml:trace>
  <inkml:trace contextRef="#ctx0" brushRef="#br0" timeOffset="9739">1376 17265 7533,'-22'-18'269,"-1"0"1,-3-4-90,32-7 0,16 22-135,21-2 0,6 2 90,-17 6 0,2-1-955,8-4 1,8-3 0,2-1 0,-5 2 204,-10 4 1,-3 1-1,6-1 640,-1-1 1,6-1 0,5-1 0,2 0 0,-1-1-1,-4 1 1,-4 2-77,0-1 1,-5 0 0,0 1 0,8 0 30,-5 0 0,5 0 0,4-1 0,4 1 0,0-1 0,-1 1 0,-1-1 0,-4 1 0,-5 1-154,1-1 0,-5 1 0,-2 0 1,2-1-1,7 1 174,-8 0 0,5 0 0,3 0 0,2 0 0,2-1 0,0 1 0,1-1 0,-2 1 0,-2 0 0,-4 0 0,-3 0-18,12-1 0,-6 1 0,-3 0 0,4 0 0,6-1 25,-12 2 1,4-1-1,3 1 1,3-1-1,2 0 1,1-1-1,0 1 1,-1 0-1,-2 0 1,-2 0-1,-3 0 1,-5 0-187,7-1 0,-6 1 0,-3-1 1,0 1-1,3-1 0,6 1 185,-9 1 1,3 0 0,4 0 0,3 0 0,1 0 0,1 0 0,1 0 0,-1 0 0,-1 0 0,-2 1 0,-2-1 0,-3 1 0,-4 0-7,8-1 0,-6 1 0,-3-1 0,0 1 0,3 0 0,6 0-8,-7 1 1,3 0-1,4-1 1,3 1-1,0 0 1,2 0 0,0 0-1,-2 0 1,-1 0-1,-2 1 1,-4-1-1,-3 1-3,13 0 1,-7 1 0,-2 0 0,2 1 0,6 0-23,-12-1 0,4 1 0,3 0 1,2 0-1,1 0 0,1 0 1,-1 1-1,-2-1 0,-2 0 1,-4 1-1,-4-1 15,7 1 0,-6 0 0,-3 0 0,1 1 0,6 0-62,-3-1 0,4 2 0,3-1 0,2 1 0,0 0 0,-1 0 0,-3 0 0,-3-1 0,-5 0-10,15 1 0,-8-1 1,4 2 89,-9-1 0,5 2 0,1 0 0,-1 1 0,-3-1 0,-6-1 0,13 2 0,-5 0 0,-6 2 0,1 0 0,-1-1 0</inkml:trace>
  <inkml:trace contextRef="#ctx0" brushRef="#br0" timeOffset="14022">4326 16670 7533,'0'-26'539,"0"8"-89,0 7-630,0 10 270,6-5 90,-5 6 0,5 0 90,-6 0-270,5 11 0,-3-8 0,9 14-270,-4 0 360,5-2-360,0 14 180,-5-15 90,4 10 0,-9-11-90,9 0-90,-10-2 180,5-10 180,-6 4-90,5 1 0,-3-4 0,3 3-90,-5-27 90,-5-11-270,-2-7 180,0-1 0,-4 5-452,9 9 452,-9-9-90,10 11 1,-10 11 89,10-3 89,-5 16-89,6-4 0,0 5 450,0 11-270,6 2-180,0 12 270,7 11-180,-1-3-270,1 4 360,5 4-290,-5-13 20,5 8 180,-5-11 0,-6-6-90,4-1 90,-10-6 0,4-5 0,-5-1-90,0-6 180,0-6-180,-5-23-90,4 6 831,-10-13-1011,4 1 90,-6 13 1,6-13-91,-4 10 270,4 0-90,1 11-90,0-8 180,1 20-180,3-9 360,-3 11-180,5 0 360,0 11-1,11 8-269,-9 7 0,9 3 0,0 0-180,-2 3 135,-4-6 0,2 0 45,10-1 90,-15-1-90,15-4 180,-16-8-270,5-6 0,-6-18 90,-6 4-90,-1-15 0,-10-19-90,3 7-137,5 8 1,0 0 46,0 0 0,0 0 90,-5-14-90,2 6 0,1 0 180,2-1-90,-7-5 0,15 28 90,-5 8 0,12 10-90,0 19 0,7 3-89,-4-4 0,0 2 89,0 13 0,1 2-166,2-6 0,1 1 0,-1 13 1,1 0-1,-1-11 0,0 0 1</inkml:trace>
  <inkml:trace contextRef="#ctx0" brushRef="#br0" timeOffset="14939">5466 16707 7533,'0'-30'1619,"0"-2"-900,0-5-89,0 0 449,6 16 361,12 10-3329,3 18-540,9 22 1889,-16-12 540,2 28 0,-14-18 0,3 16 0</inkml:trace>
  <inkml:trace contextRef="#ctx0" brushRef="#br0" timeOffset="15522">4178 16893 7533,'-25'-10'-45,"0"1"0,-3-3-45,1 12 0,20 6-180,0 7 360,1-6-450,23-2 360,-2-5 0,16 0 0,-7 0 0</inkml:trace>
  <inkml:trace contextRef="#ctx0" brushRef="#br0" timeOffset="16022">6446 16744 7533,'0'-47'1092,"0"1"0,0 17 0,0 4-590,0-2-502,-5 40 0,-8 28 0,-11-6 0,8-11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17:06.812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2529 3582 0,'-9'-32'1289,"0"1"1,1 2 335,3-5 1,4 0-726,8 14 1318,0-5-1498,4 7 1039,-9 6-1400,3 5 91,1 1 2826,-5 12-2710,10 6-476,-10 18-360,2-1 0,0 3-945,0 11 1,-1 2 121,-1-11 1,-1 1 0,1-2 545,1 7 1,1-3 0,0-6 0,0-4 0,4-2 0</inkml:trace>
  <inkml:trace contextRef="#ctx0" brushRef="#br0" timeOffset="717">3992 3582 7533,'-36'-13'839,"1"1"1,8 4-1,5-3 241,-2-23-271,52 0-629,3 11 0,7 2-90,-6 10 0,3 4 0,1 5-360,3 6 0,0 6 0,-4 5-60,-6 3 0,-2 4 1,-7 4 269,-8 5 0,-6 4 0,-5-1 869,-8 10 1,-8-5-405,-4-9 0,4-5 44,19-2-1079,33-23 1,17-11 629,-10 7 0,3-1 0,0-1 0,-1-3 0,-1-2 0,0 1 0,-6 2 0,0-1 0,0 1 0</inkml:trace>
  <inkml:trace contextRef="#ctx0" brushRef="#br0" timeOffset="1350">6124 3272 7533,'-13'-19'1619,"6"7"-630,2 6 1,5 1 89,0 3-269,0-9-631,0 10 361,0-5 180,0 1-810,11-2 90,3-5-3277,33 4 2082,-17 3-119,4 4 0,1 2 595,-5 4-140,1 10 0,-4 5 139,-10 16 675,-7-9 0,-4 1-45,-18 9 90,-2-12 990,-21 4-900,13-14 2759,-8 8-2309,1-10-181,14-6-359,-3 4-2120,46-10 2030,-4 5-147,6-5 0,8 0 1,-2 2-169,6 7 0,-1 3-385,2 5 0,-2 3 1105,-9-2 0,-13 2-1,-31 6 1,-10-2-45,-4-3-60,-1-8 0,-8 1 0,5-4 239,-10-1-884,-6-1 0,1-2 255,13-7 369,0-1 0,1-3 1,9-3-1,-7-6 1</inkml:trace>
  <inkml:trace contextRef="#ctx0" brushRef="#br0" timeOffset="2146">7834 3371 7533,'-19'-22'1529,"0"-1"0,-6-13-899,14 18 269,11 6-269,0-6-450,0 10-360,5-9 270,19 10-3367,-2 1 2352,14 0 655,11 6-44,-19 0 1,1 0 313,1 0 0,0 0-135,0 2 0,-1 2 0,-1 4 0,-2 1-2135,10 6 2000,-12-1 0,-2 1-359,-2 10 359,-8 1 0,-23 5 899,-26-7-629,-4-4 1188,12-11 0,-2 0-918,0 0 0,2-1-90,-14 1 0,14-1 0,0 0 359,-8-1-1791,9 0 1522,-6-1 2382,26-6-2922,-4 0 180,18 0 270,17 0-2427,0-6 2067,12 5-629,7-16 449,-13 14 180,12-13-629,-5 9 449,-14 0 90,7-4-989,-11 4 2538,-5-5-1819,0-1 3572,-19-5-2942,-2 5-90,-10 0 450,6-3-360,-6 8 1079,4-16-269,2 10-541,6-4 901,1 6-990,3 5 1169,-3-4-630,10 4-539,-3 1 90,3 0-180,-5 0 180,0 5-270,0-5-90,0 6 269,-11 11-448,3 3 179,-16 0-90,0 14-90,-8-8-257,8-2 1,0 1 436,4-2 0,0-2 0,-23 10 135,20-11 0,-1 1-204,-4 3 0,0 1 114,5-2 0,3 0-225,-15 14 91,37-20-125,38-6 35,-4-3-138,-8 1 0,4-1 47,10-4 0,-1-1 180,-9-1 0,-1 1-72,13-1 0,2 1-288,-1-3 1,0 1 269,-11 4 0,0 0 0,8-1 0,0-1-540,-4 3 1,-4 0-2335,14 0 2694,1 0-1238,-20 5 879,-21-3 719,3 9 0,-11-4 0,0 5 0</inkml:trace>
  <inkml:trace contextRef="#ctx0" brushRef="#br0" timeOffset="2367">8268 3260 7533,'-19'-7'2069,"1"-4"-1260,6 10 360,-6 6-269,-1 14-540,-6 7 89,6 5 181,1 5-450,11-3-180,-4 10 225,7-1 0,1 2-598,-1-17 0,1 1 343,1 14 0,2 6 0,2-6-1354,1-14 0,1-2 1384,1 14 0,2-4 0,11-6 0,1-5 0</inkml:trace>
  <inkml:trace contextRef="#ctx0" brushRef="#br0" timeOffset="2896">9954 3111 7533,'-19'-19'3058,"6"6"-2608,-3 13-360,13 2 1439,-24 20-1079,17-7-2089,-5 5 1,1 1-26,6 7 3096,-9 13-1252,16-15-360,1-1 270,18 4-450,19-3-510,-18-10 0,2 0 825,3-3 0,0-1-135,19 6-731,-7-4 1,0 1 551,9 1 793,-8 6 1,-5 1-345,-17-6-130,-26 23 130,-12-25-45,-21-4 0,-5-4 1119,20-4 0,-1 0-1284,-11-2 0,-5-1 0,5-1 30,11-1 0,1-2-450,-8-2 1,-3-2-1,8-1 540,-1-14 0,5 6 0,5-1 0,10-7 0</inkml:trace>
  <inkml:trace contextRef="#ctx0" brushRef="#br0" timeOffset="3029">9855 3210 7533,'7'-38'1638,"11"10"0,2 3 213,0 2-2156,4 5 0,4 1 665,0 7 0,3 3-810,9-1 0,4 2 1,-1 0 44,5-1 0,1 0 40,-10 4 1,4 1 0,0 1 0,-7 2 0,-3 4 0,-3 2 0,11 3 0,1 0 0</inkml:trace>
  <inkml:trace contextRef="#ctx0" brushRef="#br0" timeOffset="3283">11454 3173 7533,'0'-25'1259,"0"12"-1259,0-9-720,0 19 451,0-14 269,5 16-900,2-5 900,6 6 0,-1 6 0,0 1 0</inkml:trace>
  <inkml:trace contextRef="#ctx0" brushRef="#br0" timeOffset="3667">11590 3099 7803,'-13'-26'449,"1"2"91,18 12-180,1-1-180,0 6 359,9 2-359,-13-1 0,14 5 630,-11-5-451,1 6 91,-1 0 90,-6 0-180,0 0 539,-17 6-719,8 1-1516,-13 6 0,-2 3 1695,1 6-89,-3 3 0,-1 2-532,0 8 486,3-1 1,1 2-135,9-15 0,0 1-135,-4 18 0,1 1-1061,6-17 1,2 0 1150,2 6 0,2 1 45,-1 11-270,12-5-81,17 6-818,5-10 809,-9-17 0,5-2-989,18 3 0,2-5 1690,-17-6 0,2-2-791,9 1 0,7 0 0,-7-4 90,-12-6 1,-1-2 134,14 2 0,-2-4 135,-16-8 0,-4-1-1482,9-4 1392,-9-13 2508,-39-1-2149,-6 9-255,3 10 0,-5 3 166,-16 6 0,-3 4-821,11 0 0,-1 2 761,1 1 0,-3 0 0,1 3-1,3 4 1,0 2 0,1 0-30,-11 2 0,0 2-90,12 2 0,0 2 0,4 3 0,-2 7 0,3 3 0,3 2 0,-1 1 0</inkml:trace>
  <inkml:trace contextRef="#ctx0" brushRef="#br0" timeOffset="4617">2306 4487 7533,'-6'-25'359,"5"-5"1,1 4 360,7 1 179,5 13-449,1 6-270,-1 12 0,-5 0 180,-2 23-90,1 15-519,-5-10 0,-1 1 339,3-2 0,0-1 0,-2 3 0,-2 2 180,-2 2 0,0 0-91,3-8 1,-1 0-90,-2 7 0,0 1-1125,3-5 1,0-2 1034,1-2 0,-2-1 0,-1 0 0,-1-1 0,-4 13 0</inkml:trace>
  <inkml:trace contextRef="#ctx0" brushRef="#br0" timeOffset="4834">2777 4636 7533,'-30'-7'1529,"4"1"-4806,-16 28 354,20-5 3148,-1 7 0,1 4 1166,5 7-1122,-8 5 1,-1 1-180,14-18 0,1-1 191,-7 16 1,0 0-417,3-7 0,1-1-45,-1 12 90,3-12 0,0-2-629,0 9-1506,0-3 696,5 7 2040,-4-15 0,9-1 0,-3-7 1</inkml:trace>
  <inkml:trace contextRef="#ctx0" brushRef="#br0" timeOffset="5153">2901 4958 7533,'-37'-5'2788,"5"3"-2428,7-3-3637,-15 32 714,17-9 2653,-3 9 0,0 4-988,-2 3 853,13-11 0,0 2 521,-1 5 0,3 0-296,3 12-225,1-12 0,2 0 45,7 12-1236,5-9 966,8-2 1066,17-14-1066,3-10 90,10-1-45,-16-8 1,-1-2 224,16-3-45,-15 2 0,0-2-45,-3-4 0,0-1-1099,10-3 1099,2-14 1529,-13 9-1439,-15 1-90,3 1 445,-27 6-176,1-1 2245,-21 6-2514,-12 7 180,12 7 1012,10 1 0,0 2-1642,-11 15 540,9-4 0,-1 8 0,17-10 0</inkml:trace>
  <inkml:trace contextRef="#ctx0" brushRef="#br0" timeOffset="5467">3954 4599 7533,'13'-39'2248,"-1"14"-1888,-5 14 989,4 17-359,-10 12 89,5 13-719,-6 2-270,-6 8-450,0 8-2917,-1-2 1755,1-20 1,1 1 711,4 2 1,0-1-588,-4 12 1397,4-14 0,2 0 0,4 16 0,2 1 0</inkml:trace>
  <inkml:trace contextRef="#ctx0" brushRef="#br0" timeOffset="5713">4426 4586 7533,'-14'-24'3276,"-8"44"-2711,9 20 1,1 13-1061,2-14 0,-1 4 1,0 2-1,-1 1-161,1-3 1,-1 1-1,0 1 1,1 0 0,0-2 357,1 4 0,0-2 0,0-1 0,0-1 0,1-3 0,0-1 0,0-2 0,2-5 1,1-3-1,0 1 0</inkml:trace>
  <inkml:trace contextRef="#ctx0" brushRef="#br0" timeOffset="6050">4686 4871 7533,'-37'0'2518,"11"0"-2338,-14 6-90,23 6 90,-17 2 45,20 7 0,3 3-506,-2-1 0,0 1 461,-1 15 0,3 2-90,3-9 0,4 1-450,4 15 1,5-3-2918,9 1 2843,-4-16 0,5-2-106,26-5 912,-7-15-597,9-3 0,1-4-135,3-14 240,-15 5 0,4-2 1,-6-2-2084,7-15 2158,-12 12 0,-3-1 585,-4-18-66,-11 12 111,-15-2 0,-6 1-46,-10 1 615,2 9 1,-4 2-705,-6 7 0,-1 3-212,-11 1-448,10 5 0,-6 3 1,5 1 481,-7 8-272,2-1 0,5 3 0,16 12 0,1 1 0</inkml:trace>
  <inkml:trace contextRef="#ctx0" brushRef="#br0" timeOffset="6617">6310 4561 7533,'-32'0'2338,"2"-5"-1978,16 3 540,-3-3-361,16 5 811,-4 5-991,5-3 1,11 20-270,-9-7-135,9 10 0,0 2 45,-8 4-1379,6 13 1,-1 2 389,-7-4 719,2-1 0,0-1 270,-3-2 0,5 11 0,2-5 0</inkml:trace>
  <inkml:trace contextRef="#ctx0" brushRef="#br0" timeOffset="6884">6756 4586 7533,'-12'-32'1889,"11"7"-1620,-4 13 2070,16 12-1979,-9 12 1079,-2 30-1259,-2-6-728,-5-5 1,-3 6 0,0-2 637,2-6 0,-1 3-293,-4 6 1,-4 8-1,-1 0 1,3-4-293,-1 3 1,0 1 80,3-11 0,-3 6 0,0 2 1,0-2-1,3-5-456,0 2 1,1-5-1,1 1 757,-3 4 1,1 1 0,3-6 0,4 14 0,20-36 0</inkml:trace>
  <inkml:trace contextRef="#ctx0" brushRef="#br0" timeOffset="7252">7177 4821 7533,'-32'-7'1619,"2"-9"-90,-11 8-1349,17 1 584,-5 15 1,2 7-585,9 9-953,-5 17 1,1 3 952,7 3-600,5-5 0,0 9 1,1-6 329,4-14 0,2 1-60,0 13 0,3 5 0,8-7-435,17-12 1,4-4 269,-11 5 0,4-4 294,8-16 1,7-6 0,-3-7-115,4-12 0,-3-9 405,5-6 0,-7-7 583,-13-6 0,-15-2 271,-25 3 1,-11 4-991,4 11 1,-4 8-360,-17 7 1,4 14 224,24 14 0,4 5 0,-9 15 0,27-9 0,-1 1 0</inkml:trace>
  <inkml:trace contextRef="#ctx0" brushRef="#br0" timeOffset="7534">8020 4574 7533,'-20'-40'3276,"14"16"0,25 53-3764,-8 3 1,-1 5-606,0-2 1,0 2 0,-1-2 545,-2 7 1,0-2 0,1 2 0,2-4 0,2-6 0</inkml:trace>
  <inkml:trace contextRef="#ctx0" brushRef="#br0" timeOffset="7768">8566 4450 7533,'-37'-13'3276,"-6"34"-1721,21 3 0,0 8-1398,5-1 1,1 4-1,-1 4 1,1 2-705,2-3 1,0 1 0,0 3 0,1 1 0,0 0 0,0-1-1,0 1 1,0 1 0,1 0 0,0 0 0,0-1 0,1 1 420,-3 5 1,1 1 0,0-1 0,2-3-1,1-2 1,0 7 0,2-5 0,2-5 0,4-12-1,-1 0 1</inkml:trace>
  <inkml:trace contextRef="#ctx0" brushRef="#br0" timeOffset="8134">8640 4909 7533,'-24'-26'3276,"-7"24"-1638,12 18 0,1 9-1214,1 1 1,0 5-1,2 2-973,-1 8 0,2 5 1,4-1-172,2 0 1,3 1-1,9-5-240,9-9 1,5-3 0,6-6 509,9-6 0,5-7 0,0-8 390,1-10 0,-1-8 1,-3-4 419,-4-3 0,-3-3 0,-13-2 359,-18-13 1,-17 5-1125,-19 9 1,-8 9 404,6 10 0,0 7 0,-5 7 0,6 7 0,9 12 0</inkml:trace>
  <inkml:trace contextRef="#ctx0" brushRef="#br0" timeOffset="8434">9768 4400 7533,'0'-20'3276,"0"42"-1638,-2 9 0,-1 8-2053,0 2 0,1 4 0,0 0 155,1-7 0,0 0 1,1-2-1,1 0 1,1-1-1,2-3 0,6-6 1,-1 1-1</inkml:trace>
  <inkml:trace contextRef="#ctx0" brushRef="#br0" timeOffset="8700">10202 4413 7533,'-19'-25'3276,"-5"11"0,0 42-2865,5 10 1,0 10-772,4-7 0,-2 4 1,0 3-1,0 3-187,4-8 1,-1 2 0,-1 1 0,1 1 0,1 0 0,0-1 432,1-4 0,0 0 1,1-1-1,0 0 1,0-1-1,0-1 1,-3 12-1,-1-1 1,2-3-1,3-5 1,4 0-1,1 0 1</inkml:trace>
  <inkml:trace contextRef="#ctx0" brushRef="#br0" timeOffset="9084">10339 4821 9062,'-25'-20'3276,"-22"9"-2081,18 30 1,0 13-1316,5-6 0,-1 4 0,4 3-679,-1 11 1,5 3-1,5 2 199,7-2 1,5 1-1,9-4 90,6-10 0,7-4 1,4-5 407,6-6 1,4-7-1,0-9 72,-4-10 0,0-9 0,-5-3 657,4-15 1,-14-4 1,-25-2 1,-14 3-1799,-9 8 0,-5 9 1169,3 10 0,0 8 0,5 7 0,4 4 0,6 16 0</inkml:trace>
  <inkml:trace contextRef="#ctx0" brushRef="#br0" timeOffset="9384">11541 4363 7533,'-10'-26'1638,"0"0"0,-13 12-38,15 34 0,2 15-1660,-1 1 0,1 6 0,1 0-275,3-1 1,2 2 0,1-2-1,0-1 1,1 0 0,2-4-1,5-1 1,1 1 0</inkml:trace>
  <inkml:trace contextRef="#ctx0" brushRef="#br0" timeOffset="9684">12049 4375 0,'-36'-16'3276,"9"17"-1638,1 9 0,-1 9-1286,9 9 0,3 8 0,-3 5-352,1-5 0,-2 4 0,-1 3 0,0 2 0,0 0-303,4-6 0,0 2 1,0 1-1,1 1 0,-1 1 1,1-1-1,0 0-166,0-1 1,1 2 0,-1-1 0,1 0 0,0 0 0,1-2 0,0-1 257,-2 5 1,0-1-1,1-2 1,2-1-1,2-4 1,1 9-1,2-4 1,7-11 0,6-13-1</inkml:trace>
  <inkml:trace contextRef="#ctx0" brushRef="#br0" timeOffset="10066">12062 4933 7533,'-18'-21'1092,"1"1"0,-13 2 0,0 14 238,5 26 0,3 13-1390,0-4 0,-1 3 0,3 4-505,5-2 1,2 3 0,2 2 0,6-1 361,5-1 1,4 1 0,3-2-1,4-1-127,6 4 0,5-2 1,5-7 514,6-8 1,5-7 0,-2-9 264,13-14 0,-8-13 467,-14-11 0,-15-5-647,-32-3 0,-20 4-270,7 20 0,-7 5 0,-2 3 0,0 2 0,5 2 0,-1 2 0,0 2 0,0 2 0,-6 7 0,0 0 0,-1 0 0,1 0 0</inkml:trace>
  <inkml:trace contextRef="#ctx0" brushRef="#br0" timeOffset="23301">12669 3334 7533,'-26'7'0,"8"-2"0,13-5 0,5 0 0,0 0 0,11 0 0,3 0 0,10 0 0,12 0 0,14 0-3277,-3 0 3263,-18 0 0,1 0 14,0 0 0,0 0-967,-1 0 1,1 0 966,4 0 0,5 0 135,-1 0 0,6 0 0,0 0 0,-3 0-46,8 0 1,1 0-90,-8 1 0,5-1 0,0 0 0,-3-1 60,0 0 0,-2-1 0,-2 0-844,8-1 1,0-1 813,-9 0 0,2 0 0,-1 0 30,0 0 0,-1 0 0,1-1-289,-3 0 0,0-2 1,0 1 258,2 3 0,-1 2 0,0-3-75,8-4 0,-3 0 90,-8 5 0,-4-1 135,11-9-270,-15 10 0,-2 0 1044,1-8-1044,-7 9 90,-8-9 1376,-11 10-1376,-11-10-90,3 10 90,-15-5 0,-8 0 0,4 5 0,-2-2 0,0 0 0,-1 3 45,-3 0 0,2 0-135,8 0 1527,-3 3 1,1 0-1258,8-2-90,-12 5 90,22 0 2466,2-5-2107,16 15 1,14-2-540,8 6-272,10 3 92,-19-9 0,0 2-418,-1 3 1,-1 1 597,2 0 0,-4 4 0,-5 13 0,-10 2 0,-18 6 0,-3-10 0,-1 0 0</inkml:trace>
  <inkml:trace contextRef="#ctx0" brushRef="#br0" timeOffset="24335">15867 2863 7892,'0'-14'1799,"0"-2"-1349,6 9 0,1 0-90,-1-4-90,0 10-91,-6-5-268,-6 6-1,-11 6-90,-4 1 0,-9 5 0,-12 11 0,20-10 0,-1 0-154,-11 6 0,0 0 334,10-6 0,1 0 0,-18 10 0,18-5-90,14 7-180,31-11 0,11-2 30,-4 0 0,3 0 0,1 0 90,11 4 0,3 0 1,-3 0 26,5 1 0,-8 2 213,-16 4 0,-12 1 0,-26 1 90,-11-10 0,-5 0-91,-2 1 1,-3 0-63,1-5 0,-3-1 1,1 0 151,-6 4 1,2-3 90,-3-4 0,1-2 45,7 1 0,2 0-2654,-16 0 2339,20-2 0,2-1 359,1 2-628,18 1-46,25-2 0,15-1-15,3 2 0,6 2 1,4-1-327,-4-1 1,5 0-1,2 1 1,-1-2 0,-4 1 525,-1-1 0,-2 0 0,-1-1 0,0 1 1,7 2-1,1 0 0,-3-1 0,-8 0 1,-12-1-1,-1-1 0</inkml:trace>
  <inkml:trace contextRef="#ctx0" brushRef="#br0" timeOffset="25400">15383 4078 7533,'-26'-12'449,"-14"-6"721,7-7-496,11 9 1,0 0-315,-10-10-360,42 8-135,32 14 0,11 8 135,-13-1 0,4 1-522,-7-2 0,5 0 0,4-1 0,1 0 0,-1 0 432,-4-2 0,0-1 0,2 0 0,-1-1 1,2 1-1,-1 1-457,5 0 1,1 0 0,1 1 0,-1 0 0,0-1 0,-2-1 445,4-1 0,0-1 0,-2 0 1,-1 1-1,-4 1 0,-2 2 1,-1 1-1,-4 1 0,-8 1 0,7 4 1</inkml:trace>
  <inkml:trace contextRef="#ctx0" brushRef="#br0" timeOffset="25800">16028 4350 7533,'-5'-44'1709,"-2"13"-1170,-16 30-314,4 17 0,0 10-135,2 2 0,0 3 0,0 4-90,-1 8 0,1 4 0,1 1-264,5-10 0,1 2 0,3 0 0,4-1 54,5 9 0,7 0 0,7-5 60,6-9 0,7-3 0,3-8-30,7-8 0,4-7 1,-2-8 212,-4-8 1,-1-8-1,-12-4 417,-14-10 0,-17-1-151,-16 8 1,-12 4 0,-5 5-349,4 7 0,-5 5 0,0 4 0,4 3 49,-4 6 0,2 5 0,7 3 0,0 9 0,14 4 0,32 4 0,0 0 0</inkml:trace>
  <inkml:trace contextRef="#ctx0" brushRef="#br0" timeOffset="27101">2666 7028 7533,'-13'-20'1439,"6"-3"-90,-4 15-719,4 14-361,-2 13 1,0 10-150,2 0 0,1 5 0,0 2-420,0 10 0,2 3 1,0 0-297,2-11 1,-1 1 0,2 0 0,2-2 595,5 9 0,3-1 0,-1-5 0,-1 0 0,3-5 0,19 4 0</inkml:trace>
  <inkml:trace contextRef="#ctx0" brushRef="#br0" timeOffset="27417">2244 8094 7533,'-22'-14'2248,"40"-8"-2023,21 9 0,14 1-473,-15 2 1,4-1 0,2-1 0,0 1-27,1 0 1,1-1 0,0 1 0,-1 0 0,-4 0 0,-1 0 0,-1 0 0,-2 1 0,0 0 0,1 0 0,-1 0 0</inkml:trace>
  <inkml:trace contextRef="#ctx0" brushRef="#br0" timeOffset="27850">2740 8156 7533,'-25'-13'449,"-11"34"181,13 4 0,2 7-421,4 2 1,2 4 0,2 2-442,-1 2 1,3 2 0,4-1-39,5-2 0,5 0 0,7-5-135,14 2 1,9-13 143,2-19 0,3-12 126,0-7 0,-8-10 769,-16-10 1,-14-1-230,-15 13 0,-8 8-720,-14 8 0,-4 10 315,4 3 0,3 7 0,4 7 0,6 4 0,1 11 0</inkml:trace>
  <inkml:trace contextRef="#ctx0" brushRef="#br0" timeOffset="28633">3396 7214 7533,'-19'-18'1259,"1"10"-449,6 2 89,-1 29-494,4 2 0,0 5-376,0 1 1,-1 3 0,-1 1-680,-3 6 1,-1 2-1,0-1-70,2-1 1,0-1 0,-1-5-118,-6 6 0,4-19 657,9-41 180,2-14 0,1-7 150,1 6 0,2-3 0,-2 2 884,-6-8 0,-2 3 315,1 10 1,1 5-91,8 8-809,25 45-630,3-3 0,3 3-450,-7 1 1,0 3-1,1-1 483,3-2 0,1-1 0,-3-1 0,0 6 1,-3-2-1,-2-12 0,0 1 0</inkml:trace>
  <inkml:trace contextRef="#ctx0" brushRef="#br0" timeOffset="28816">3545 7115 7533,'-21'11'1529,"5"3"-1259,13 13 0,6 9-270,-1 8 0,1 1 0,0-1 0,1 1 0,2 1 0,1 1 0</inkml:trace>
  <inkml:trace contextRef="#ctx0" brushRef="#br0" timeOffset="29334">4202 7325 0,'-35'-5'2129,"13"-2"1147,-2 0-2491,35 1 444,32 6-2848,-5 1 0,5-2 1619,6-1 0,-1-1 0,-9 2 0,-1 1 0,-9-3 0,0 0 0</inkml:trace>
  <inkml:trace contextRef="#ctx0" brushRef="#br0" timeOffset="29517">4289 7251 7533,'-20'-26'2338,"20"8"-2428,20 34 0,12 18-413,-19-13 0,-1 3 503,-3 6 0,0-1 0,3 11 0,0 8 0</inkml:trace>
  <inkml:trace contextRef="#ctx0" brushRef="#br0" timeOffset="29896">5156 6892 7533,'-33'-14'1079,"4"3"-1079,17 49 180,8-13 0,1 4-420,0 4 0,1 4 0,2-3-307,2 4 1,1-1 0,0 5 0,1-3 0,8 5 0</inkml:trace>
  <inkml:trace contextRef="#ctx0" brushRef="#br0" timeOffset="30183">4785 7573 7533,'-19'7'2248,"40"-1"-2293,11-10 0,10-3 45,-8 3 0,4 1 0,2 0 0,-2-1 0,4-2 0,-2-1 0,1 0 0,4 1 0,-1 1 0,1-1 0</inkml:trace>
  <inkml:trace contextRef="#ctx0" brushRef="#br0" timeOffset="30533">5107 7784 7533,'-13'-32'1169,"1"13"-539,5 8 539,-9 38-2808,6-2 1,0 1 1285,0 0 1,0 3 172,-2 9 0,-1 4 1,4-2-976,3 3 1,2-2 1109,-7 7 0,6-1-360,18-5 1,12-9-226,8-24 1,4-7-128,6-1 1,1-4 756,-5-4 0,-4-8 0,-11-10 0,-8-2 86,-9-2 273,-24-18-179,1 27-493,-14 9 1,-4 4 312,3 1 60,-1 9 1,0 5-1,5 6 1,-9 11 0</inkml:trace>
  <inkml:trace contextRef="#ctx0" brushRef="#br0" timeOffset="30985">5727 7090 7533,'-25'-18'1889,"6"10"-5166,-10-3 1883,14 16 1125,-8 5 0,0 4-181,5 7 50,-5 7 1,1 2-860,7 6 406,0-1 1,1 0 852,5 1 0,-2 11 0,11-27 0,0-3 0</inkml:trace>
  <inkml:trace contextRef="#ctx0" brushRef="#br0" timeOffset="31150">5466 7127 7533,'-20'-45'2608,"3"14"-1349,17 20-1259,6 11 270,6 6-899,2 1-2648,20 27 0,-12-11 1656,5 11 0,-1 1 1621,-3-3 0,0-5 0,0-2 0,3 0 0</inkml:trace>
  <inkml:trace contextRef="#ctx0" brushRef="#br0" timeOffset="31385">5851 7028 7533,'0'-26'959,"0"-1"1,2 0-1,1 2-869,4 4 450,11 3-810,-4 13 180,4 10-360,-11 8-2827,-2 28 2443,-5-11-301,-4 8 1,-3-1 1044,-1-5-444,-1 2 1,0 0 443,2-5-295,2 18 565,10-32 90,35 2-90,-8-17-180,-1-4 0,7-3 0,-4 1 0,-4 2 0,-1-1 0,19-7 0,0 0 0</inkml:trace>
  <inkml:trace contextRef="#ctx0" brushRef="#br0" timeOffset="31684">6979 7313 7533,'-7'-32'1709,"2"13"-2159,10 8 270,-4 11 540,5 5-360,-6-3 270,-6 9-180,5-10-90,-4 10 0,5-4 0,0 5 0</inkml:trace>
  <inkml:trace contextRef="#ctx0" brushRef="#br0" timeOffset="31835">7946 7425 7533,'18'-34'3276,"1"11"-3932,28 29 1,-17 7-1,-6 0 1,-1-1 0</inkml:trace>
  <inkml:trace contextRef="#ctx0" brushRef="#br0" timeOffset="31984">8814 7425 5704,'35'-14'1092,"-1"0"0,3 10 0,0 1-302,4-12 1,2 3-1751,-8 14 1,1 5 0,-4 0 814,13 3 0,-7 1 0,0 1 0,6 1 0</inkml:trace>
  <inkml:trace contextRef="#ctx0" brushRef="#br0" timeOffset="32117">10215 7350 3629,'20'-18'1638,"1"0"0,8-4-1990,0 11 1,0 4 531,0 9-1819,-2 8 1,-2 3-200,-3 2 1964,7 9 1,-17-12-1,1 1 1</inkml:trace>
  <inkml:trace contextRef="#ctx0" brushRef="#br0" timeOffset="32533">12049 6805 7533,'-25'-13'809,"6"1"-89,-10 5-270,14 7 269,-25 18-539,18-3-1819,4 7 1,0 2-475,-1-1 584,11 7 1,3 3 1258,0 3 182,4-10 0,2 2 0,-1 15 1,0 1-1</inkml:trace>
  <inkml:trace contextRef="#ctx0" brushRef="#br0" timeOffset="32802">11565 7697 7533,'-12'-37'3238,"11"16"-6515,35-6 2333,-2 19 1004,0-1 0,8-2 0,-3 2-39,-8 1 0,2 0-591,15-1 1,6-2-1,-5 3 75,-10 3 1,-1 1 494,11 0 0,5 0 0,-6 1 0,-12 3 0,-2 0 0,15 0 0,0 0 0</inkml:trace>
  <inkml:trace contextRef="#ctx0" brushRef="#br0" timeOffset="33167">11727 7796 7533,'-35'-14'1079,"8"9"-1169,27 12 180,5 27 0,-3-10-1729,3 9 1,1 3 64,-5 1 1424,-1-4 0,0 7 0,0-4 434,0-6 1,-1 0-405,-1 8 0,0 4 0,0-5 30,2-6 0,0-1 0,-1 6 0,2 0-135,7-8 1,1-1-962,0 12 916,20-3-403,-4-22 1,3-4 672,10-2 0,8-11 0,0-5 0,-7-9 0,-7-12 0,-6-5 0,-12 2 0,-13-8 0,-8 0 240,-13 14 763,-3-3 1,-3 2-464,-14 12 399,17 2 0,-2 2-849,-8 7 0,1 1 2047,-6-2-2317,-3 11 1,2 4 179,9 5 0,-6 16 0,19-6 0,10-1 0</inkml:trace>
  <inkml:trace contextRef="#ctx0" brushRef="#br0" timeOffset="33417">12545 7239 1414,'-6'-27'944,"0"0"1,-1-9 1214,1-5-2159,6 28 2655,-5 19-2655,-2 8 146,-4 9 0,-1 6-1181,1 13 1,1 3 596,0-10 0,1 1 438,2 15 0,3-4 0,4-7 0,0 8 0</inkml:trace>
  <inkml:trace contextRef="#ctx0" brushRef="#br0" timeOffset="33585">12421 7214 7533,'-19'-40'2248,"12"11"-2158,3 29 270,20 29-90,-2-6-180,6 18-540,-6-20 0,0 0-348,7 13 798,2 1 0,1 0 0,-9-13 0,-1-1 0,7 9 0,-1-1 0</inkml:trace>
  <inkml:trace contextRef="#ctx0" brushRef="#br0" timeOffset="34000">13164 6829 7533,'-31'-19'2968,"6"7"-3238,7 6 270,-5 28-90,2-5-294,6 2 0,0 3 429,-3 2 0,0 0-3322,-9 18 3229,9-17 0,0 3 48,5 7 0,2 1-678,0-11 1,2 1 632,2 11 0,2 3-413,0-6 1,4-2 277,12 16 0,-5-17 0,2-3 0,8-7 0,4-5-973,13 11 1063,9-10 224,-15-10 1,-1-2 1190,16-4-1235,-7-8 0,0-3-90,1-1 1080,-14-4 1,-3-4-811,-6-6-180,-8-1 360,-16-4-1,-14-1-179,-8 16-989,-9-7 494,12 20 0,0 3-2327,-12-7 2552,9 7 0,1 4 0,-12 7 0,20-2 0,-1-1 0</inkml:trace>
  <inkml:trace contextRef="#ctx0" brushRef="#br0" timeOffset="34984">14194 7201 7533,'-19'-12'809,"-10"-6"-269,19 10-180,-7-9 0,17 16-181,0-5 1,6 6-360,6 0 180,8 0 0,10 0 270,18 0-90,-6 0-530,-14 0 0,3 0 350,7 3 0,1 0-1505,-5-3 0,1 1 1415,-3 1 0,2 0 0,2-1 0,7 2 0,1-1 0,0-1-651,-8 0 0,0-1 0,2 1 696,-3 0 0,3 1 0,0-1 0,1 0-334,1 0 0,1-1 0,0-1 0,-3 1 379,3 0 0,-3 0 0,2 0-146,-3 0 1,3 1-1,-1-1 1,-1-1 25,6 0 0,-2-2 0,-1 2 30,-7 0 0,-1 1 0,1-1 30,1-2 0,0-2 0,-2 2-165,8 3 0,-5-1 1317,5-10-1227,-13 11 1,-3-2 44,-10-8 1812,-20 3-1812,-12 0 45,-23 0 0,-5 3 45,-4 2 1102,9 0 1,-2-1-789,2 0 1,4 0-225,-10 2 210,13-2 0,-4-2 0,4 2-120,-12 2 134,0-5 1,3 0-225,11 5 2161,-3-4-2341,28 5 270,56 0-360,-22 5 0,1 1 135,5-5 0,3 1-741,11 10 0,-5 3 876,-10 0-135,-3-4 0,-2 3-45,-3 15 748,-6-9-1288,-13 8 0,-5 2 630,-8 7 0,-8-4 0,-6-1 0,-1-10 0,-1 0 0</inkml:trace>
  <inkml:trace contextRef="#ctx0" brushRef="#br0" timeOffset="40633">16909 6805 7533,'-12'-18'0,"-1"4"270,1-9 89,5 3-269,1 1 360,1 1 180,3 0 449,2-12-269,35-3-631,-6 12 1,5 5-270,-3 8 0,4 5 1,-1 5-331,2 5 0,-1 5 0,-4 5-31,-4 9 1,-4 7 0,-8 2 390,-12 5 0,-10 5 0,-6-2 262,-2-7 1,-6-1-1,-2 0 1,-3-3 66,-4-3 1,-2-1 0,-2-3 0,2-1 179,-4-2 1,1-2 0,10 0-360,6 14-630,45-25 1,18-6-91,-1 1 0,6-3 1,-2 1 265,-8 0 0,-2 0 1,1 0-1,0-1 1,0 1-1,-4 0 1,-9 2-1,-1-1 1</inkml:trace>
  <inkml:trace contextRef="#ctx0" brushRef="#br0" timeOffset="40867">17590 6706 7533,'3'-31'1638,"0"1"0,4-6-777,-1 2-321,5 72-540,-7 2 0,-1 8-518,1-9 1,0 4 0,1 1 0,0-1 201,1 7 0,1-2 1,-1 1-1,2 0 0,0 1 1,1-6-1,4-5 1,-1 1-1</inkml:trace>
  <inkml:trace contextRef="#ctx0" brushRef="#br0" timeOffset="41166">17131 7635 7533,'-32'-15'1638,"-1"0"0,7-11-713,41 10 1,13 1-1106,8 3 0,9 2 0,3 2-476,-10 3 1,3 2-1,1 0 1,1 1 0,0 0 530,-2-1 1,2 1 0,0 0 0,1 0 0,-2 0 0,-3 2-1,9 0 1,-3 2 0,-1 0 0,-1 1 0,6 1 0,1 0-1,-1 0 1</inkml:trace>
  <inkml:trace contextRef="#ctx0" brushRef="#br0" timeOffset="41567">17615 7858 7533,'-6'-37'3276,"0"17"-2325,-23 20-546,12 24 0,0 11-255,-1-4 0,-1 3 0,1 3-292,6-1 1,0 3 0,3 1 0,2 0-377,2-1 1,2 0 0,3 0 0,6-3 37,9 8 0,8-2 1,6-8 269,11-8 0,6-7 0,2-9-120,1-10 0,1-10 1,-6-5 103,-8-3 1,-5-5-1,-14-2 1,-22-15 1,-21 3 1033,-11 16 1,-12 8-1,-1 8-1596,13 8 1,-2 6-1,0 3 1,3 0 786,-5 1 0,2 1 0,7 6 0,11 8 0,6 6 0,7-2 0,12-1 0,-1 1 0</inkml:trace>
  <inkml:trace contextRef="#ctx0" brushRef="#br0" timeOffset="75183">3669 10981 7083,'-14'-21'1799,"3"-1"-1259,11 15-360,0 0 179,0-4 271,6 5-450,1-7 0,5 1 180,11-6-271,-2 4-89,9-10 180,6 5-1813,-8 0 1812,8 1-269,5 6-1279,-18 5 1369,17 2-360,-15 5 180,-4 10 90,-3 4-450,-13 33 360,-5-6 598,-1-11 0,-3 1-553,-7 8 0,-2-1-770,3-7 1,-2 0 949,-5 10 0,-1 2-135,-3 2 0,0 0-962,4-11 0,0 0 1097,-4 6 0,-1-1-350,4-5 0,0-4 305,-8 6 360,1 6 291,7-24-382,11-11 2082,2-2-1901,16-21-270,3-5 0,10-11 671,-1 4 1,1-1-942,-6 7 0,0 1 180,11-11 0,1-2-225,1-3 1,-1 2-864,-6 7 0,0 1 953,6-6 1,0 0-91,-3-3 0,-1 1-917,-5 8 0,0-1 962,6-8 0,-1-1-486,-6 4 1,-2 0 485,-5 9 0,0 2 0,-1-3 0,-1 1 90,2-17 52,-6 19 487,-2-7 1602,-5 17-2051,-5-1 3186,3 6-2450,-9 2 599,4 5-1065,-5 5 1045,-6 8-1405,4 6 0,-4 6-204,8 0 1,2 2 113,0 16 60,1-9 0,-1 5 0,1-2-60,2-4 0,2 0-255,-2-1 1,1 3 0,0-1-61,1 12 0,1-3-1188,1-8 1,2-1 1457,0 8 0,3 0-315,4-2 0,2-3-735,0-11 1,1-2 1049,5 7 0,4-3-944,5-11 1,3-4 1078,-4-2 0,1-2 0,15-2 0,2-2 0,-6-2 0,-1 0 0</inkml:trace>
  <inkml:trace contextRef="#ctx0" brushRef="#br0" timeOffset="77732">5057 11390 7533,'-14'-20'1619,"-2"3"-1169,14 4-271,-3 6-358,5 2-541,5 5 540,-3 0 180,14 11 0,-7-3 0,9 10 0</inkml:trace>
  <inkml:trace contextRef="#ctx0" brushRef="#br0" timeOffset="78284">5603 10622 7533,'-7'-36'539,"7"25"-719,23 40 270,-6 5-120,-5 2 0,0 8 0,-2-4-909,-2-8 1,-2 2 884,-2-1 0,-2 6 0,0 4 0,0 2 0,1 2-415,-1-5 1,0 2 0,0 1 0,1 2 0,-1 1 0,0 1 0,1 1 320,0-5 1,-1 1 0,1 2 0,0 1 0,0 0-1,0-1 1,-1 1 0,1-2 0,0 0 4,0 0 0,-1 0 0,1 0 0,-1-1 0,0 0 0,1-1 0,0 0 1,1-2 142,1 10 0,1 1 0,0-1 0,0-3 0,0-5 0,-1-7 0,2 8 0,0-7 0,2-1 0,0 1 0</inkml:trace>
  <inkml:trace contextRef="#ctx0" brushRef="#br0" timeOffset="78602">5714 11315 7533,'-16'-46'299,"-1"0"1,17 9 0,5 3-390,-2 7 0,6 4 180,18 1 0,4 5 90,-2 8-1819,7-3 1,2 0 843,1 6 181,10 8 0,0 7 344,-9 11 67,-2 8 1,-8 9 112,-26 8 0,-14 4 210,-3-12 0,-5 0 0,-1-1-151,-5 8 0,-6-4 31,-6-14 0,-6-2 0,6-7 2170,-4-2-2170,1-1 0,3-4 0,14-9 0,-7-2 0</inkml:trace>
  <inkml:trace contextRef="#ctx0" brushRef="#br0" timeOffset="78883">6955 10597 7533,'-17'-30'419,"1"0"1,-3 1 0,-2 6-150,-22 20 269,17 8 1,0 4-495,0 2 0,1 6 285,2 12 0,1 8 0,3 4-883,6-6 0,3 3 1,1 1-1,0 2 373,-1 1 0,0 2 0,1 2 0,3 0 1,2-1-271,5 0 0,2 0 0,3 0 1,2-1-1,2-3 202,3 3 1,3-1-1,2-4 1,2-4 0,7-1-1,2-6 1,1-4 0,11-4-1,1 0 1</inkml:trace>
  <inkml:trace contextRef="#ctx0" brushRef="#br0" timeOffset="79299">7127 10944 7533,'-13'-37'269,"0"1"1,8 4 0,9 6-180,22 13 180,8 8 224,-7 9 1,-1 3-45,-4 7-405,2 10 0,-3 4-135,-10 9-744,-3-5 1,1 5 0,-4-2 563,-3-3 0,-4 0 150,-2 2 0,-2 2 0,0-4-150,2-4 1,-2-3-40,-8-2 1,-1-5-52,1-6-7,-3-17 277,10-9 90,12-19 0,6-8 135,2 1 0,2-1-307,-3 9 1,1 0-1,0-1 292,5-6 0,0-2 0,-1 5-75,-3 7 0,1 0 270,6-13 0,-1 2-45,-6 7 745,-3 10-386,-11 17 44,-6 12-269,-9 13 1,-4 7 0,1 6 0,0 2-445,-5 0 1,2 5 69,5 2 0,3 4 0,7 0-284,13-9 0,6 0 0,-2-1 0,-7 1 0,-1 0 1,5-2-1,12-5 0,-1-1 0,1 0 0</inkml:trace>
  <inkml:trace contextRef="#ctx0" brushRef="#br0" timeOffset="79533">7735 10336 7533,'22'-19'899,"0"0"1,7 14-1,3 7-584,4 0 0,1 7-1403,-6 14 0,-1 10 0,-4-2 1268,-6-2 0,-4 1-60,-3 0 0,-1 2 0,-2 1-240,-2 2 0,-3 1 0,-1-1-15,-1 10 0,-5 5-387,-1-10 0,-3 7 1,-2 2-1,0-1 1,0-5-213,-1 4 0,-1-4 0,-3 2 734,2-5 0,-1 3 0,-2 0 0,0-1 0,-1-4 0,-4 2 0,-2-5 0,1 1 0,-1 1 0,-1 0 0,1 1 0</inkml:trace>
  <inkml:trace contextRef="#ctx0" brushRef="#br0" timeOffset="80711">2628 10225 7892,'-13'-21'2339,"-4"4"-1889,-12 29-405,-3-1 0,-4 2-90,9-2 0,-3 1-269,-8 0 0,-6 1 1,0 1 343,1 2 0,-1 0 0,-1 1-763,6-4 1,-1 0 0,0 0 0,2 1 732,-8 4 0,3 1 0,0 1-30,-3 3 0,2 1 0,8-3-150,0 6 135,1 1 0,14 0-225,54-1 135,6-15 1,9-4 66,-13-1 1,5-2-1,1 1 1,0-2-426,2 0 0,1-1 1,0 0-1,-2 0 493,7 0 0,-1 1 0,0 2-45,-7 2 0,1 1 0,-2 2 0,-2 1 659,1 5 1,-4 2 0,0 2-615,7 6 0,0 2 0,-6 3 0,-11-5 0,-5 2 0,-4-1 45,-3 4 0,-11-2 150,-19-8 0,-12-4 105,-1-8 0,-5-3 0,-3 1-165,2-1 0,-1 1 0,-3 0 0,-1 0-340,-1 1 0,-3 0 0,-1 1 1,1 0-1,1 0 250,-6 3 0,1 0 0,1 0 0,2-1-68,5-1 1,2 0-1,0 0 1,2 2 44,1 2 1,0 2-1,3 1 1,5 1 1299,-3 9 1,9 3-1503,3 10 0,13-1 450,25-11 0,9-5-270,2-4 0,8-6-48,1-9 1,7-5 0,3-2-1,-1-1 160,-2 0 1,0-2-1,0 0 1,2 0-77,-8 1 0,1 0 0,0 0 0,1 0 0,3 0-11,-2-1 1,2-1 0,2 0 0,1 0-1,-1 1 1,-2 0 0,-4 2-544,7 0 1,-4 2 0,-1 1 0,2 0 321,-3-2 1,2-1-1,0 1 1,-2 2 0,-5 4-1,5 4 1,-5 5-1,-7 2 1,-12 4 0,1 0-1</inkml:trace>
  <inkml:trace contextRef="#ctx0" brushRef="#br0" timeOffset="90682">2951 13670 7533,'-7'-19'-540,"-4"7"360,9 6 360,-3 1-90,5 3-90,0-8 899,5 8-629,-3-9 0,9 10 810,-4-5-811,0 1 91,4 3 270,-4-3-450,-1 5-90,5 0 269,-10 0-89,4 0-360,1 0 270,-5 0-360,5 0 180,-6 0 90,0 11-270,0-3 180,-6 5 90,0 3 0,-6-8 0,0 16 0,-12-5 0,9 0 0,-14 5-90,-7 0-2321,2 3 2321,8-12 0,-2 0-90,-5 3 0,0 0 135,6-2 0,-1 1 0,-10 1 0,-1 1-180,-4 7 0,1 0 135,11-8 0,-1 0-60,4-3 0,-2 2 0,0-1 15,-13 11 0,2-1 45,9-8 0,0 0-30,4-1 0,-3 1 0,2 0-15,-5 7 0,1-2 45,3-2 0,0-2 0,2 0 0,1-1-407,3 3 0,1-2 586,-4-2-89,-9 12-392,11-6 392,6-13 0,1 12-90,11-21 2067,2 5-2157,5-6 930,0 0-930,5 5 441,-3-3-441,3 3-269,1-5 269,0 0 90,1 6-360,-1-5 270,-1 10 90,-3-9-180,3 9 90,-5-10 270,6 10-270,-5-4 0,5 0 270,-1 4 0,2-4 0,0-1-180,4 6 0,-4 0 90,5 2-90,23 20 0,-12-12-217,-3-5 0,2 2 217,-1 4 0,-1 1-1245,-3-4 0,0 1 1245,7 8 0,1 3-135,4 6 0,1 1-1167,-6-8 1,0 0 1211,6 5 0,1 1-45,-4-1 0,-1-2-721,-5-12 1,-2-1 765,3 3 0,-1 0-192,15 5 192,-15-21-630,2 3 997,-11-11 1,1 0-1,-1 0 1</inkml:trace>
  <inkml:trace contextRef="#ctx0" brushRef="#br0" timeOffset="91412">3012 14414 7533,'-26'-30'1169,"9"9"-1259,22-2 180,3 16 540,32-4-360,-17 10-181,11-2 1,1 0 0,-4 3-90,-5-1 0,1 2 0,9 16 0,-9-2 0,-7 14 0,-4 5 90,-2 5-180,-9 4 0,-5 0 180,-7-5-90,-6-6 0,-3-1 180,-6-3 180,-19-4-360,20-13 360,-2-16-270,16-2-90,24-33-90,-1 10-192,3 3 1,3 0 146,2 2 0,1 2 90,-6 1 0,3-2-105,7-2 0,5-3 0,-5 2 150,-8 1 0,0 1 60,8-6 0,5-2 0,-6 4-150,-3-2 225,-7 6 0,-2 4 135,-11 15-270,-5 0 540,-5 6-1,-7 11-179,-8 3-45,0 10 0,-1 4 73,-8 4-268,10-4 0,-1 5 0,1-3-120,-10 10 90,14-10 0,1 6 0,2-5 0,-2 8 90,16 4 0,7-1 0,8-10-135,1-7 0,5-3 90,3-9 0,2-3-180,-6-2 0,4-2 75,12 2 0,6 1 0,-5-2-75,-7-3 0,0 0-132,4 0 1,3-1-1,-4 1 1,-9-1-1,-1-1 1,2 2-1,1-1 1</inkml:trace>
  <inkml:trace contextRef="#ctx0" brushRef="#br0" timeOffset="92032">4041 13708 7533,'-33'-35'3276,"4"8"-3314,22 32 38,2 19 0,10-8 809,8 30-449,0-30-225,7 7 0,0 0-135,4-1-135,7-1 0,1-1-256,4 1 570,7-1 1,1 0-497,-22-9 0,1 0 227,13 3 0,5 3 0,-3-2 135,-9-1 0,1 0-255,11 3 0,5 2 0,-5-3 210,-8-4 0,-1 0-30,9 6 0,5 3 0,-6-4-15,-13-8 0,-1 0 45,8 7 0,3 3 0,-5-3 0,11 1-108,-15 0 1,-3 0 287,0-3 270,-13-2-181,-6-7 783,-12-5-872,5 0 547,-4 0-547,5 0-717,0 0 447,0 6 180,0-4-90,-6 14 90,5-8 0,-10 21-90,9-14 90,-9 25 0,4-18-90,-3 9 0,-3 2-511,-7 4 331,3-5 0,-4 5 0,1-3-687,0-5 1,-2 1 506,0-3 0,-5 4 0,-2 2 1,0-1-1,3-4-357,1-2 0,2-2 0,-6 1 717,-2 1 0,-6 3 0,-4 1 0,0 1 0,2-4 0,5-3 0,-2-1 0,4-3 0,-3 0 0,0 0 0,0-1 0,0 1 0,0-1 0,0 1 0</inkml:trace>
  <inkml:trace contextRef="#ctx0" brushRef="#br0" timeOffset="93349">2194 15889 7533,'0'-14'-360,"0"-8"270,0 14 0,0-10 270,0 6 270,0 5-270,0 1 1169,0 6-1079,0 0 719,6 0-899,-5 0 90,16 28 0,-9-10-270,8 17 0,2 4-231,4 0-129,-4-10 1,3 5-1,-2-5 0,12 4 135,5 1 1,2-6 404,-1-18-90,7-5 0,-1-5 270,-4-14-151,-11 0 1,3-6 0,-5 2 150,6-14-210,-8 9 0,3-5 0,-4 5 120,2-2-315,8 1 0,1 3 135,-9 13 0,12 2 0,0 6 0,-11 13 45,14 8 0,-2 4-45,-11 7 0,-2-7 0,7 2 0,-4-5 0,11 3 0,-7-9 0,6 1 0,-5-5 0,8-3 30,-6-5 0,5-2 0,-7-3 60,1-11-225,12 0 0,-1-1-45,-13-8-45,8 0 0,0 3 46,-8 7-91,5-7 0,0 3 180,-7 12 0,2-1 0,0 2 0,-3 9 450,0 7 0,-1 1-270,-4 2 449,7 7 1,0 2-270,-6-2-45,16-2 0,3-3-135,-4-5-90,-8-10 0,6-2 0,-5-3-270,13-5 210,-15-2 0,5-3 0,-5 1-120,13-12-30,-15 8 0,5 0 0,-5 0-60,15-6 0,3 7 1,-1 2 179,-8 4 225,8 10 0,-1 5 134,-7 8 31,-6-1 0,6 4 0,-4-1-210,-9-3 0,1 0-90,13 7 0,5 3 0,-5-3 0,-9-6 0,-1-2 0,15 10 0,0-1 0</inkml:trace>
  <inkml:trace contextRef="#ctx0" brushRef="#br0" timeOffset="94245">5653 16286 7892,'-6'-30'900,"5"9"-720,-5 3 0,17 7-180,-3 4 45,13 1 0,9 0-165,11-2 0,8 0 0,-2 0-585,-11 3 0,-1 0 1,7 0 716,-5 0 1,6 0 0,4-1 0,1-1 0,0 1 0,-3 0-1,-5 1-624,2-1 1,-5 1 0,0 0-1,7-1 622,-6 1 0,5 0 0,4-1 0,2 0 0,1-1 0,0 1 0,-2 0 0,-4 0 0,-4 1-479,12-3 0,-6 1 1,0 0-1,7 0 487,-13 2 0,4 0 0,4-1 0,2 1 0,2-1 0,-1 1 0,0 0 0,-3-1 0,-3 1 0,-4 1-318,5-2 0,-5 0 0,-3 1 0,3 0 1,6-1 307,-8 1 0,5 1 0,2-1 0,4 0 0,0 0 1,2 0-1,-1 0 0,-2 0 0,-2 0 0,-3 1 0,-5 0-62,11-1 0,-8 0 0,-2 1 0,3-1 1,6 0 17,-7 1 0,5-1 0,4-1 0,2 1 0,1-1 0,1 0 0,-3 1 0,-1 0 0,-5 0 0,-4 1-87,3 0 1,-6 2 0,-2-1 0,2 0 0,4-1 104,-2-1 1,4 0 0,3-1-1,3 0 1,-1 0-1,0 0 1,-3-1 0,-3 2 0,-5 0 17,8-1 0,-7 1 0,-1-1 0,6 0 0,-4-1 0,5-1 0,2-1 0,1-1 0,-2 1 0,-4 1 0,-6 1 0,2-1 0,-6 1 0,3-2 0,8-2 0,5-2 0,-2 0 0,-11-1 0,4-13 0,-13 11 0,-9 0 255,-30-8 0,-14 12 0,-11 0 0</inkml:trace>
  <inkml:trace contextRef="#ctx0" brushRef="#br0" timeOffset="94445">10066 15455 7533,'-27'0'299,"0"0"1,-4 0 0,6 0 60,15 0 0,-7 0-90,23 0 359,17 0-539,9 0 0,2 0-45,-8 0 0,1 0-210,7 2 0,4 2 0,-1 1-60,9 9 0,-3 3 270,-4-5 0,-2 5-165,-6 3 0,0 5 1,-8-2 29,0 9 45,-16 5 0,-8 1-585,-14-8 336,-6-4 0,-6 0 0,0-9 1,-2-2-1,-6 3 0,1 1 1</inkml:trace>
  <inkml:trace contextRef="#ctx0" brushRef="#br0" timeOffset="95283">11677 15096 7533,'-34'-19'2338,"17"6"-2338,25 2-90,38-1 0,-21-2-1412,18-3 1,5 0 1231,-2 0-120,-5-1 1,8-5-1,-6 2 345,-8 3 0,-3-1 0,12-5 0,-9-2 689,-24-2-734,-32 21 210,-7 10 0,-9 8 0,-1 2 269,-3 5 1,-1 3 0,-1 4-430,2-2 0,-2 4 0,1 1 0,3 1 152,7-1 1,2 1-1,3 0 1,2-1-83,-2 2 0,4-1 0,9 0 60,15 9 0,9-6-90,7-4-225,24-11 0,9-5-270,-15-7 1,1-3 1182,12 2 0,-2-3-1363,-8-3 1,-17-1 314,-34 2 270,-20 4 0,-9 5 659,5 0 1,-4 3 0,1 1-482,-2 2 0,0 2 0,4 0 2,-4 2 0,11 2 129,20 20-39,32-30-225,20 2 0,5-2 0,-17-8 0,3-3-448,8 0 1,9-2-1,3 0 1,-5-1 492,1 0 0,-3-1 0,1-1 0,-5 0 0,1 0 0,0-1 0,-2 1 0,-1 0 0,0 0 0,0 0 0</inkml:trace>
  <inkml:trace contextRef="#ctx0" brushRef="#br0" timeOffset="95878">12359 15071 7533,'32'-33'1034,"-7"16"1,2 5-496,9 11-359,7 2 270,-26 18 0,-5 8-450,-7 2 0,-2 1 134,4-1 1,-3 2-585,-6 2 1,-5 4-1,0-5 45,-3-2 1,-1-2 269,-1 5 0,-2-2-495,-15 7 90,26-75 540,10 14 0,4-2-45,2-15 1,3-3-1027,1 14 0,2 0 0,-1 2 1026,-5-5 0,1 0 75,5 4 0,2-1 0,-4 4 240,-4-14-135,9 11 0,-5 5-135,-16 16 180,5 7 90,-17 18-270,3 3 539,-9 7 1,-1 2-180,2 7-150,5-6 0,-1 6 0,6-2-480,7 6 0,7-1-720,8 4 1,6-4 99,-3-10 1,4-7 889,9-14 0,1-7 0,11-2 0,6 0 0</inkml:trace>
  <inkml:trace contextRef="#ctx0" brushRef="#br0" timeOffset="96483">12966 14898 7533,'-24'-24'180,"5"15"-90,6 20-1,8 12 316,6 18 0,3 5-360,-1-21 0,1 2-865,1 6 1,1 7 0,0 0 0,0-4 852,4 2 0,1 1-87,-4 0 0,0 9 0,1 2 0,-1-1 0,-1-6 54,1-5 0,0-5 0,0 6-90,-1-1 0,1 7 0,0 2 0,0 1 0,0-4 0,-1-7 135,2 12 0,0-3-405,4 4 0,0 3 1,-1-13 1031,-3-13-1032,3-16 450,-16-24-270,-6-17 0,-2-4 0,-3-6-525,1 2 1,-2-8-1,3 5 795,5 11 0,2-2-113,-2-4 1,-1-7-1,1-1 1,2 6-23,2-2 0,2-1-113,2 0 1,0-5 0,2-1-1,0 7 23,1 1 1,4 2 134,10-7 0,5-4 0,-1 8 1174,-8 16 0,3 4-995,11 0 1,6 1 0,-4 6-90,3 6 450,5 13 0,-3 6-360,-15 10 179,-2 6 1,-4 2-180,-12 6 90,-12-4 0,-4 0-180,-2 3 90,-12-7 0,-3-4-180,3-7-180,3 1 0,1-3-90,6-13-630,7 9 541,15-11-91,19-7 0,9-2 180,8-1-642,-2-1 1,6-4 0,-4 1 911,-8 4 0,1-2 0,13-4 0,6-3 0,-7 2 0,-14 3 0,-3-1 0,9-5 0,4-2 0,-9 1 1966,-5-10-1876,-8-3 0,-7-1-90,-22 5 719,-9 2 1,-5 4-270,-11 9-46,-6 4 1,-1 5 149,5 12-240,3 6 1,3 5-315,17 6-90,5 10 0,5 3 0,13 1-270,18 2 1,7-2-47,-14-21 0,4-2-164,16 6 0,8 1 1,-4-6 517,-10-8 0,-1-2 1,3 4-1,3 1 0,-4-2 1,-5-5-1,1 1 0</inkml:trace>
  <inkml:trace contextRef="#ctx0" brushRef="#br0" timeOffset="96715">14243 15047 7533,'-18'-39'629,"-1"0"1,7 12 0,-2 5-451,-8 7 1,-1 8-270,-6 12 0,-6 8 1,-1 3 89,-6 7-1093,17-1 1,0 6 0,4-3 326,-2 13 676,4 8 0,5 1 1018,12-3-1063,11-3 0,4-1 135,11-10 0,3-14 0,7-2 0,-3-4-59,-5-5 1,2-3-122,14-2 0,6-2 0,-6-1-270,-11 0 0,-1-3 60,13-6 1,5-5-1,-7 1 113,-13 2 1,-2-2 0,1-3 0,2-1 0,-4-1 0,-6-1 0,0 0 0</inkml:trace>
  <inkml:trace contextRef="#ctx0" brushRef="#br0" timeOffset="96884">14628 14836 7533,'-13'-47'202,"0"1"0,3 12 1,0-2-1,1 9 158,-5 2 180,-9-8-360,14 38 449,-13 30-449,19-5-1325,-3 18 1,1 2 1414,11-2-240,-1-7 0,1 7 0,1-6-165,2-12 0,3 0 45,1 14 0,1 7 1,0-7-361,-1-10 0,1-1-120,3 8 0,2 5 1,-2-7 299,-5-14 0,-1-3 270,8 18 0,-3-5 0,-9-20 0,-2 1 0</inkml:trace>
  <inkml:trace contextRef="#ctx0" brushRef="#br0" timeOffset="97249">14380 15195 7533,'-22'-44'269,"0"1"1,6 13 0,6 1-90,9-5 0,7 5 0,11 7-405,17 0 0,6 4-404,5 8-464,-4 3 1,7-2 0,-4 3 400,-10 5 1,1 1 578,2-2 1,6 1 0,1-1 0,-7 1 177,-3 1 1,0 0-216,13 1 0,5 1 0,-7 1 105,-18 0 0,-1 0 225,19 1 0,-3 0 90,-15 1 1169,2-10-1169,-22 3 539,-7-9-449,-7 4-360,-22-5 360,13 0-630,-12 0 0,-1 0 180,4-3 90,-9-2 0,0-1 540,9 3-46,-3 0 1,0 1-135,6 6 180,-19-3-450,20 17 360,3 28-450,13-9 269,13 11 1,6 2-90,8-1-738,-2-10 1,5 2-1,0-3 378,-2-7 1,3-1-511,12 5 0,5 2 1,-3-4 509,-9-6 0,0-1 180,1-3 0,4-1 0,-5-1 0,-5 0 0,-2-1 0,1-5 0,-1 0 0</inkml:trace>
  <inkml:trace contextRef="#ctx0" brushRef="#br0" timeOffset="97733">15669 15084 7533,'33'-28'45,"-2"9"0,0 5-45,-11 11 494,9-7 1,-1-2-405,-13 4 1079,-2-27-1438,-20 19 269,-14-5 0,-5 2-90,-11 4 224,-9 2 1,-1 3-583,2 3 582,-4 7 1,0 5 45,5 9-90,7 7 0,4 5 90,10 10-135,15 6 0,5 2-135,12 2 60,7-19 0,8 3 0,-2-6-394,12 5 514,4-16 0,9-3 0,-6-4-90,-16-4 0,1-4-90,17-7 0,8-6 0,-9-1 135,-19 2 0,-3-4-225,8-11 0,1-6 0,-6 1 180,-13 9 0,-5-2-180,-1-10 0,-2-4 0,-3 3-90,-4 9 1,-3 0 29,-6-8 0,-3-5 0,1 6-120,4 9 1,-1 2-31,-5-9 0,-4-4 0,5 6 30,1-6 360,1 4 0,1 4-90,7 15 1381,7 4-1201,7 18 1799,16 27-1439,-7-5 494,4 8 0,-1 2-921,-2 5 246,-3-10 1,3 6 0,-3-5-180,-5-9 0,-1 2-210,9 13 0,4 7 0,-2-5-1062,-7-10 0,0 0 1182,8 7 0,3 3 0,-2-4 0,-4-6 0,0-3 0,7 8 0,0 1 0</inkml:trace>
  <inkml:trace contextRef="#ctx0" brushRef="#br0" timeOffset="99265">16884 14811 7533,'-3'-38'1439,"1"0"0,0-3-585,11 9 1,4 6-1485,5 21 315,10 13 1,2 7-46,-2 7 315,4 11 0,-1 3-655,0-3 610,-6-2 0,4 7 1,-3-5-46,-7-13 0,0 1-75,10 15 0,5 7 0,-4-8 75,-9-13 0,2-2-45,6 5 0,4 3 1,-3-7 89,9-6 90,-1-14 0,-2-7-180,-7-16 180,-12-19 0,-4-5 45,-6 20 0,-3-2-15,-3-14 0,-4-6 0,0 6-255,0 14 0,-1 1 75,-3-12 0,-1-5 0,-1 7-300,-6-8 45,5 11 1,2 3 44,8 12 270,29 24 90,-5 5 0,15 16 0,2 4 0,-22-15 0,2 2 60,14 10 0,7 5 0,-5-4-319,-11-9 1,2 0 572,2 0 1,5 2 0,1-1 0,-5-5-180,-3-5 0,-1-2 254,10 2 1,5 0 0,-6-3-120,2-7 899,9-17-899,-41 2-270,-22-8 0,-8 0-719,-14-1 629,7 7 0,-7-2 0,3 4-225,5 6 0,0 2 105,-7-3 0,-5-1 0,6 3 165,10 3 0,1 3 45,-23 5 0,3 5 0,19 2 270,5 16 0,9 4 180,24-4-240,7-2 0,6 4 0,0-6-76,-2-8 1,3-3-90,6 2 0,8 2 0,1-2 0,-6-3 0,0-4 0,1-2-90,1 1 0,7 0 0,0-1 0,-8-2 155,-7-3 1,-2-3-156,25-5 0,-7-6-45,-29-7-90,1-24 90,-24 24-450,-22-18 180,13 30-89,-24-1 449,24 18 269,-7 22-179,16-7-90,2 19 180,10-9-180,2-1 45,11-6 0,4-3 45,8 2-135,15-5 0,3-4 57,-23-9 1,2-5-103,12-5 0,5-4 0,-6-2 90,-10 1 0,-2-5-120,7-11 0,3-7 0,-7 2 30,-12 8 0,-4-3-30,3-14 0,-1-7 0,-6 6-15,-6 12 0,-4 1 45,-6-17 0,-4-7 1,0 8-136,2 15 0,-2 1-45,-9-12 0,-6-5 0,5 7 866,2-3-596,-10 1 0,1 4 0,17 18 629,-22 6-539,30 19 360,2 21 0,2 4-270,7 2-1030,2 1 1,3 8 0,-1-4 894,-2-10 0,2 0 22,3 4 1,3 7-1,1 0 1,-2-7-183,1 1 1,2-1 46,3 2 1,4 7-1,1-2 1,-3-7-23,1-4 0,1-3 60,6 8 0,4 3 0,-3-8 30,10-6 0,-8-10 0,-3-6 270,-17-15-135,0-14 0,-4-4 135,-11-6-225,2-12 0,0-1-135,-3 5-405,0-4 0,0 1 315,0 10-135,4 3 1,3 0 44,1 9 540,21 2-180,-14 18 44,8 12 1,0 5-135,-5 6 540,9 14 0,2 1-360,-5-6 44,4 9 1,1-2-404,0-14 224,0 2 0,0-3-135,-5-14 539,16-5-269,-27-13 270,5-37-360,-5 20-45,-10-6 0,1-1-135,7 3-540,1-18 540,-4 26-539,20 3 449,-13 13 90,8 14 0,1 4-90,5-2 180,7 16 0,2 2 0,1-10 0,-7-4 0,5 2 0,-3-3 90,-8-6 0,1-3-30,11-2 0,7-3 0,-7-1 853,10-2-703,-14-10 0,4-6 0,-8 0 150,-4-7-46,-5-18 1,-7-3-225,-16 8-789,-12 9 0,-7-4 0,0 5 609,3 9 0,-4 3 0,-16-2 0,-9 0 0,5 5 45,14 5 0,0 4 195,-13 3 0,-6 4 0,9 3 30,-2 10 149,17 7 1,-1 8 0,8-2-532,13 21 494,12-16 1,6 8-1,4-1 1,1-6 413,10 0 0,8-3-946,-7-6 0,6 3 0,4 3 0,2-1 1,-2-2-1,-4-5 110,-2-3 0,-2-4 0,0 0 0,2 1 0,0 1 0,3 1 0,2 0 0,-1 1 0,-1-1 0,-3-2 1,11 3-1,-1 1 0,1-1 0</inkml:trace>
  <inkml:trace contextRef="#ctx0" brushRef="#br0" timeOffset="100561">12062 16298 7533,'-13'-19'2968,"1"-15"-2608,10 23 269,4-11-359,10 22 180,6 16-270,-4-6-225,-4 16 0,-2 4 225,4 2-1273,-8-1 1,-3 6 0,1-2 63,1-6 1,0 1 915,-4 4 1,0 6-1,-1 0 1,0-4 22,2 5 0,-1 0 0,-3-2 0,0 6 0,-1 0 0,1-6 270,3-1 0,-1-2-60,-2 3 0,0 3 0,1-7 1251,9 6-1011,17 1-180,-1-30 134,14-12 1,3-6-135,1-8-1027,-5 3 0,7-1 0,-5 0 757,-7 1 0,-1 0-780,9-1 1,4 0 0,-4 1 27,-9 4 1,-2 1 841,6-1 0,-1 1 0,4-5 0,-5 4 0</inkml:trace>
  <inkml:trace contextRef="#ctx0" brushRef="#br0" timeOffset="100749">12210 16918 7533,'-19'-22'1484,"0"0"0,16-10-1574,20 16 0,10 3 30,3 8 0,5 4 0,1-1-870,7-2 1,2 1 0,-1-1 547,-8 2 0,0 0 1,-3 1-1,9-2 1,-7-1-1,-6-9 1</inkml:trace>
  <inkml:trace contextRef="#ctx0" brushRef="#br0" timeOffset="100917">12136 16559 7533,'-34'-27'1092,"1"0"0,11 7 0,8-1-392,12-12 1,15 1-671,13 10 0,11 4 0,4 1-850,1 1 1,4 1 0,2 1 0,0 1 771,-9 3 1,2 0 0,-1 1 0,1 1 0,-3 1 0,5 1 0,-1 1 0,-2 1 0,-2 1 0,-1 4 0,0-1 0,1 1-1</inkml:trace>
  <inkml:trace contextRef="#ctx0" brushRef="#br0" timeOffset="101232">12000 16348 7533,'-2'-36'3276,"4"48"-2929,0 14 0,0 12 0,0 3-635,0-4 0,-1 4 0,0 2 1,0 1-1,0 0-259,0-1 1,0 0 0,-1 1 0,1 1 0,0-1 0,0-1 272,1 5 1,0 0 0,0-1 0,1-1 0,1-2 0,1 2 0,0-2 0,1-2 0,3-6 0,7 2 0,-1 0 0</inkml:trace>
  <inkml:trace contextRef="#ctx0" brushRef="#br0" timeOffset="102167">13375 16174 7533,'0'-37'2518,"0"5"-2788,0 19 810,-27 47-540,13-5 0,1 7 0,0 4-545,1-5 0,-1 5 0,1 1 0,0 2 0,3 2 515,1-3 0,1 3 0,2 1 0,0 0 0,3 0 0,1 0-120,3-2 0,1 1 0,2 0 0,2-1 0,2-1 1,1-1 149,4 3 0,3 0 0,2-2 0,1-3 0,1-4 0,8 6 0,3-5 0,1-7 0,-2-12 0,0-1 0,0 1 0</inkml:trace>
  <inkml:trace contextRef="#ctx0" brushRef="#br0" timeOffset="102582">13549 16683 7533,'-24'-30'2698,"31"8"-1888,25-8-541,-1 27 1,4 10-495,5 12 1,-4 10-541,-12 11 1,-9 4 539,-9 0 0,-8-2 225,-8-3 0,-1-17 90,3-44-45,18-18 0,10-8-105,-4 7 0,3-1 0,0 0-35,0 5 0,0 2 0,1-1 65,0-3 0,1 0 0,-4 8 749,-1 3 900,-16 23-1124,-6 35 0,-4 21-286,1-15 1,0 2 0,2 0-510,1-4 0,1-1 1,5 1-301,7 7 1,5 0-1,2-8 262,11 3 0,0-3 1,3-4-1,10-17 1</inkml:trace>
  <inkml:trace contextRef="#ctx0" brushRef="#br0" timeOffset="102767">14181 16026 7533,'6'-40'3276,"39"27"-3044,-12 34-975,-7 3 1,4 8 0,0 6 0,-7 0 876,-9 2 1,-5 3 0,-3 1 0,3 0-454,6 2 0,3-1 0,-3 3 0,-7 3 319,-9-10 0,-4 4 0,-4 1 0,-2 2 0,-1-2 0,-1-2 0,2-4 0,-3 6 0,0-6 0,-1 0 0,-3 4 0,-1 2 0,0-1 0,0 1 0,0-1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19:17.257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4413 4363 7353,'0'-14'0,"0"3"270,0 11-180,0 0 89,6 6-89,-5 1 0,5 27 0,-6-5 0,0 15 0,0 4-616,0-20 0,0 3 571,0 9 0,0 9 0,0 1 0,0-5-1026,0-10 0,0-2 0,0 5 999,0 5 0,0 7 0,0 3 0,0-2 0,0-5-668,0 3 0,0-5 1,0 2 613,0-8 0,-1 1 0,1 2 0,0 1 0,1 1 51,0 3 0,0 2 0,1 2 0,1 0 0,-1-2 0,0-2-274,-1-5 0,0-3 1,1-1-1,0 3 1,0 5 249,0-7 0,1 5 0,0 3 0,1 3 0,0 0 0,-1 0 0,1-1 0,0-2 0,0-3 0,-1-5-36,3 14 0,-2-7 0,2 0 0,0 6 0,0-7 0,1 5 0,0 4 0,1 2 0,0-1 0,0-2 0,-1-5 0,0-6 15,3 11 0,0-8 0,1 4 45,-3-7 0,2 4 0,1 3 0,-1-2 0,0-3 0,-1-7-60,2 10 0,0-4 75,0 5 0,2 2 0,-3-7-87,-5-16 1,-2-2 56,3 5 0,-1 1 443,-1 0 0,-2-2-443,-1 4 82,9 0 1,2-1-713,-2-9 1118,19 18 1,-15-25-1,4 8 1</inkml:trace>
  <inkml:trace contextRef="#ctx0" brushRef="#br0" timeOffset="1620">4463 7920 7533,'-46'-19'-720,"5"6"1,0 8 808,12 5-446,2 0 1,1 0 535,-1 0-179,-4 0 144,3-6 306,12 0-90,-7-7 520,11-5-340,5 4 90,1-3-540,6 10 586,6-4-766,6 9 90,7-3 0,6 5-90,17 0 180,-8 0-488,-8 3 0,2-1 308,5-1 0,0 0-1034,-3 1 0,0 1 1034,8 0 0,3 0 30,-7-3 0,1 0 0,2 1 30,7 1 0,2 0 0,3-1 30,-10-2 0,2-1 0,1-1 0,0 0 0,-1 2-603,5 0 0,0 1 0,-1-1 0,0 0 603,1-3 0,0 0 0,0-1 0,2 1 0,-7 2 0,1 1 0,0 0 0,0 0 0,-1-1-404,2 0 1,-1-2 0,0 1-1,2 0 440,-4 0 0,2 1 0,1 0 0,0-1 0,1 1-166,2-1 1,1 1 0,0-1 0,-1 0-1,-2 1 130,-1 0 0,-3 1 0,1-1 0,2 0-59,0 1 1,2 0 0,1 0-1,1 0 1,-1 0 76,2 0 0,0 1 0,1 0 0,0 1 0,1-1-18,-7 0 0,1 0 0,0 0 0,1 0 0,1 0 0,2 0 22,-4 0 1,2 0-1,2-1 1,1 1-1,0 0 1,-1 0-1,-2 0 1,-1 1 7,4-1 0,-2 1 0,-2 0 0,1 0 0,1 0 0,2 0-19,-4 0 0,3 0 0,1 0 1,1-1-1,-1 1 0,-1 0 0,-2 0 1,-4 0 42,4 1 0,-5 1 0,-2 0 0,2-1 0,2 1 20,3-1 1,4 0 0,0 0 0,1 0 0,-2 0 0,-3 0-129,-3 0 0,-3 1 0,-1-1 0,1 1 1,3-1-37,2 1 0,2 0 0,1 0 0,1 0 0,-2 0 0,-1 0 54,1 0 0,-2 0 0,0 0 0,0 0 0,2-1 36,-3 0 0,1 1 0,1-1 0,1 0 0,0 0 0,1-1 0,-5 1 0,0 0 0,2 0 0,-1 0 0,0-1 0,1 1 0,-1-1-13,0-1 0,0 1 0,0-1 0,0-1 1,0 1-1,2 1 0,1-1 13,-3 1 0,1 0 0,2 0 0,0 1 0,0-1 0,1 1 0,-2-1 0,-1 0 0,-1 0-13,3-1 0,-2 1 0,-1-1 0,-1 0 1,0 0-1,0 0 0,1 0 13,6 1 0,-1 0 0,1 0 0,0 0 0,-1 0 0,0 0-15,-2 0 0,0 0 0,0 0 0,0 0 0,-2 0 0,0-1-3,2 1 0,-2-1 0,0 0 0,0 0 0,2 1 18,-3-1 0,0 1 0,1 1 0,1-1 0,0 0 0,-1-1-45,2 1 0,1-1 0,0 0 0,-1 0 0,-1-1 0,-2 1-23,7 0 1,-3 0 0,-1 0-1,4 0 128,-9 0 0,2 0 0,1 0 0,1 0 0,-1 0 0,-1 0-114,4 1 0,0-1 0,-1 0 0,-1 0 0,-1-1 54,1 0 0,-3 0 0,1-1 0,2 1-18,-1 0 0,3 2 0,1-1 0,-1 0 0,-2-2 69,4-1 1,-1-2-1,-1 0 1,1 2-17,-7 2 1,0 0 0,1 2 0,1-2 0,0 0-18,5-2 0,2-2 0,0-1 0,-1 1 0,-3 2-18,-1 2 0,-2 1 0,-1 0 0,0-2 91,-1-1 1,0-2-1,-1 1 1,-2 0-3,5 1 1,-3 2 0,1-2-90,3-2 0,-1-2 0,2 1 112,-8 1 1,0 0 0,0 0-1,-2 1-82,4-1 0,-3 1 0,-1-1-30,7-4 0,-2 1 90,-7 5 0,-2 0 713,14-4-893,-3 1 1282,-8 6-1192,-15-5-90,5 3 2241,-7-3-2151,-6-1 1530,-5 5-1800,4-10 1348,-9 10-1078,3-5 508,-5 0-598,0 0 0,-5-7 180,-8 6 90,-6-4-90,-6 4 90,-5 0-90,-2 2 0,0 5-90,-3 0-90,8 0 180,-8 0 0,8 0 0,-3 5-90,11 2-90,7 0 180,-4 4-90,13-4 89,-13 0-89,14 4 90,-9-4 0,10 5 180,-5 1-90,6-6 90,11 4 0,3-10-360,11 10 180,-6-10 0,-2 10-90,1-9 0,1 9-90,1-10 180,-2 10-90,-6-9 0,0 8 0,1-8 0,-1 9 0,1-4 0,-1 5 0,0 6 0,-5-4-180,4 4 180,-9-6-180,9 6 180,-10-4 180,5 4-180,-6-11 180,5 4-180,-4-10 0,10 5 180,-4-12-90,6-1 0,-1-5-90,12-11 89,-4 7 1,11-13-1349,4 4 879,-7-1 1,-8 11 0,1 0 0,11-9 0</inkml:trace>
  <inkml:trace contextRef="#ctx0" brushRef="#br0" timeOffset="2750">4264 3929 7533,'0'-32'764,"0"1"1,6-19-405,-5 20-450,10 12 270,-4 6-1,6-1-179,-6 6 180,-2 2 0,-5 5 0,0 0 0,-5 11-90,-8 8-90,-1 13 45,3-9 0,-1 2-351,-1 2 1,1 2 305,-1 6 0,0-1-1624,0-5 0,1 0 1624,2-2 0,2 0-90,2 0 1,0-1 5,-3 0 1,0 1 83,2 4 0,0 0 180,-5 13 0,6-14 311,6-17-402,0-8 3046,6-10-2865,-5-2 489,16-17-938,-9 9 89,10-14 0,0-1-90,1-3 90,6-4-1462,-6 12 1552,-1 7-180,0 6-180,7 5 90,6 1-89,7 17 269,-1 9-90,0 6 216,-18-8 0,-1 0 504,14 2 1249,-7 4-1609,-13-18 270,-6 0-1,-6-12-179,0-6 360,0-13 179,-17-17-809,2-4-375,-1 22 1,-4-1 599,-4-11 0,0 1-1864,3 13 1,1 0 1538,-5-8 1,1 1 0,6 10 0,0 2 0,-13-14 0</inkml:trace>
  <inkml:trace contextRef="#ctx0" brushRef="#br0" timeOffset="4366">12409 8453 7533,'7'-26'-1170,"4"8"1170,-10 7 0,10 10 270,-9-10 90,9 9-180,-10-3 270,4 5-360,-5 0 0,0 0 269,-5 0-89,-2 5-180,-5 2 360,-6 5-270,4 7 0,-9-6 0,3 16-1,-5-8-378,4 7 0,1 2 289,-3 7 0,5-8 0,1 1 0,7 0 0,2-1 0,0 19 0,4-1 0,3 0-45,3-21 0,2-1-45,6 9 0,4-3 90,3-11 0,3-4-3171,26-1 3081,-23-6 0,3-2-45,12-7 0,0-5-363,-13 0 1,1-2 377,12-8 0,6-4 0,-5 0-150,-5-1 0,-2-4 67,-4-1 1,2-6 0,0-1-1,-6 4 23,0 2 0,-5-3-30,-3-13 0,-3-9 1,-8 8 29,-9 15 0,-4 1 0,-2-18 0,-6 2-45,-15 11 0,-3 4 90,7 7 0,-1 1 180,-10-5 0,-3 2-45,1 6 0,2 4-135,8 2 0,-1 3 344,-3 5 1,-4 2 0,5 3-120,-14 6-7,10 18 0,5 6 7,19 12-90,20 3 0,8 0 0,-4-24 0,2-2-637,15 12 0,4-3 547,-10-16 0,0-1 0,2 2 0,1 0 0,0-3 0,0 0 0</inkml:trace>
  <inkml:trace contextRef="#ctx0" brushRef="#br0" timeOffset="6481">22028 3434 7803,'25'31'-240,"-6"-1"0,-1-5 0</inkml:trace>
  <inkml:trace contextRef="#ctx0" brushRef="#br0" timeOffset="6647">22127 3942 7533,'7'-28'989,"4"28"-1079,-9 16-720,1 15 1,-1 2 809,-2 4 0,2-7 0,2 0 0,3 7 0</inkml:trace>
  <inkml:trace contextRef="#ctx0" brushRef="#br0" timeOffset="6797">22264 4438 7533,'-7'-13'2338,"1"6"-2248,6 13 0,0 7-629,0 12 359,0 0 180,3 3 0,0 2 0,-2 8 0,2-5 0,0-1 0</inkml:trace>
  <inkml:trace contextRef="#ctx0" brushRef="#br0" timeOffset="6958">22301 5057 8702,'6'-2'270,"0"-1"-1170,7 26 451,-1 2-226,-3 1 0,0 1 675,5 16 0,-5-13 0,0 0 0,3 7 0</inkml:trace>
  <inkml:trace contextRef="#ctx0" brushRef="#br0" timeOffset="7080">22425 5701 9242,'10'45'-322,"-1"-1"1,-2-17 0,-1-1 0,0 18-1,-1-1 1,2 1 0</inkml:trace>
  <inkml:trace contextRef="#ctx0" brushRef="#br0" timeOffset="7220">22462 6482 7533,'-12'7'1169,"5"-1"270,1 11-2248,18 14 269,-4-4 0,3 3 240,1-2 0,2 1 1,1 2-1,0-1 1,-2-5-1,-1 0 1</inkml:trace>
  <inkml:trace contextRef="#ctx0" brushRef="#br0" timeOffset="7354">22748 7375 8432,'-7'18'450,"10"8"0,5 6-450,4 9 0,2 2 0,2 2 0,1 2 0,-5-16 0,0 1 0,0 0 0</inkml:trace>
  <inkml:trace contextRef="#ctx0" brushRef="#br0" timeOffset="7483">22945 8441 9152,'5'33'-78,"1"0"1,-1 0 0,5 9 0,1-2 0,8 0 0,-1-1 0</inkml:trace>
  <inkml:trace contextRef="#ctx0" brushRef="#br0" timeOffset="7654">23131 9555 8522,'0'20'-360,"11"25"180,-3-9-640,-1-3 1,0 10 0,1 2 0,-1-6-820,1 1 1,-1 0 1497,-2-3 1,0 5-1,-1 0 1,0-8-1,2-4 1,-1-3-1,-1 0 1,-1 1-1</inkml:trace>
  <inkml:trace contextRef="#ctx0" brushRef="#br0" timeOffset="9820">21532 8614 7533,'-7'-19'2248,"-4"1"-2517,10 0 269,-5 4-180,17-9 180,-2 4 224,7-1 1,2-2-135,4-7-406,-5 7 1,2-2 405,2 0 0,-1-1-90,-3 3 0,1-2 120,8-11 0,6-4 0,-3 3-1593,-3 2 0,0 0 1473,0 1 0,2-3 0,1-1 67,-6 5 1,1-1-1,-1-1 1,0-1-650,1-1 0,-1-2 0,0-1 1,1 1 603,1-2 0,0 1 1,1-2-1,0-2-247,-5 6 1,1-2 0,1-3 0,-1 2 0,-2 2-1,-1 4 315,2-4 0,-2 5 0,1-3-207,3-5 1,0-4 0,2 0 0,-2 1 161,-2 5 0,0 2 0,0 0 0,-1 1-15,1-1 0,-1 2 0,2-6 59,-1 5 1,2-6 0,2-3 0,1 0 0,-3 3 0,-2 5 0,3-6 0,-3 5 0,3-4-30,-5 6 0,3-4 0,0-2 0,1 0 0,-2 2 0,-2 3 75,1 1 0,-3 3 0,0 0 0,1-3-99,2-5 0,1-3 0,1-2 0,-1 2 0,-2 3-66,2-4 0,-1 3 0,1-3-24,-2 5 0,2-3 0,0-2 0,-2 3 0,-2 5 54,-1-8 0,1 2 0,2 1 0,4-3 0,-2 3-330,-6 10 0,-1 2 0,0 1 652,5-7 1,2-1-743,0-3 0,2-4 1,-3 5 284,-1 9 0,-2 0-45,1-2 0,0-3 0,-1 4 135,-4 5 0,0 1-225,2-6 0,0 0 540,4-14-90,-1 3 2740,-11 12-1931,-1 4 1855,-6 1-2304,0 13 2736,0 6-3060,0 6 118,0 0-1053,11 17-1,-3-2 630,10 4-180,-11 8 180,4-22 180,-10 22 270,5-24 90,-6 19-180,0-14-270,0 10-90,0-5 90,0-1 0,0-5 180,0-2-180,-6-5-90,5 0 539,-5 0-269,6 0 270,0 0-450,-5 0 180,3 0-90,-9-5-180,10 4 180,-10-10-270,10 4 360,-10-11-180,9 9 180,-3-13-180,-1 20 0,5-15-360,-5 10 450,6 0-360,-5-4 360,3 10-540,-3-10 360,5 4 0,0 0 180,-6-4-270,5 10-89,-4-5-91,5 1-90,0 3-180,0-3 630,0 5 0,-6 0 0,-1 0 0</inkml:trace>
  <inkml:trace contextRef="#ctx0" brushRef="#br0" timeOffset="13120">12657 8565 7533,'-39'-32'674,"18"16"1,1 2-675,-6-6 90,-4 3-360,16 10 270,-3 1-270,10 6 360,0 6-90,-4 1 0,10-1 360,-5 11 0,12-3 449,6 11-629,19-1-360,-4-4-90,15 3 91,-16-9-181,-3 3 0,1 0 360,16 5 0,-16-4 0,1 0 0,18 7 0</inkml:trace>
  <inkml:trace contextRef="#ctx0" brushRef="#br0" timeOffset="14104">8864 5094 7533,'-19'-19'404,"1"1"1,-9-8-495,9 3-180,7 16 180,10 7-89,-10 12 718,10 18-539,-5 9 45,8-14 0,2-1-135,8 15 90,2-14 90,4-14-180,0-22 90,-10-9 180,3-6 90,-11-4 0,-6 16-540,5 3 270,-4 11 0,5 0 0,0 0 0</inkml:trace>
  <inkml:trace contextRef="#ctx0" brushRef="#br0" timeOffset="36371">4624 8528 7533,'-25'-6'0,"0"0"0,-13 4 0,8-9 0,12 16 0,5 13 0,1 3 0,5 4 0,1 2 0,0 14-401,2-13 1,2-1 400,2 11-150,14-6 1,5-1 149,6-3 141,12 1 0,7-7-141,2-26 0,2-13-60,-12-3 0,-1-5 0,-1-3-322,-4-1 0,-2-3 0,-4-2 502,-2-5 0,-5-3 0,-10 0 239,-15 2 1,-10 1 0,0 4-135,-1 4 0,-2 4-405,-12-4 0,-2 11 0,-1 33 90,19 13 90,8 4 0,5 5 0,5-6 0,2 2 0,1 12 0,0 0 0</inkml:trace>
  <inkml:trace contextRef="#ctx0" brushRef="#br0" timeOffset="37465">14045 7920 8792,'-6'-33'180,"5"-1"-1170,1 14 631,1-4 628,10 4-44,-2-4 0,0-3 135,7-10-90,-7 4 0,-1 0 809,-2-5-179,-6 29-541,0 52-224,5-3 0,1 4-180,0 5 0,2-1 90,1-12 0,1-4-45,8 8-90,-6-33 90,-5-12-180,-1-9-269,-6-27 314,-7 13 0,-3-1-90,4-2 0,-3 3-45,-27 0 315,24 48 0,4 14-225,-2 1 0,2 5 0,2 2-913,6 5 1,2 2 0,0-3 792,-3-10 0,-2-2 0,5-4 300,7 3 0,4-9 0,-5-17 0,10-1 0</inkml:trace>
  <inkml:trace contextRef="#ctx0" brushRef="#br0" timeOffset="38024">14008 8602 7533,'-26'0'989,"2"0"-449,12 5-90,-6 2-91,10 6-449,-3-6 180,16-2-180,24 1 90,0-10-90,11 3 1,1 0 178,-1-6-44,6 4 0,-1 1-135,-13 2 90,1 11 0,-3 5 0,-13 8-1466,-6 9 0,-6 4 1556,-17 11-90,7-16 0,-4 2-844,-15 9 0,-3-3 844,14-17 0,0 1 269,-13 18 1,0-4-90,6-16 0,2 7 0,11-17-90,7-5-450,18-7 90,3-7 180,9-5-1079,6-12 539,-8 3-315,3-1 1,1-2 901,0-5 0,-5 6 0,-2-1 0,0-8 0</inkml:trace>
  <inkml:trace contextRef="#ctx0" brushRef="#br0" timeOffset="38220">14467 8714 7533,'12'-44'2248,"0"12"-1888,1 14 0,-6 12 270,9 28-450,-7-5-1,2 5 1,1 3-270,2 13 90,1-3 0,-1 2-1639,-9-12 1,-1-1 1535,8 9 1,-2-1-1697,-3 16 1230,6-8-241,-8-12 1,2-2-630,11 7 1439,-4-8 0,9-20 0,-4-12 0</inkml:trace>
  <inkml:trace contextRef="#ctx0" brushRef="#br0" timeOffset="38420">14938 8515 7533,'-19'13'719,"1"21"-404,13-7 0,3 2-180,1-1 0,2-1-449,-1 5 0,1 1 674,7 6 0,1-2-575,-5-12 1,0 2 64,3 12 0,1 5 1,0-5 194,-1-12 0,0-1-450,2 21 0,-1-2-1394,-1 1 1799,-1-8 0,-6-9 0,0-16 0</inkml:trace>
  <inkml:trace contextRef="#ctx0" brushRef="#br0" timeOffset="38570">14467 8651 7533,'-31'-3'989,"1"0"1,-15-3 1618,50 6-2473,25-4 0,9-3-900,-12 3 1,1 0-216,6-1 1,5-1 0,0-1 979,2-2 0,1-1 0,0 0 0,-2 3 0,-1 0 0,3-1 0,-1-1 0,0 0 0,0 0 0,-1 0 0</inkml:trace>
  <inkml:trace contextRef="#ctx0" brushRef="#br1" timeOffset="46170">4376 4909 23177,'0'-14'-3277,"0"2"0,0 7 0,-5 4 1450,-2-5 2407,-6 12 1221,-5 0-399,-1 7-1652,5-6 2508,-8 4-99,19-10 110,-8 5-2000,6-1 296,4-4-1280,-5 5-97,17-6 1062,3 0-38,11 0-81,16 6-286,-7-5 111,-6 4 1,4 1 247,9 0 0,2 1 8,-6-1 1,2 1-79,-5-1 1,2 0 0,1 0-242,-1 0 0,0 0 0,1 0 8,5 0 1,1 1 0,-2-1-80,7 4 0,-1 0 157,-7-4 0,1 0 0,-4 0-43,-3 0 0,-2 0 45,4 0 0,0 0 96,5-2 1,-1-1 0,-10 0 0,-2 0 32,3-3 0,2 0 44,15-1 0,3 2-59,-15 0 1,0 1 0,1 0 0,1-1 1,2-1 0,-1 1-38,-1 2 0,0 1 0,0-1 50,4-2 1,0-1 0,-2 1-54,3 4 0,0 1 8,-6-5 1,3-2 0,-4 2-104,-4 5 1,-2-1-7,3-4 1,0 0 174,14 10-257,-21-10 1,1-1 141,10 5 0,2 1-70,7 0 0,5 0 24,-4-1 1,4 0-1,0-1-20,-14 0 1,1-1-1,-1 0 1,2 0 81,2 0 1,1 0-1,0 0 1,-2-1 9,4-1 0,-2-1 1,0 0 5,-2 2 1,0 0-1,1 0 81,7-2 0,2 0 1,-1 0-69,-12 0 1,0 0 0,1 0 0,1 0 57,9 0 0,2 0 0,1 0 1,-2 0-49,-5 0 1,-1 0-1,0 0 1,-3 0 9,1 0 1,-1 0 0,-2 0-8,-2 0 0,0 0 1,-3 0-14,5 0 1,0 0 26,4 0 0,4 0 0,-2 0-53,-7 0 0,-2 0 0,2 0 19,6 0 1,1 0-1,1 0-27,4-1 1,0 1-1,0 1-21,-2 0 1,-1 1-1,0 0 6,-7-1 0,1-1 0,0 0 0,-2 0-9,4 2 1,-3 0-1,1 0-40,2 0 1,1 0 0,-4-1 79,4 0 1,-2 0-42,-3 0 0,3 2 0,-1-1-9,0 0 0,-1-1 0,2 1 19,4-1 1,2-1-1,1 0 9,-6 1 0,0 1 1,1-1-1,0 1-4,2-1 0,0 1 0,0-1 0,-2 0 22,2 0 0,-3-1 1,0 1-7,-1 0 0,-1 1 0,-1 0 12,12-2 1,-5 0-14,-18 0 0,0 0 62,18-1 0,-1 2-33,3 5-122,-1-6 1,1 1 59,-20 2 1,0 0-25,6-3 1,3 0 0,-4 0 91,-8 0 1,0 0-29,13 0 1,1 0-51,-8-3 0,-1 0-1406,4 2 0,1 1-34,-1-3 0,2 0 78,13 0 0,-3 1-52,-20 1 0,-1 0 517,9-2 0,4-1 1,-2 0-567,-2 4 1,1-1 515,-1-2 0,2-2 1,-2 2-490,5 2 0,-2 0 1435,-3-1 1,-2-1 1391,-3 0 0,-3 0 1345,14 2 178,2-4-280,5 5-1206,-16 2 0,1 1-6,-5-2 0,1-1 44,18 3 1,-1 0 1598,-1 2-3009,-13-4 1,-1 0 135,11 10-551,-20-10 574,-3 5-507,-7-6 618,-10 0-222,5 0 62,-6 0-73,5-6-1739,2 5 1665,6-4-987,10 5 1430,-8-6-1172,14 4 602,-4-3-524,18 5 530,-18 2 0,0 1 1436,16 4-1033,-2 0 324,-19 10-1850,-1-14 1802,-1 8-1409,0-6 860,1 2-418,17 0 314,-15-2 265,4-4 0,1-2 278,19-4 135,-13 2 1,0-1-797,-6-2 1,-1 0 526,1 2 0,0 1-177,18-8 0,-5 9 1,1 2-191,-12-3 0,0 1 72,14 1 0,-2 2-47,5-1 69,-17 0 1,-1 0 264,6 0-64,-4 0-20,-22 5-1024,-7-3-2062,-1 3 177,-16-5 2658,9 0-452,-21 0 449,3 0-9,-22 0 1,2 6-1,19-3 1,-1 1 0</inkml:trace>
  <inkml:trace contextRef="#ctx0" brushRef="#br1" timeOffset="47513">13772 4821 25107,'-12'-20'-3277,"5"3"0,1 17 1693,6 6-1693,0-5 0,0 10 241,6 2 2672,-5 0-2913,10 22 2965,-4-19 1,0 19 0,-1-16 0</inkml:trace>
  <inkml:trace contextRef="#ctx0" brushRef="#br1" timeOffset="47669">13797 5231 18653,'12'-47'-3277,"1"23"1857,-6 27 1747,-2 20-3604,-5 19 0,0-7 2689,0-5 0,0 0 0,0 3 0,0 3 1</inkml:trace>
  <inkml:trace contextRef="#ctx0" brushRef="#br1" timeOffset="47787">13909 5565 18383,'-7'6'-656,"1"34"1,1-3-1,1-4 1,1 0 0</inkml:trace>
  <inkml:trace contextRef="#ctx0" brushRef="#br1" timeOffset="47936">14070 6098 23208,'-13'-26'-3277,"6"8"0,2 24 1638,2 17 1,0 6 1091,-3 17 1,0-8 0,-1 1 0,1-15 0,0 1 0</inkml:trace>
  <inkml:trace contextRef="#ctx0" brushRef="#br1" timeOffset="48063">14082 6631 19103,'3'26'-656,"0"1"1,-1 0-1,3-2 1,7 7 0</inkml:trace>
  <inkml:trace contextRef="#ctx0" brushRef="#br1" timeOffset="48186">14181 7151 17954,'-19'13'-2968,"-4"5"4089,-2 12-1489,10-2-692,-2 13 207,18-6 1,4 1 331,1-11 0,0 2 52,0 14 1,2 0 0,3-12 0,1-3 0,-2 3 0,0-1 0</inkml:trace>
  <inkml:trace contextRef="#ctx0" brushRef="#br0" timeOffset="81569">5367 11352 8162,'14'0'1440,"-3"0"-721,-17 0-359,0 0-450,-7 0 270,6 0-180,-9 6 360,-9 6-540,-3 8 360,-13-1-270,15 5 180,-10-5 0,10-2 0,-2 2-46,5-3 1,-2 1-45,-5 1 0,-5 2 0,1 1-320,2 1 0,1 1 1,-2 1 319,-6 3 0,-2 1 0,2 0-60,6-5 0,2-1 0,-1 3 37,2 0 1,-2 2-1,1 0 1,3-3-23,-3 6 0,2-1 45,-2 1 0,-1 2 0,6-4 90,0 10-180,10-3 90,16-22 0,11 6 0,2-7 0,18 0 180,-5-5-180,5-4 0,1 0 90,7 2-180,1-3 0,10 0 0,-4 1-1549,-4 3 1,-1 0 1505,-1 0 1,2 0 0,-3 0 42,-1 0 0,-5 2-179,-5 3 1,0 2 133,8 1 0,0 2 135,-6-1 0,1 3-180,8 6 0,4 5 0,-4-1 45,-1 4 0,-3-1 105,-6-6 0,1 1 0,-4-2-60,-3 1 0,-6-3 418,-4-3-598,-6-7-90,-13-6 180,-2-6 180,-16 0 0,5-6 0,-6-1 0</inkml:trace>
  <inkml:trace contextRef="#ctx0" brushRef="#br0" timeOffset="82179">5739 11985 7533,'-7'-39'-180,"2"3"180,5 12 539,5-7 1,2 17 90,11-9-180,-4 16-360,15 0-1,-19 13 1,12 13-180,-21 7 90,5 5 0,-5-5 0,-2 0-89,-5 6-46,1 3 0,-2-1-45,-7-11 180,-4 17 0,11-26 0,-4-2 0,10-6 0,-5-6-540,12-22 360,0 5 90,12-24-90,5 8 0,1 1-259,-9 10 0,2-1 259,10-11 0,4-3 1,-4 4-873,-10 13 1,-1 0 1051,14-12 0,-2 1 270,-3 1-180,-6 15 450,-12-2-360,-8 23 179,-22 11 91,2 4-180,-4 15 90,7-10 0,2 2 52,-1 14-277,2-7 0,1 0 135,7 11-540,2-8 180,10 8 270,8-29 885,6 11-1875,22-9 810,-6-6 0,-9-4 0,1 0 0,18 3 0</inkml:trace>
  <inkml:trace contextRef="#ctx0" brushRef="#br0" timeOffset="82728">6384 11328 7533,'-20'-27'2518,"3"5"-2428,17 27 630,17 13-540,-8-3 0,20 14-90,-10-15 89,6 3-269,-2-2 1,1 0-1,12 1-90,4 7 0,1-1-415,3-5 505,0 3 0,-1 0-1409,0-5 1499,-12-1 0,3 1-270,5 3 0,-2 0 180,-11-4 0,1 1 60,6 5 0,5 3 0,-7-3 30,8 10-45,0 2 0,-4 0 90,-11-9-90,-6-2 0,-2-2 315,-9-11-90,-1 3 269,-6-11 305,-6 0-574,5 0 1688,-10 0-1778,4-5-212,0 4-148,-4-5 270,10 6-180,-5 0 90,1 0 360,3 6-90,-3 0-90,-6 23-1,2-1-370,-8 9 191,5-8 0,0 0-372,0-9 1,-2 3 221,-6 15 0,-3 8 0,1-4-1399,1-6 1,-1-1 1513,-1 2 0,-1 4 0,0-2-280,-4 2 0,2-4 26,6-9 0,-2-1-41,-3 4 0,-4 2 0,3-5 420,10-8 0,-1-1 0,-12 11 0,0-2 0,5-3 0</inkml:trace>
  <inkml:trace contextRef="#ctx0" brushRef="#br0" timeOffset="83469">9111 11997 7533,'-32'-25'-90,"7"6"1259,2 1-989,15 11 450,-9 2 179,16-1-359,-5 5 269,12-4-719,1 5 360,16 0-360,-2 0 90,9 0-405,-2 0 1,2 0 44,8 0-675,8 2 1,1 1-2333,2-2 3263,-18 2 0,-1 0 1,11 2-1,-9 2 1</inkml:trace>
  <inkml:trace contextRef="#ctx0" brushRef="#br0" timeOffset="83635">9074 11725 7533,'-27'-13'689,"1"1"1,2-5 0,7-2 119,16-8-899,9 2 90,17 8-135,-1 13 0,4 1-405,4-1 1,1 1 314,0 3 0,0 0-320,0 2 0,-1 3 0,10 13 0,2 1 0</inkml:trace>
  <inkml:trace contextRef="#ctx0" brushRef="#br0" timeOffset="84330">12111 10473 7533,'3'-27'-180,"0"0"0,0 0 0,1 3 630,3 10 359,9-20-89,-8 6-180,10-9-271,-11 7 361,-1 0-450,-6 9 180,0-8-90,-17 21-1,7-3-89,-19 11 360,-1 0-450,-14 11-180,10-3-180,-1 10-539,6 11 314,15-5 0,1 1 405,-4-1 0,2 1-240,4 5 0,4 4 330,2 2 0,1 2 0,2-1-927,1-1 1,1 5 986,0-7 0,0 5 0,1 5 0,0 3 0,0-1 0,1 0-502,1 2 1,0 0-1,0 1 1,0 1-1,1-1 1,-1 0 366,1 0 0,-1-1 0,1 0 0,-1 1 0,1-1 0,-1 2-196,0-4 1,-1 1 0,1 2 0,-1-2 0,1 0-1,-1-2 1,1-4 225,1 9 0,0-5 0,1-1 0,-1 3-135,-2-7 1,0 1 0,0 1 0,0 2 0,0-1 0,1 1 149,2 2 0,-1 0 0,2 1 0,-1 1 0,1 0 0,-1 2-82,-1-3 0,0 3 1,0 0-1,-1 0 0,1 0 1,-1-1-1,1-2 97,-1-2 0,1-1 0,-1-2 0,0 1 0,0 1 0,0 2 26,0-3 0,-1 3 1,1 1-1,-1 1 0,0 0 1,0-3-1,0-2 0,-1-5-56,0 6 0,0-5 0,-1-2 0,-1 6 30,0 2 0,-1 6 0,-1 2 0,0-1 0,-1-5 0,1-7-30,-3 7 0,-5-6 495,-13 0 1,-7 0 0,1-9-361,7-15 0,-3-7 292,-7-3 0,-9-3 1,0-3-1,5 0-292,1-1 0,0-3 45,0-4 0,-7-3 0,0-1 0,4-1-375,3 0 0,2-1 0,-1-2 240,-10-4 0,-1-2 0,1-1 0,8 4 0,1-1 0,1 0 0,3 0 0,0 1 0,0 0 0</inkml:trace>
  <inkml:trace contextRef="#ctx0" brushRef="#br0" timeOffset="86686">11578 14600 7533,'-25'-19'-1260,"0"1"1980,6 11-180,1 2-270,6 5-1,-1 5-179,6-4 810,-9 27-271,2 0-954,4-2 1,1 2 324,-4 13 135,8-3 0,5 3-270,14 2 0,5-2 45,-2 1 0,2-2-836,5-2 0,3-6 791,-4-18 0,1-5-45,7-2-463,3-7 1,3-5 507,-9-6 0,0-3 90,10-9 0,-3-4 0,-13 6 0,-7-5 90,-3-20 0,-11-5 135,-11 18 0,-7 0 0,-2 1-210,0-2 0,-1 1 0,-3 1-578,-1 3 1,-2 2 0,-1 6 607,-6 6 0,1 6-899,-5 4 961,5 5 1,-3 11 0,3 3 0</inkml:trace>
  <inkml:trace contextRef="#ctx0" brushRef="#br0" timeOffset="87579">10612 9965 7533,'-21'-33'135,"6"10"0,2 0 854,5-4-449,-4-11-270,6 14 179,34-11-719,1 19 315,-4 3 0,5 2-405,8 7 1,1 8-1,-4 15 0,-3 8 225,0 5 0,-11 7 195,-20-3 0,-10 4 0,-1-3-149,-1 5 0,-7-4 299,-11-8 0,-7-2 0,4-6 779,-6 0-989,8-6 0,12-3 90,23-12-405,31-2 1,16-5 314,-7-1 0,4-2 0,-1 1 0,-3 1 0,0 0 0,0 0 0,-1-1 0,1 0 0,-1 1 0</inkml:trace>
  <inkml:trace contextRef="#ctx0" brushRef="#br0" timeOffset="87787">11218 9729 7533,'-34'-29'1169,"12"36"-719,23 18-1,6 12 1,3 5-315,3 2 0,4 1-1228,0-7 1,2 1 0,1-1 599,0-4 1,-1-1 0,2-3 492,6 6 0,1-7 0,8-6 0,-12-11 0</inkml:trace>
  <inkml:trace contextRef="#ctx0" brushRef="#br0" timeOffset="88002">11417 9729 7533,'-2'-14'2069,"9"20"-1800,12 20-134,-1 12 0,0 7-525,-3-11 0,0 1 1,-1-1 102,4 10 1,-1 0-254,-2-8 0,2 0 1,-4-6 200,2 0 1,9 11 0,-12-23 0</inkml:trace>
  <inkml:trace contextRef="#ctx0" brushRef="#br0" timeOffset="88182">11094 9865 7533,'-4'-28'854,"0"0"1,27-16-675,2 27 0,8 3-1000,6 5 1,9 1 0,2 2 0,-5 1 491,-5 1 0,-3 1 0,3 0 1,5-2-1,5-1 0,-1 0 1,-7 1-1,2 1 0,-1 1 1</inkml:trace>
  <inkml:trace contextRef="#ctx0" brushRef="#br0" timeOffset="94718">12991 11662 7533,'-20'0'90,"3"-5"90,5 4-180,5-10 629,-4 9-359,4-9-90,0 10-270,2-10 90,5 9-90,0-3 0,0 5-270,0 0 360,0 16 90,0-6 90,0 19-180,0-15 360,-6 15-360,5-20 270,-10 24-180,4-23 0,0 13-90,2-15 180,5 2-1,0-8-268,0 3-91,0-10-180,5-2-90,2-16 180,6 13 180,-7-12-180,5 4 180,-4 8-89,6-23 179,4 12 0,-9-5 90,8 3-1,-9 0 91,6 8 90,-1-20-90,-5 20-180,10-14 0,-15 21 0,15-9 90,-16 16-270,10-5 180,-9 6 0,3 0 0,-5 0 0,0 0 0,0 6-90,0-5 90,0 5 0,0-6-180,6 5 90,-5-3 0,5 3 0,-6 1 90,5-5 0,-4 4 0,5-5 0,-6 0-89,0 0-1,5 6 0,-3-5 0,3 5 90,-5-6 180,0 0-180,6 0 0,-5 0 0,5 0 0,-6 0 0,0 0-450,5 0 450,-3 0-450,3 0 360,-5 0 0,0 0 0,6 0-180,-5 0 1,5 0 89,-6 0 1259,0 0-719,0-6-540,0 5 180,0-5 0,0 1 90,0 4-90,0-10 270,0 4 0,5 0-1,-4-4 1,5 9-180,-6-3 270,0-1-180,0-1-90,0 1 0,0-6 180,0 11-180,-6-4-90,-6 5 449,-13 5-449,5 2 90,-4 5 180,-5 23-450,13-12 225,-7 12 0,1 5-90,12-8 0,3 2-1048,-2-2 1,-2 2 0,3-1 944,3 5 1,3 1 27,0-2 0,2 4 1,2-3-501,8 6 0,3 0 530,-6 5 0,2-3 45,7-12 0,2-3-135,-1-6 1,2-4 179,21 3-45,-10-6 0,1-2-45,14-9 90,-9-16 0,-2-4 2690,9-5-2660,-15-3 0,3-8 0,-3-1-117,3-8 1,-1-2 86,-9 12 0,1-1 0,-2 1 135,3-13 0,-5-1-45,-4-1 0,-4-2 0,-6 11 0,-2-1 0,0 1 45,2-17 0,-2 2-135,-6 4 0,-5 2 45,-8 0 0,-2 5 45,-4-4-180,4 14 0,-5-3 0,-1 5-526,-4 10 1,-1 3 570,-3-3 0,0 2 0,1 5 0,-1 7 135,-3 13 0,2 6 89,8-4 1,1 2-334,-10 9 1,4 2 333,0 11 1747,8-7-1388,15 17-89,8-11-136,4-11 0,6-2-224,20 7-180,2-10 45,11-10 0,6-2 0,-16-2 0,1 0-180,2-3 0,6-2 0,0 1 0,-4-1 45,2 2 1,-1-1 179,9-2 0,4-3 0,-7 1 0,-14 1 0,-3 1 0,13-3 0,0 0 0</inkml:trace>
  <inkml:trace contextRef="#ctx0" brushRef="#br0" timeOffset="95929">14355 12022 7533,'-5'-19'989,"3"-5"810,-3 5-1439,5 5-810,0 3 360,5 11 180,-3 6-90,14 6 0,-8 2 0,10 4 0</inkml:trace>
  <inkml:trace contextRef="#ctx0" brushRef="#br0" timeOffset="99235">15061 11105 7533,'-7'-37'0,"0"0"0,1 2 0,1 8 0,5 14 0,6 6 0,-5 2 989,10 16-449,-10 3-90,10 10-540,-9 9 0,-2 3 180,3-11 0,-1 3-1183,-1 11 1,-1 7 0,-1-4 764,1 3 1,0-1 267,1-7 0,-1 3 0,-1 4-448,0-3 0,-1 5 1,-1 2-1,1-1 1,-1-3 417,1-6 0,0-2 0,0 0 0,0 7-145,0-3 0,0 6 1,-1 5-1,1 1 1,-1 0-1,1-1 1,0-5-1,0-5 190,0 4 0,0-7 0,0 0 0,1 5-19,1-1 0,-1 6 1,1 2-1,0 1 1,1-2-1,-1-5 1,0-7 63,0 13 0,2-5 0,2 4 0,1 1 0,-3-12 0,-6-18 163,2-14-163,-16-20 0,-1-22 0,-6-2 0</inkml:trace>
  <inkml:trace contextRef="#ctx0" brushRef="#br0" timeOffset="99519">15011 11712 7533,'0'-41'449,"-1"0"1,-1 11 0,5 3-90,26-7-360,-7 27-135,7 3 0,0 2 135,2 8-315,3 2 0,0 2 405,2 5-577,-14 1 1,-1 2 351,-2 0 0,-4 1-45,-5 21 0,4 2 0,-6 3 225,-16-10 0,-5-1-90,9 5 0,-3-2 180,-10-8 0,-7-6 180,-5-8 0,-1-5-135,-14 4-45,-5-8 0,0-2-225,9-4-270,4-2 0,3-1-90,18 2 450,-2-10 0,17 4 0,0-6 0</inkml:trace>
  <inkml:trace contextRef="#ctx0" brushRef="#br0" timeOffset="99769">15917 11179 7533,'-24'-17'60,"1"0"0,-7 4 0,3 9 30,5 18-1,-4 11 1,0 8 225,5 4 0,2 3-1408,4-10 1,0 0 0,1 1 592,-2 13 0,2 3 620,3-3 0,1 4 0,2-1-210,4-9 0,1-1 0,0 1 30,-3 9 0,-1 2 0,3-3 15,6 1 0,2-5-180,-2-16 0,3-2-49,11 12 0,2-2-355,6 5 629,3-6 0,4-3 0,3-10 0,-10-8 0,0 0 0</inkml:trace>
  <inkml:trace contextRef="#ctx0" brushRef="#br0" timeOffset="100170">15942 11551 7533,'6'-37'149,"0"0"1,1 1 0,4 10-150,8 19-45,6 2 0,3 5 45,-4 7 0,0 2 0,5-3 0,-2 3 0,9 21-90,-25-4 1,-4 0 89,0 12-225,-6 5 0,-2 1 225,-6 0-225,-4-8 0,-1-2 135,-4-7 180,-18 2-180,13-22 90,2-7-90,8-7 0,11-5 90,0-22-45,10 6 0,2-1 0,-7 2 0,1-1 45,10-1 0,3-1 90,-4-6 0,0 3 0,12-7 225,-6-2 0,0 3 314,-1 15-539,-2-4-90,-12 40 630,-6 35-540,-6-9 30,5-5 0,2 4 0,-2-3-272,-5 12 62,7-11 0,1 5 0,1-6 180,4 6-90,8-2 0,4-1 0,5-10 0,-4-9 0,1 0 0</inkml:trace>
  <inkml:trace contextRef="#ctx0" brushRef="#br0" timeOffset="100435">16549 11055 7713,'6'-13'1529,"23"23"-1349,-6 7-31,-2 7 1,2 8 0,-3-3-918,-7-6 1,-2 3 834,2 9 0,1 9 1,0 2-1,-4-6-552,-1 2 1,-3 1 376,-1-5 0,-1 7 0,-1 2 0,1-2 0,-2-6-72,2 7 0,-2 0-248,-4-2 1,-2 6 0,-1-1 0,-1-9 266,0-7 1,-3-4 0,-2 3 0,-3 1 0,-2-5 0,-3-10 0,-1 1 0</inkml:trace>
  <inkml:trace contextRef="#ctx0" brushRef="#br0" timeOffset="102295">18074 11638 7353,'0'-32'2338,"5"7"-1978,-3 2-180,3 9-90,-10-15-270,-8-13-135,-4 17 1,-7 3-46,-11 1 0,-4 9 405,2 11 0,-1 9-1116,7 5 0,0 4 1,4 4 1160,1 6 0,6 5 0,4 1 0,2 3 0,3 0-651,2 2 0,4-1 516,0 5 0,4-2 45,5-12 0,5-4 0,16-5-29,4-9 0,6-8-91,-4-11 0,1-8 1,0 0 89,0 1 0,0 0 0,-2-4-307,1-5 1,-2-3 0,-5 0 291,-1-5 0,-4 0 45,-6 7 0,-2-3 0,2-7 0,-1-5 0,-1 1 0,-3 5 0,-1 1 0,0-2-23,1-2 1,0-3 0,0 1-1,-3 2-67,-1-10 0,-1 0 30,1 2 0,0-2 1,-1 3 1010,-2-5 1,0 3-997,1-1 1,-4 18 943,-22 60-674,12 8 0,2 9-411,1-9 1,-1 4-1,1 1 1,1-3 275,3-2 0,1-3 0,-1 4 224,0 5 1,-2 5 0,2 0 0,0-5-409,3 4 1,2 2 138,-2-5 0,-1 7 0,3 0 0,5-6 125,5-9 0,5-4 0,1 0-170,2 4 0,2 0 0,1-5 0,8-1 0,1-9 0,-3-17 0,-1 1 0</inkml:trace>
  <inkml:trace contextRef="#ctx0" brushRef="#br0" timeOffset="102681">18582 11340 7533,'18'-31'1259,"11"11"0,6 4-989,-7 9 0,1 4-1909,20 1 1,-1 6 895,-21 4 1,-2 4 1191,6 12 1,-4 5-720,-15-4 1,-2 2 269,2 1 0,-1 2-225,-7-3 0,-3-1 135,-6 17-45,-7-7 0,-5 0-45,-7-7 0,-3-2 135,-1 7 1,-2-7 358,-1-17 1,1-8-225,-2-10 407,18-13 0,5-5-677,7-21 135,9 9 0,4-2 90,-2 10 0,4 1-285,9-4 0,6-3 0,2 0 37,-2 4 1,3-1 0,1 0 0,1 0 809,2 0 0,3 1 0,-1 0 0,-1 1-809,-6 4 1,0 0 0,-1 2 0,-3 5 381,11-3 0,-13 14 1140,-36 33 0,-11 10-1006,9-12 1,-2 1-502,-1 6 1,-4 6-1,1 2 1,2-5 186,-2 4 0,3 2 22,3 0 1,1 5-1,1 1 1,4-6-23,3-3 0,9-2-742,8 0 0,8 3 0,4-1 0,0-8 742,8-4 0,6-6 0,-6-1 0,5 2 0,1-2 0,-3-3 0,-2-4 0,1-1 0,-1 0 0</inkml:trace>
  <inkml:trace contextRef="#ctx0" brushRef="#br1" timeOffset="105552">9384 4289 26215,'-24'-15'-1562,"1"1"0,-8-9 449,10 5 0,1-5 64,7-9 0,8-6 458,10 6 1,6-2 0,-1-2-112,-2-4 1,-1-2-1,3 1 449,5 6 0,3 1 0,-1 3 150,-1-1 1,-2 5-2123,4-2 1883,-6 15 211,-5-9 167,-1 9 681,-6-10-821,0 5 45,0-11-410,0 9 82,0-8-274,0 21-433,-6-3 1049,5 33-176,-7 3 0,-1 5 224,6 4 0,1 4 0,-1 2-225,-2 3 1,-2 1 0,1 4 225,2 0 0,1 3 1,0 1-1,1-5 23,-1-4 0,1-4 0,0 4-42,1 0 0,1 6 1,-1 1-1,2-3 0,0-7-16,2 6 0,1-2-117,-1 3 0,1 5 0,1-12-215,8-9 840,-6-47-9,-13-20-486,-5-10 0,-3-3-428,4 20 0,-2 0 475,1-2 1,-2-3 0,3 1 106,0-2 1,0 0-209,2 1 1,-1-2-1,2 1 76,-1-2 0,2 0-228,1 2 0,0-3 0,4 8-648,6-3 988,0 3 1,3 3 150,11 13 1820,11 2-518,2 23-48,5 10-998,-18 2 0,-1 2-89,-1-6 1,-2 2-217,4 14 0,-2 0-1240,4 3 1002,-9-10 1,-1 1-1370,-4 19-397,-18-1 1245,5-21 1,-3-2-62,-33 1 1843,-2-9-943,19-14 0,-1-2 0,-18 5 0,8-5 0</inkml:trace>
  <inkml:trace contextRef="#ctx0" brushRef="#br1" timeOffset="105819">10103 3781 26215,'-37'-14'-318,"1"0"0,4 1 1,1 4 808,4 6 1,1 6-171,2 4 1,0 2-1614,-5-5 0,1 2 1309,-7 17-370,16-3 1,3 0-889,5 5 344,-6 5 1,1 3 486,13-5 0,3 1-697,-1 19 0,2 2-297,1-15 1,5 0 1150,8 7 0,6 4 1,-1-9-1,-4-14 1,1-3-1,16 17 0,-1 0 1</inkml:trace>
  <inkml:trace contextRef="#ctx0" brushRef="#br1" timeOffset="106185">10140 3991 29086,'8'-24'-1639,"1"0"1,11 6-1639,18 14 2691,-16 27 1,-2 9-203,-3-8 0,-1 2-373,3 14 0,-2 1 574,-6-12 1,-2 0-37,-2 11 0,-2 0-707,-1-13 1,-3-1-310,-5 8 1,-3-4 189,-1-14 500,-10 6 1545,6-22 1407,5-5-1058,1-24-918,13 4 1,3-1 345,-3-1 1,1 0-159,6-2 0,2-1 80,8-6 1,-1 2-211,-10 11 0,-1 0-107,8-8 0,3-5 1,-4 5-1097,5-7 1021,-6 8 0,-1 2 1452,-4 9-325,-24 12-169,1 8 2415,-24 28-575,18 4-2827,4-2 0,1 4-277,9 0 0,3 1-1236,-1-6 1,1-1 446,4 1 0,2-2 1122,17 9 0,2-4 0,-7-15 1,-1 0-1</inkml:trace>
  <inkml:trace contextRef="#ctx0" brushRef="#br1" timeOffset="106387">10723 3706 28869,'-3'-29'-1639,"-1"-1"1,10-17-1,19 50 1,8 9 695,-8-4 1,2 2 637,13 9 0,4 5 382,-9-1 0,1 3 0,-3 5-1170,-3 6 1,-3 4 0,0 1 554,2-3 0,0 2 0,-4 1-116,-10-7 1,-1 1 0,-4 2 0,-5 0 707,-10 10 1,-8 2 0,-3-1 0,0-3 0,0-2 0,0-2 0,-3 2 0,-1-3 0,1 0 0,-1 0 0,1 0 0,-1 0 0</inkml:trace>
  <inkml:trace contextRef="#ctx0" brushRef="#br1" timeOffset="108602">3285 4772 17266,'-7'-38'-1093,"1"0"1,2 12 0,1 1-1866,3-20 2570,2 35 313,20-17 682,-13 24 393,26-8-212,-20 11-878,19 5 971,-18 2-286,13 22-442,-21-7-329,-2 5 1,-1 4-136,-5-5 0,0 0-1328,0 1 1,0-1-1639,0 21 2088,-6-1 849,1-20 1,-2 1 166,0-1 1,0 0 783,-5 21-506,3-20 0,1-2-18,5 1-72,-2 6 0,-1-2 0,6-7 1,0 12-1</inkml:trace>
  <inkml:trace contextRef="#ctx0" brushRef="#br1" timeOffset="108769">3545 5466 16791,'-19'-19'-1851,"1"-10"753,5 14 788,7-3-256,0 12 23,1 12 592,-13 23 0,-3 5 0,6-6 0,0-1 0</inkml:trace>
  <inkml:trace contextRef="#ctx0" brushRef="#br1" timeOffset="118918">4661 6024 15221,'18'-31'188,"-1"1"1,1 0-1,3-3 1,3-2-1,0 1 1,-2 4-1671,1-2 1,0 2 1519,1 1 0,4-4 1,0 1-1,-3 5-948,3 1 1,-1 2 1015,8-9 0,1 1-170,-5 12 0,-1 3-177,-7 3 1,0 2 204,6-1 0,2 2-674,-1 5 1,0 0 670,19-6 1,-14 5 0,0 1 0,-10 0 0,1 0 0</inkml:trace>
  <inkml:trace contextRef="#ctx0" brushRef="#br1" timeOffset="119164">4785 6445 11658,'-7'-40'-178,"18"-5"697,10 30-1612,9-1 1,10-3 0,-1 3-255,-3 1 1,5-1 1207,-6 0 1,7-4 0,5-3 0,1-1 0,-3 2 0,-5 2-30,5-2 0,-4 2 1,7-4 115,-13 6 0,6-4 0,3-2 0,1 0 1,1-1-1,-1 1 0,-4 2 0,-5 3 14,4 0 0,-6 2 0,0 1 0,3-2 0,-2 0 0,3-2 0,1 0 0,0-1 0,-2 2 0,-3 2 0,3-2 0,0 0 0,0 0 0</inkml:trace>
  <inkml:trace contextRef="#ctx0" brushRef="#br1" timeOffset="119381">5392 6817 11460,'33'-32'177,"0"0"1,0 1 0,0-1 0,0 0 0,0 0 0,0 0 0,1 4 0,0-2 0,3 1 0,-1-1 0,2 1 0,-1 1 0,-1 1-1,0 2 1,-2 3-834,9-3 1,-2 3-1,0 3 1,1 0 0,3-2 322,-6 3 1,2-2-1,3 0 1,0-1-1,1 1 1,-3 1 0,-2 1-1,-3 1 14,8-3 1,-6 1 0,0 2 0,2 0 276,-2 3 1,1 0 0,1 0 0,-2 2 0,-1 0-15,7-2 0,-3 2 0,0 2 0,-2 3 1,-1 1-1,0 0 0,0 0 0,0 0 1,0 0-1</inkml:trace>
  <inkml:trace contextRef="#ctx0" brushRef="#br0" timeOffset="119581">6744 6941 7533,'0'-30'-315,"6"-5"0,4-1 225,0 10 0,1 0-845,6-15 0,9 0 995,9 10 0,8 4 0,0 2-660,-13 7 0,0 2 0,6-2 548,-3 2 1,6-2 0,4-2-1,2 0 1,-1 1 0,-3 1-1,-4 3-385,1 1 1,-5 3 0,0 0-1,5-2 385,-1 0 1,6-2 0,2-1-1,1-1 1,-2 2 0,-2 0-1,-5 2-204,8-2 0,-6 2 1,3 0 255,0 1 0,1-1 0,1 1 0,0 1 0,-4 1 0,-1 1 0,0 0 0,-2 1 0,1-1 0,-2 0 0,2 1 0,9-2 0,1 0 0,-1 0 0</inkml:trace>
  <inkml:trace contextRef="#ctx0" brushRef="#br0" timeOffset="119781">8082 6892 7533,'-20'-29'629,"0"0"1,23-2 0,11 3-540,16 6 0,10 5-1183,-6 2 1,4-1 0,3-1 876,-3 0 0,2 0 1,3-2-1,1-1 1,1-1-222,-7 3 1,1-2 0,2 0 0,0-1 0,0 0 0,1 1 0,-1 1 358,1 0 1,-1 1 0,1 1 0,0 0 0,0-1 0,0 1 0,-1-1-84,-1-1 0,0 0 1,0-1-1,-1 1 1,0 0-1,-1 2 1,-1 2 54,4 0 0,0 2 0,-2 1 0,-1 2 0,-2-1 106,9-1 0,-3 1 0,2 0 0,-4 1 0,2 1 0,-1 0 0,-3 2 0,14 3 0,-4 1 0,-7-2 0,-1-1 0,-4 3 0,1 0 0</inkml:trace>
  <inkml:trace contextRef="#ctx0" brushRef="#br0" timeOffset="119952">9607 6755 7533,'-35'-5'494,"1"1"1,0-1 0,-12-3 0,20 0-495,45 1-1696,18-5 1516,8-5 0,4-1-1459,-5 4 1,2-1 1603,-14 2 0,2-1 0,2-2 1,1 0-169,6-3 1,3-1-1,0 0 1,-2 0-192,-5 3 1,-1 1-1,0-1 1,3-1 357,-1 0 0,1-2 0,1 1 0,2-1 0,0 2-210,-5 2 0,2-1 0,0 2 0,0-1 0,-2 2 0,-1 1 246,6-2 0,-2 3 0,-1 0 0,1-2 0,-1 1 0,3-2 0,-1 0 0,-2 2 0,-3 2 0,-1 5 0,-1-1 0,1 1 0</inkml:trace>
  <inkml:trace contextRef="#ctx0" brushRef="#br0" timeOffset="120131">10649 6990 7533,'-7'-42'0,"1"14"0,1 1 0,3-14 989,2 5-269,35 19-630,1 16-912,-3-4 0,5-1 612,-2 2 0,3 0 1,-1-1-414,-7-2 1,0-1-1,5-1 398,1 0 0,7 0 0,4-1 1,0-1-1,-2 1 0,-5-1-400,-2-1 1,-4 0-1,0 0 1,3-1 534,-1 1 0,3 0 0,2 0 0,0 0 0,-1 0 0,-2 0 90,11-3 0,-1-1 0,-2 1 0,-2 0 0,0 0 0,-2-1 0,2 1 0,0 1 0,-1 1 0,1-1 0,-1 1 0</inkml:trace>
  <inkml:trace contextRef="#ctx0" brushRef="#br0" timeOffset="120282">11851 7078 7533,'26'-34'314,"0"0"1,0 0 0,0 1 0,1-1 0,-1 0 0,3-2-1,0-1 1,1 2 0,1 4 0,1 6-1135,7 6 1,1 6 0,1 3 0,-1 0 313,-2 0 0,-2 1 0,2 1 0,0-1-52,1-1 1,2-1 0,0-1 0,0 1 0,-1 1 557,3 0 0,0 1 0,-1 0 0,0 0 0,0 0 0,0 0 0,0-1 0,0 1 0,3 0 0,0 0 0,0-1 0,0 1 0</inkml:trace>
  <inkml:trace contextRef="#ctx0" brushRef="#br1" timeOffset="122715">2058 4586 21402,'12'-39'-3277,"-5"-7"0,-1 29 2043,-12 6 575,5 25 188,-21 27 610,17-12-704,-10 8 1,-3 0-376,9-3 883,-5 11 1,-1 0 267,1-12-437,2 12 0,1 1 311,-3-1-471,2-2 1,0 2-1,5-18 1,1-1-1,-3 7 1,0 0-1</inkml:trace>
  <inkml:trace contextRef="#ctx0" brushRef="#br1" timeOffset="123014">2479 4784 18434,'-5'-27'-3277,"4"5"0,-16 33 3713,3 2-646,-11 23 126,5-6 1,-1 1-516,4-2 1,0 3 446,-2-1 1,-2 6-1,-1 0 1,2-3-869,-5 6 1,-1 2 1097,6-2 1,-2 5 0,1 0-1,2-7 180,-2-1 1,2-1-437,0 7 0,1 5 1,2-6-59,5-16 1,0 0 88,-1 9 1,0 4 0,2-4 94,-4 10 0,5-9 0,0-2 1,-3 3-1</inkml:trace>
  <inkml:trace contextRef="#ctx0" brushRef="#br1" timeOffset="123335">2380 5515 21951,'15'-32'-1639,"-1"0"1,3-1 104,2 7 1,2 6 1726,-1 15 771,22 5-70,-20 0-581,6 0 0,0 0 202,-3 0-372,7-1 0,-1 2 952,-7 4-618,10 24-1017,-27-5-310,-17 12 0,-7 2-1152,-8 1 1747,-1-11 1,-6 3 0,3-3-64,7-6 1,-1-2 248,-10 4 1,-5 1 0,5-4-301,-7 8 398,4-4 1,3-4 575,18-11 750,32 12-1629,7-21 385,11-4 1,10-1-1,-5 0-644,-8 2 1,1 0 552,6-4 1,7-2-1,1 0 1,-7 2-1,2 2 1,-2 0-1,1-2 1,0 0-1,1 0 1</inkml:trace>
  <inkml:trace contextRef="#ctx0" brushRef="#br1" timeOffset="123538">3086 5627 14423,'-14'-33'-3277,"-2"4"2369,14 22 315,-3 7 1477,21 29-794,0 0-48,-2-7 1,2-1-27,3 4-219,-4-3 0,-1 1 309,7 2-373,-6 12 1,0 6 44,-2-10 0,-1 0-325,-4 3 1,-2 0 0,-2-3 0,-3-2 0,-8 7 0</inkml:trace>
  <inkml:trace contextRef="#ctx0" brushRef="#br1" timeOffset="124069">2999 5652 13834,'0'-38'-2843,"6"2"-434,23 0 1017,5 8 2532,9 11 1,2 4 525,-19 6 1,1 1-604,8 3 0,4 2 1,-4 0 853,10 1-959,3 0 0,2 0 130,-16 0 1,-2 0-210,4 0 1,-2 0 21,-3 0 1,-2 0 11,8 0-66,11 5 0,-13 2 0,6 6 0</inkml:trace>
  <inkml:trace contextRef="#ctx0" brushRef="#br1" timeOffset="124328">3520 5640 13580,'-7'-31'-2731,"-4"11"2432,10 2 47,1 29 38,7 10-1425,-1 19 1,0 6 136,-2-14 0,-1 2 1494,-1 5 0,0 6 0,-1 1 1,0-2-1,-2-2 0,-2-3 1,1 4-1,0 2 0,1 1 1,-1-1-1,0 1 0</inkml:trace>
  <inkml:trace contextRef="#ctx0" brushRef="#br0" timeOffset="126118">9247 16583 7533,'-20'-23'1638,"-1"-1"0,15-5-1136,24 31-682,12 6 0,4 2 0,12 4 180,-18-8 0,1 0-720,9 3 1,0-1 250,-8-4 1,0 0 0,5 4 0,-1 2 0,-7-4 0,0 0 0</inkml:trace>
  <inkml:trace contextRef="#ctx0" brushRef="#br0" timeOffset="126285">9272 16410 7533,'-23'-34'1092,"-1"0"0,13 1 0,10 10-860,28 32-367,2-5 0,4 2-958,2 9 1,3 5 0,-3-3 623,-1-4 1,-1-1 0,0 3 0,2 1 0,-5-1 0,14 4 0</inkml:trace>
  <inkml:trace contextRef="#ctx0" brushRef="#br0" timeOffset="126902">12707 15666 7533,'6'-43'180,"0"16"-90,-6-13 179,0 25 1,0-9 180,0 1-270,0 8 450,-11-20-361,3 20 91,-10-8 450,-17-6-900,6 12 360,-8-6-540,3 29 180,18 2 180,-7 15-135,15 14 0,4 6 45,0-5 0,1 3-463,2-7 1,0 5 0,1 2 0,2 0 444,1 0 0,1 1 0,1 2 0,1-1 0,-1-2-634,1 1 1,1-3-1,0 2 1,1 5 594,-1-5 1,0 5 0,2 4 0,-1 1 0,1 1-1,0-2 1,-1-3 0,0-6 11,1 8 0,0-7 0,0 1 0,1 5-45,-3-9 0,1 4 0,0 3 0,0 2 0,1 1 0,-1-1 0,0-3 0,-1-3 0,-1-5 0,1 4 0,-2-5 0,1-2 1,-1 5 35,2 9 0,0 6 0,0 0 0,-2-4 0,-2-8 9,-4-3 0,-4-4 0,-3 15 0,-8-9-613,-7-28 0,-4-6 1377,-20 5-714,9-13 0,0-4 175,-4-8 127,1-1 1,0-3-218,14-1 0,1-1-90,0 3 0,1-1 0,3-1 0,4 0 0,-2-7 0</inkml:trace>
  <inkml:trace contextRef="#ctx0" brushRef="#br0" timeOffset="127362">12471 17971 7533,'-33'-6'239,"0"-1"1,5 1 0,3 6 570,-4 40-540,14-13-46,1 12 1,-1 1-584,2-8 539,4-1 0,5 1-450,15 7 180,6-13 0,3-3 0,16 5 0,6-11 0,2-7 90,-4-14-225,7 0 1,-2-4 44,-13-13 133,-3-3 0,-7-4 182,-26 2 0,-6 0-180,6-1 0,-3 1-90,-11 1 0,-7 4 0,-9 0 1,-2 6-312,-10-2 0,8 2 0,1 2 0,-8 7 0</inkml:trace>
  <inkml:trace contextRef="#ctx0" brushRef="#br0" timeOffset="127936">11330 15592 7533,'-13'-13'449,"1"6"631,5 2-900,2 5 449,5 5-449,5 2 0,-3 0 450,14 10-630,-8-9 360,10 10-181,-5-11-538,-1 4-631,11-4 541,-7 5-541,13 6 630,-16-10-179,5 14 539,-5-13-180,-6 8 719,-2 7-269,1 2-90,-5-5 0,4 1 360,1-10-360,1 2-720,16 4-719,14-11 1259,-2-2 0,12-5 0,-16 0 0</inkml:trace>
  <inkml:trace contextRef="#ctx0" brushRef="#br0" timeOffset="128168">11714 15604 7533,'0'-50'1529,"0"23"-720,6 5 91,12 27-1170,2 2 225,1 6 0,0 3-45,1 6-90,1 9 0,-1 2 0,-5 4-1459,1 0 1,-2 1 630,-7 4 783,-1-19 0,0 2-221,-1 5 0,-2-2 176,4-2 270,-1 1 0,0-3 0,-1-10 0,6 4 0</inkml:trace>
  <inkml:trace contextRef="#ctx0" brushRef="#br0" timeOffset="128329">11950 15542 7533,'-19'-12'1349,"6"5"-540,8 18-988,10 4-91,1 12 0,1 4 90,6 6-180,1 3 0,1 2 73,-2-15 1,1-1 0,-1 5-1,0 0 1,-1-7 0,-1 0 0</inkml:trace>
  <inkml:trace contextRef="#ctx0" brushRef="#br0" timeOffset="128479">11590 15728 7533,'-10'-37'869,"0"1"1,20 11-1,7 2-1139,0-3 1,5 5-550,11 12 1,7 6 248,-1-3 1,4 0-1,-4 1 160,-3 3 0,0 1 1,7-2-1,4-2 1,-4 2-1,-5 3 0,0 0 1</inkml:trace>
  <inkml:trace contextRef="#ctx0" brushRef="#br0" timeOffset="129520">13785 15877 7533,'-4'-31'60,"1"1"0,-3 1 0,1 7-60,3 15 1349,-14-3-1079,7 8 449,-20 8-629,14 2 180,-5 15 0,0 5-360,4 3 45,0 14 0,3 3-395,6-3 320,4-12 0,1 5 0,1-6-60,7 14-45,7-1 1,8-4 89,9-20 0,4-6 90,-4 5 0,2-4 45,3-6 0,0-9-135,2-12 0,-4-5 45,7-8 30,-13 0 0,3-5 0,-7 1 60,-9 6 0,-4-1-90,2-12 0,-1-5 0,-5 6 0,-12-13-120,-5 11 0,-4-6 1,-6 5-632,-2 12 0,-4 3 0,0 1 900,1-3 1,-1-1 0,0 4-15,-11-5 0,-1 6-501,2 12 0,4 4 636,0-3-175,2 9 0,5 7 85,18 6-270,24 26 270,8-13-90,1-9 0,7 1 0,-2-1 0,-4-4 0,0 0 0,15 8 0,1 1 0</inkml:trace>
  <inkml:trace contextRef="#ctx0" brushRef="#br0" timeOffset="131151">13512 16583 7533,'-26'-9'1259,"1"-1"0,-13-2-1259,21 6 720,28 6-450,20 0-180,9 0-1466,-13 0 1,0 0 1015,23 0 300,-14-1 0,6-1 0,8 0-279,-14-1 0,6 0 0,3-1 0,2 0 1,1-1-1,0 1 0,-2 1 0,-3 0 129,2 0 0,-2 1 0,-2 0 0,0 1 1,2-1-1,2-1 84,-1 0 0,3-1 0,2 0 0,1 0 1,-1 0-1,-3 0 0,-5 1 0,-5 1 0,8 2 1,-7 0-1,-3 0 0,-1 0 0,0 0 0</inkml:trace>
  <inkml:trace contextRef="#ctx0" brushRef="#br0" timeOffset="131952">13636 17116 7533,'-20'-5'270,"8"3"719,1-9 540,4 5-899,0-13 89,18 6-449,4 0-225,10 4 0,3 2-45,19 4 45,-14-3 0,1 1 135,12 5-855,-22 9 1,-2 4-226,-1 3 315,-17 20 1,-7 3 134,-6 1 208,-8-8 1,-8 6-1,-2-5 422,-1-10 0,-3-3 0,0-1 149,2 3 1,-1 0 0,1-3 30,-12 2 0,5-7 0,13-9 539,34-16-629,9 3-405,14-3 0,8-1-525,-5 3 1,3 1-1,2 0 299,3 1 1,1 0 0,0 0 0,-1-1 0,-1 0 0,-2 1 0,6 1 0,-1 0 0</inkml:trace>
  <inkml:trace contextRef="#ctx0" brushRef="#br0" timeOffset="132161">14169 17091 7533,'-12'-47'3276,"10"8"-2685,9 43-680,7 10 44,-2 14 0,-1 8-315,-3 5 0,-2 2-240,0-6 1,-1 2-1,2-2 600,4 13 0,1-5 0,-2-12 0,1-4 0,19 6 0</inkml:trace>
  <inkml:trace contextRef="#ctx0" brushRef="#br0" timeOffset="132351">14504 17017 7533,'-13'-22'1709,"18"45"-1349,-3 22-226,10-6 1,0 0-45,-4 7-225,5-10 0,2 2-360,-2-3 1,0 1 494,3 7 0,1-2 0,-2-10 0,0-5 0,3 2 0</inkml:trace>
  <inkml:trace contextRef="#ctx0" brushRef="#br0" timeOffset="132520">14144 17129 7533,'-32'-25'1049,"1"0"0,7 11 1,4 1-241,2-9-629,19 22 360,45 5-360,-15-4-861,1 1 0,8 0 1,3 0 410,-4 0 0,3-1 0,1 1 0,-1-2 34,1 0 0,-1-1 0,1-1 0,0 1 0,4 1 1,0 0-1,-1 0 0,-4-1 0,-6-3 0,0 0 0,0 0 1</inkml:trace>
  <inkml:trace contextRef="#ctx0" brushRef="#br0" timeOffset="133302">15632 16249 7533,'-7'-13'2878,"-4"1"-2608,15 5 90,-3 2-1,12-1-448,-7-17-451,0-5-90,-17-20 135,-8 14 1,-9 2 254,1 13 0,-3 3 0,-1 1 27,-13-10 1,0 7 392,-4 17 0,6 15 179,13 23 1,10 10-135,8-6 0,7 2-225,1-5 0,3 3 0,10-6 30,10-7 0,10-4 0,2-7-120,6-6 0,4-7 0,1-8-158,-5-5 1,2-6 0,-1-5 0,-3-4-573,-2-7 1,-2-8 0,-3-2 0,-4-1 615,-4 3 1,-2-2 0,-4 0 0,-4-1 158,-5 0 0,-3 0 0,-4-1 0,-2 2-228,-3 0 1,-3 0 0,-2 2-1,0 4 273,-6-8 0,-2 4 120,5 1 0,-2-1 0,0 19 690,-15 41-361,18 22 1,6 10-270,0-16 0,0 2 0,3 2-246,1 0 1,2 3-1,1 1 1,4 0-7,1-3 0,4 0 0,1 1 0,0 0 0,1-3 118,0 0 0,0-2 0,2-1 0,2 2-118,0-2 0,3 3 0,1-1 0,0-3 0,1-4 72,4 2 0,2-6 0,-1-3 0,7 0 0,0-6 0,-5-8 0,0 0 0</inkml:trace>
  <inkml:trace contextRef="#ctx0" brushRef="#br0" timeOffset="133651">15966 16075 7533,'-5'-49'1349,"3"10"0,2 1-449,11-3-945,3 13 0,4 5 45,22 18-405,-3 11 0,2 10-45,-2 14 1,-2 6-415,-4 0 1,-2 4 713,-9-8 0,-1 3 1,-7 1-91,-8-1 0,-5 0 0,0-3 285,2-5 0,-4-2 341,-9 10 1,-5-13 63,-5-38-270,-8-6-135,21-20 0,11-9 15,7 14 0,5-1 0,3-3-584,-3 6 1,2-2 0,1-2 0,1 0 0,0 3 500,2-1 1,0 2-1,1 0 1,0 2 501,9-11 1,0 1 0,-7 12 1589,-9 11-1799,-11 24 449,-19 29 1,-8 14-361,12-8 1,2 3 0,3 3-1022,2 0 1,3 3 0,2 1 0,3-1 661,3-3 0,2 0 0,4-2 0,2-1 0,1-6 0,2 0 0,2-4 0,3-3 0,8-6 0,0 1 0,0-1 0</inkml:trace>
  <inkml:trace contextRef="#ctx0" brushRef="#br1" timeOffset="144195">26032 10275 8219,'-40'5'43,"0"2"788,15 33-532,14-12 0,2 2-1938,-1 2 1,2 2 871,1 5 1,3-1 837,2-11 0,2 2-388,1 14 0,1 7 0,1-4 201,0-1 1,2 3 11,1-6 0,2 8 0,1 3 1,0-2-1,-1-6 38,0-4 1,-1-5 0,2 7 36,-1-1 1,2 7 0,0 3 0,1 0 0,-1-3 0,-1-6-113,1 3 0,-1-7 0,0 7-22,-1-8 1,1 5 0,0 3 0,0 1 0,-1-1 0,0-2 0,-1-5 52,0 2 0,-1-4 0,-1-2 0,1 3 0,1 11 0,2 1 0,-2 0 0,-1-4 0,-4-9 0,-1 1 0,1 0 0</inkml:trace>
  <inkml:trace contextRef="#ctx0" brushRef="#br0" timeOffset="144502">25945 11403 7533,'-2'-30'-330,"-1"0"0,1 3 0,3 2 60,4-16 270,3 17 180,3 0 0,2 3 90,6 5 0,0-2 539,21 8-719,-22 14 0,11 7 0,-1 7-270,-16 12 225,9 12 0,-3 3-599,-15-20 1,-4 1 313,0 8 0,-3 6 0,-2-4-839,-3-1 1,-4-1 988,-4 6 0,-3-1 0,2-10 0,0-4-90,-8 7 180,3-11 0,-1-1 0,-10 8 0,10-10 0,0 0 0</inkml:trace>
  <inkml:trace contextRef="#ctx0" brushRef="#br0" timeOffset="144919">26826 10646 7533,'-14'-45'1169,"3"9"-2428,6 13 989,3 14 540,-9 26 314,-2 17 1,-3 10-450,5-9 0,0 5 0,-1 1 0,1-1-955,-1 1 1,0 0 0,0 1 0,1-1 530,0 0 0,-1 0 1,2-1-1,2-2 95,2 0 1,2-2 0,1-3-32,-1-1 0,3 0-198,6 0 0,5 3 0,2-3 63,4-1 1,3-3 359,5 10 0,3-4 0,-3-17 0,0-5 0,13 0 0</inkml:trace>
  <inkml:trace contextRef="#ctx0" brushRef="#br0" timeOffset="145311">26999 11030 7533,'-4'-33'509,"1"0"1,1 5 0,4 4-420,5 12 360,33 1-900,-16 15 90,8 3 0,0 4 0,-9 11 90,-3 11 1,-5 8-1,-12 6 0,-5 1 0,0 0 0,-3-1-823,-2-12 1,-1 0 0,-2-4 870,-10 13 357,-3-27 0,0-4-225,5-1 1685,-16-17-1685,27-9 180,7-11 0,5-8-30,6 2 0,4-3 0,1 0-459,-1-1 0,1-1 1,1 0 428,6-7 0,3-1 0,-2 4-30,-1 4 0,0 2 179,6-6 1,-1 4 540,-4 6 90,-17 34-541,-9 20 1,-7 11-135,-4 4 0,1 2-295,5-3 1,3-3 69,4 6 90,5-10 0,8-10 0,3 0 0,13 14 0,-5-14 0,1-1 0</inkml:trace>
  <inkml:trace contextRef="#ctx0" brushRef="#br0" timeOffset="145536">27495 10349 7533,'0'-26'-315,"0"1"0,11-12 1754,30 24-899,-4 20 44,6 9 1,1 10-1678,-16 6 1,-3 8 0,-1 0 597,0 0 1,-1 0-1,-2 3 270,-4-4 1,-1 1 0,-2 1 0,-3-1-196,-4 2 0,-4-2 1,-1 0 62,-1-2 1,-1-2-1,-1 0 357,-2 0 0,-1-1 0,-1 0 0,-2 3 0,-2-1 0,0 0 0,-2 0 0,1 0 0,-1 1 0</inkml:trace>
  <inkml:trace contextRef="#ctx0" brushRef="#br0" timeOffset="150985">24644 13125 7533,'-23'-10'854,"-1"-1"1,-21 0-675,37 18-270,-2 19 0,3 5 180,6 3-876,-3 2 1,2 4 965,7 1 0,1 1-675,-2-6 0,0 3 495,3-4 0,1 7 0,1 1 0,0 1 0,-2-5-832,0 4 0,-2-3 1,1 4 777,1-7 0,2 4 0,0 0 0,-1 1 0,-1-2 31,-1 3 1,-1 0-1,-1-1 1,1-2-561,1 2 1,1-2 0,-1 2 582,0 7 0,0 1 0,0-1-203,0-5 0,0-2 0,0-2 113,1-1 0,-1 0 45,1 12 0,-1-3-180,-3-19 1,-1-2 234,-2 12 1,-5 3 0,-2-17 0</inkml:trace>
  <inkml:trace contextRef="#ctx0" brushRef="#br0" timeOffset="151218">24607 14030 7533,'-4'-43'517,"0"0"0,0-1 0,-1 2 1,3 3-384,2-1 1,5 6-45,9 15-180,5 6 180,-1 8 0,-5 5 90,15 16-270,-11-1-3187,12 16 3072,-22-6-1143,4 21 1348,-15-15 90,1 1 0,-1-1-270,-4-8-32,-14 17 212,19-26-1169,-8 4 1169,5 0 0,5-4 0,-5 4 0</inkml:trace>
  <inkml:trace contextRef="#ctx0" brushRef="#br0" timeOffset="151381">25090 13931 7533,'-25'-30'1092,"1"-1"0,1 3 0,8 5 759,15 16-3470,0 13 1619,0 2 0,0 10 0,0 6 0,0 2 0</inkml:trace>
  <inkml:trace contextRef="#ctx0" brushRef="#br0" timeOffset="151951">25784 13844 7533,'0'-19'1349,"0"-5"-989,0 16-180,0-3-90,0 6 629,6 3-719,1-14 180,-1 13-360,0-14 360,-12 0-540,0 2-89,-29-20 134,8 26 0,-2 3-1324,1-4 1,0 2 1400,-6 2 1,-2 6 28,0 9 1,1 4 567,-3 5 1,2 3-270,3-2 0,2 3 0,5 3 0,6 2 45,12 1 0,4-2-45,3 6-45,14-1 0,8-5 3231,11-17-3344,13-5 1,2-8-203,-2-16 150,-13 2 0,3-4 0,-4-3-360,-10-3 1,-4-2 0,0 0 479,5 1 0,0 0 0,-4 0 90,0-15 0,-5-1-180,-5-5 0,-5 0 270,-5 0 0,-2 1-90,1 2 0,-1 2-90,2 8 0,-3 5 360,-6 3-180,5 19 449,-1 10-539,1 21-957,3 17 0,1 5 912,-2-17 0,1 2 225,-1 17 0,1 8 0,3-2-536,2-14 0,3-1 1,-1-1 325,-2 5 0,1-1 0,1-2-375,8 9 0,5-5 135,6-12 0,1-4-1529,8 5 1709,0-5 0,-1-4 0,-9-13 0,7 3 0</inkml:trace>
  <inkml:trace contextRef="#ctx0" brushRef="#br0" timeOffset="152118">26131 13695 7533,'-3'-24'1638,"0"-1"0,-3-3-57,6 1-2391,11 31 810,3 3 0,0 12 0,-3 6 0</inkml:trace>
  <inkml:trace contextRef="#ctx0" brushRef="#br0" timeOffset="152501">26899 13113 7533,'-18'-37'359,"-1"-1"1,0 1 0,0-9 0,-5 10-135,-10 20 0,-1 8-45,2 3-91,-10 12 1,0 8 0,12 7 405,0 13 0,4 5-458,17-13 0,5 3 82,-1 11 1,1 8 0,5 0-690,3-11 0,3 0 0,1 1 1,0-1 598,0 11 1,0 0 0,1 0-53,0-11 1,0 0 0,2 1 0,0-1-68,2 4 0,2 0 0,0 1 0,-2 0 0,0 0 0,-2 0 0,0 1 0,1-1 45,2 1 0,0 0 0,0 0 0,-2-1 15,-1 7 0,-3-2 0,-1-1-390,-2-10 0,-2-1 1,-2-2 194,-4 3 0,-3-1-255,-2 2 0,-2 2 1,-5-8-546,-16-8 0,-5-7 935,3 3 0,0-4-508,-2-7 1,1-7 597,-8-7 0,6-13 0,0-8 0</inkml:trace>
  <inkml:trace contextRef="#ctx0" brushRef="#br0" timeOffset="152651">26305 13919 6623,'-12'-23'0,"-1"0"0,-1 2 2603,9-19-1434,17 35-539,8 10-3907,27 8 2405,-17-5-154,14 1 1,3-1 1025,0-7 0,-1 4 0,1 1 0,-15-3 0,0 1 0</inkml:trace>
  <inkml:trace contextRef="#ctx0" brushRef="#br0" timeOffset="152851">27222 13745 7533,'27'-15'449,"1"0"1,16 6 0,-49 48 0,-2 10-1</inkml:trace>
  <inkml:trace contextRef="#ctx0" brushRef="#br0" timeOffset="182696">4649 7808 7533,'0'-19'-990,"0"1"990,0 11 90,5-3 90,-3 8-90,3-9 0,-5 4 90,6 0-180,-5-4 90,5 10 0,-1-10-180,-3 4 180,3 0-90,-5 2 0,0 5 90,6 0-180,-5 0 90,4 0 0,-5 0 270,0 0-180,6 0 0,-5 0-90,5 5 89,-1-3-89,2 3 0,0-5 0,10 0 90,-3 0-180,5 0 90,-1 0 0,-6 6 0,12-5 0,-4 5 0,11-1 0,-12-4-89,-1 5 89,0-6 89,-5 0-89,5 5 0,0-3 180,-5 4-180,5-6 180,0 0-90,1 0 0,6 0-90,-6 0 90,-1 0 0,6 0 0,2 0-180,11 0 180,-5 0-90,-8-6-90,5 4 90,-8-3-90,9 5 90,6 0 90,-8 0-90,8 0 0,5-6-1936,-12 5 2026,12-4-391,-5 5 301,-8 0 90,13 0-90,2 0 0,-9 0 0,7 0 0,1 0 90,3 0 0,-16 0 0,-1 0-90,16 0 0,-8 0 180,0 0-243,2 0 63,12 0 0,-12 0 0,-2 0 90,0 0-90,-8 0-90,7 0 90,1 0 90,-8 0 1651,8 0-1741,-1 0 0,-7 0 387,2 0-387,-1 0 0,-8 0 82,9 5-82,1-4 0,-11 10 0,9-9 0,2 9 0,-9-10 0,12 5 0,-9-1 0,1-3 0,4 3 0,6-5 0,-8 0 0,2 0 180,10 0-180,-23 0 0,23 0 0,-15 0-3277,1 0 3162,-1 0-51,4 0 166,-9 0-90,5 0 180,4 0-90,-8 0-90,3 0 90,5 0 0,-8 0 0,9 0-90,1 0 180,-11 5-90,9-3 90,-4 3-90,1-5 0,-1 0 0,4 0 0,-8 0 0,4 0 90,3 6-90,-12-5 0,13 5 0,-5-6 3276,8 0-3153,5 5-123,-5-3 428,-7 3-338,4-5-90,-9 0 0,22 0 90,-15 0-90,4 0 90,-2 0-180,-9 0 180,5 0-90,4 0 0,-14 0 0,14 0-90,-10 0 90,6 0-90,5 0 180,-3 0-90,-2 0-90,-2 6 90,-4-5 0,0 4 0,10 1 0,-13-5 90,12 5-90,-3-6 0,-4 0 0,8 0 0,-4 6 0,1-5 0,-1 4 90,9-5-90,-12 0 0,9 0 0,3 0 180,-12 0-180,6 0 0,2 0 0,0 0 45,-4 0 0,1 0-45,10 0 0,-4 0 0,-6 0 0,-2 0 0,-1 0 0,10 0 0,-16 0 0,-10 0 0,8 6-90,-15-5 90,5 5 0,-6-1 0,0-3 0,0 3 0,0-5 450,0 0-270,-6 0-180,5 0 90,-5 0-180,6 0-270,0 0 270,-5 0 90,4 0 0,-4 0 1529,5 0-1439,0-5 0,0 3 0,0-3 0,0 5-90,0 0 0,5 0 180,-4-6-90,4 5-90,-5-5 180,0 1-90,0-2 0,0 0 179,6-9-179,-5 7 0,5-3 90,-6-5-270,0 9 180,0-4-180,0-5 0,5 9 180,2-26-180,0 17 90,4-12-90,-4 6 90,5 2 0,-5-4 180,4-9-180,-4 12 180,0-9 0,-1-2-180,0-4-87,-3 11 0,0-1 222,0 0 0,-1 1-1526,0-10 1301,3-12 180,-4 22 0,-2 0-270,1-10 135,0 10 0,0-1 135,0-22-348,0 9 213,-2 0 0,-1-1-135,-4-5-87,2 12 0,-2-2 267,-5 6 0,0 1-1343,-3-14 1343,1 9 0,-1-2 90,0 8 0,0 0-778,1-1 0,1 0 688,-2 1 0,0 1 0,-3-6 0,1 1-972,1-11 972,1 12 0,1-2-220,4 2 0,2 1 265,1 3 0,0 0-90,1-5 0,0-2 45,0 1 0,1 0 0,1 6 0,1 0-90,0-5 0,-1-2 90,-1-5 0,-1 1 0,3 11 0,-1-2-120,-1-12 0,-2-4 1,1 4-243,2 10 1,0 0 391,-1-2 0,-1-4 0,0 2-75,0-5 0,0 2 670,0 8 0,-2-2-655,-1-12 0,-2-5 0,2 4 120,4 11 0,1-2-44,-4-3 0,-2-7 1,1-1-1,3 7 89,3-2 0,1 3-135,-4-1 0,-3-3 0,2 2 45,4-9 0,-1 3-418,-1 7 1,-2 0 372,1-4 0,0-3 90,2 12 0,0-2 0,-1 3-90,-1-2 0,0 1 30,2 2 0,0-1 0,-1 0-277,-4-12 0,1 3 292,3 8 0,1 1 0,-4-11 0,0 0-180,2 5 0,-1 2 338,1 8 1,-1-1-324,-3-6 0,0-5 1,1 5 119,1 10 0,0-1-90,-3-17 0,-1-2 0,3 13 0,0 2 45,2 4 0,0 1 45,-1-6 0,-2 0-45,1 3 0,1 1 740,1-2 0,0-2-755,-1 2 0,0-3 0,0 2 60,1-3 0,1 1-30,-2-2 0,0-3 0,0 5 2073,-6-12-1998,6 6 0,-2-1 671,1 15 1,1 1-762,0 0 0,2-1 225,-7-16 0,2 6-180,4 15 0,0-8 464,2 10-644,5 0 184,0 1-184,-6 5 639,5 1-549,-4 5 994,5-4-994,0 10 180,0-5-90,0 6-270,0 0 180,-6 11 270,5-8-90,-10 19-90,9-14 270,-3 10-1,-1 0-269,5-4 180,-5 4 90,6 5-270,0-8 90,0 9 0,0 21-90,0-24-861,0 10 1,0 0 950,0-9-683,6 25 593,1-14 90,0 4-270,4-1 135,-8-7 0,1 1-134,8 14 149,-8-11 0,0 5 0,0-6-2746,9 10 2776,-9-6 0,-1 2-45,3-10 1,-1-2-1752,-4 16 1751,2-16 0,0 2-266,0 7 1,-1-1 310,-1 11-34,4-11 0,1 5 0,0-1 34,1 8 0,0-2 0,2 2 0,1-1 0,-1-6 0,0-1 0,0 5 0,0 1 90,-2 2 0,0 0-46,-1 1 1,0-1 45,-3-3 0,0 0 135,0 0 0,-1-3-225,-1-11 0,0 1 0,1 12 0,3 6 0,-1-5 45,-1-10 0,0 0-45,1 11 0,1 6 0,-1-5-45,0-12 0,-1 0 15,-1 10 0,0 5 0,-1-2 90,0-10 0,-2-1 0,1-1-60,0 1 0,1 0 0,-2 0 0,-1 15 0,-1-1 0,2-5 0,0 2 144,0-9 1,-2 2 0,2-1-145,0-4 0,1-1 0,1 0-135,0 17 0,3 0 45,1-16 0,1 0 0,1-3 0,3-1 1,1 2 59,1 13 0,0 8 0,0-8 75,-2-15 0,0 1-45,1 13 0,-2 6 0,0-7 89,-2-15 1,0-1-90,2 15 0,1 7 0,0-3 515,1-1 0,-1-2-515,-4-9 0,1 0 0,-1 0 45,3 7 0,-1 0-45,-2 5 0,0-3 0,-2-17 0,0 1 0,5 13 0,1 6 0,-1-6 0,0 8 30,2-12 0,2 6 0,-2-6 584,4 9-644,-4-14 0,1 4 0,0-3 75,-2 2 0,0-2-45,3 4 0,-1-1 0,-3-8 0,0-1-632,9 16 812,-10-20-802,9 18 802,-10-25-848,5 14 758,-5-16 994,4 0-1084,-10-8 1848,5-5-1848,-6 0 2784,0 0-2694,0-11 1636,0-8-1636,5-2 189,-3-7-279,3 14-90,1-15 180,-5 13-90,10-18 90,-10 19-90,10-8 0,-9 5-180,9 4-89,-10-9 89,5 9 0,-1-10 180,-3 16-360,3-8 90,-5 14 0,6-3 90,-5 5 180,5 5 0,-6 2-179,5 16 89,-4-7-90,5 24 180,-1-24 90,-4 29-90,4-28-360,-5 23 270,0-25-360,6 20 450,-5-20 990,10 19-990,-9-19 359,9 20 1,-10-20-360,10 20 0,-10-21-270,10 21 270,-9-26-449,3 19 449,-5-20 269,0 5-269,0-8 990,0-10-630,0 3 359,0-14-719,0 8 90,0-16-90,0 10-270,0-3 90,0 4-269,6 1 269,-5 5-90,10-4 180,-9 4 180,9-5-90,-10 5-90,16-10 90,-15 14 0,26-13 0,-18 9 0,35-6 90,-22 1-45,11 5 0,1 2-392,3-2 257,9 3 0,3 2-319,-24 2 0,1 0 379,11 0 0,6 0 0,-5 0 30,-9 0 0,-1 0 0,13 0 0,6 0 0,-5 0-45,-13 0 0,0 0 105,12 0 0,6 0 0,-5 0-105,-14 0 0,1 0 135,10 2 0,6 0 0,-5 0-512,-9-1 0,0-1 452,11 2 0,5 0 0,-5 0 15,-7-2 0,0 0-45,10 1 0,6 1 0,-6 0 0,-12-1 0,0 0 0,12 2 0,6 1 0,-7 0 0,-12-4 0,0 1 0,13 3 0,6 3 0,-5-1 0,-14-3 0,1 2-23,2 1 1,6 2-1,-1 0 1,-6-1-68,-6 0 0,0 1 45,6-1 0,6 1 0,1-1 0,-7 0-45,-7 0 0,0 0 60,17 1 0,8 0 0,-7-1 30,-16 0 0,0 0-30,16 1 0,6 0 0,-6-1 30,-18-3 0,0 0 60,15 3 0,7 1 0,-7-1-105,-15-3 0,-2 0 165,13 2 0,5 0 0,-6 1-120,-11-1 0,-1 0 120,9-1 0,5-1 0,-6-1 150,6 4-46,6-1 1,-1-1-45,-14 2-45,4-1 0,-1 1-45,-5 5-180,-3-3 0,1 0-90,0-1-359,9 14 269,-17-14-173,-6 10 173,-8-11 61,-10 10-151,-8-14-629,-17 19 629,-3-20-225,6 12 1,0 0 584,-13-4 0,13 6 0,0 2 0,5-5 0,0 0 0</inkml:trace>
  <inkml:trace contextRef="#ctx0" brushRef="#br0" timeOffset="192780">12607 11390 7533,'-7'-44'494,"1"0"1,12 11 0,5 0 0,5 2-316,11-7 1,6 5-522,3 2 0,1 5 477,-2 5 0,1 8 270,-7 14 0,0 7-226,-1 1 1,-2 9-1000,-3 14 1,-1 12 0,-2 4 0,-1-6 500,-3-8 0,-2-3 0,-2 6 214,-2 3 0,-1 7 0,-1 5 0,0-1 0,-2-2 0,-1-8-42,-1-1 0,-2-6 0,-1 6 72,-1-3 0,1 5 0,-2 3 0,0 0 0,-1-1 0,-1-3-374,-3 3 0,-2-2 1,0-2-1,0 0 426,1-1 1,1-1-1,-1-1 1,-2-1 172,-5 11 0,-3-2 0,1-13 178,-5-14 392,-2 4 1373,16-34-1869,15-20 1,6-5-270,-6 11 1,2-2-216,8-12 1,6-5 0,-3 2 349,0 2 0,0 1-150,-3 4 0,2-2 0,2-2 24,-2 4 0,1-2 0,1-1 0,0 0 0,-2 3-84,5-6 0,-2 2 0,4-6 55,-7 10 1,4-6 0,1-2 0,0-2 0,0 2-1,-2 3 1,-3 6-26,3-5 0,-3 6 0,1-3 45,2-8 0,2-5 0,-3 3 0,-7 11 135,-8 0 1246,-25 18 1,-10 9-1008,0 19 1,-5 13 0,-1 0-150,-3-2 0,-1 1 0,0 4-440,4 4 1,-1 4 0,2 1 0,3 0 499,3-1 0,4 1 0,1 0-91,-1 4 1,1 0 0,3 3 7,7-4 1,2 2-1,2-1 1,0-2-98,0-2 0,0-3 0,4 5-42,2 0 0,3 6 0,2 2 0,1-4 0,1-6 72,4 2 0,5-3-45,4 0 0,6 4 0,2-2 0,-2-7-495,5-8 0,2-4 240,6 6 0,5 1 0,-4-2 120,-4-5 1,-1-1-541,12 5 0,0 1 630,-13-4 0,-1 1 0,6 4 0,-1 2 0,-1 1 0,-1-1 0</inkml:trace>
  <inkml:trace contextRef="#ctx0" brushRef="#br0" timeOffset="193884">13313 15616 7533,'-5'-37'779,"1"-1"1,15 2-1,8 11-689,31 31-492,-9-2 0,2 4 582,-2 14 0,-3 3-135,-7-8 0,-1 3 45,2 10 0,1 5 0,-6-2-45,-6-8 0,-3 2-225,-1 7 0,2 7 0,-3 3 0,-5-3 0,-6-1 0,-5-1 0,0 0 90,3 5 0,0 2 1,-7-2-91,-11 4 0,-8-2 0,-2-9 180,0-18 0,-1-2 0,-8 15 0,0-8 0,-7-35 710,22-15-530,10-13 0,5-5-180,3 16 0,2-3-410,6-5 0,4-8 1,2-1-1,2 5 290,1 4 0,3 5 1,1-4 96,2-5 1,2-3-1,2-1 1,0 3 44,0 6 1,1 1-1,-1 3 1,0 1 126,-3 3 1,0 2 0,-1 2 345,17-14 0,-14 17 854,-46 66-930,7-11 1,-2 6 0,-1 0-700,-1-3 0,-1 1 0,1 2 280,3-2 0,0 2 0,2 0 0,4-2 60,5-2 0,5-1 0,0-3-60,1 5 0,5-3-450,12 5 1,9-6-146,3-15 0,7-5 595,0 2 0,5 0 0,-2 0 0,-8-1 0,-2 0 0,2 0 0,4 1 0,0 1 0,0-1 0</inkml:trace>
  <inkml:trace contextRef="#ctx0" brushRef="#br1" timeOffset="259712">10760 7821 14138,'0'-30'-2712,"0"-2"2078,0 0 271,6 8 308,-5 11-159,5 13 1090,-6 18-1009,0-3-365,0 25 678,0 10-98,2-19 0,1 2-255,2 5 1,3-1 79,0-6 0,3-6-26,8-4-390,-6-46 471,-16-9 0,-5-7-257,-4-7 1,-3-1 152,0 3 0,-3 4 134,2 10 1,2 14 475,7 29-72,13 15 0,6 6-366,4 12 0,1 2-106,-4-15 0,0 1 0,0-2-54,0 7 1,-1-5 179,-1 5-62,-22-42-2,5-18 0,3-9-83,-2-1 0,0-3 1,3-1 63,3-3 1,3 0 0,2 3-2,6-17 1,2 24 37,-5 48 0,-1 13 0,-4 1 0,-4 5 1,-7 2-1,1-1 0,-1 1 0,1-1 1</inkml:trace>
  <inkml:trace contextRef="#ctx0" brushRef="#br0" timeOffset="262847">4661 2380 7533,'5'-43'-216,"-1"0"0,1-1 0,1 5 0,0 2 0,-1 13-143,-4 18 89,4 12 270,-5 1 0,0 5 0,0 0 0</inkml:trace>
  <inkml:trace contextRef="#ctx0" brushRef="#br1" timeOffset="263240">4438 2330 7767,'-16'-24'1263,"-1"0"1,-12-14-1109,17 38-218,5 0 169,-4 5 81,9-4-279,-3 10 174,5-9-378,0 9 201,0-4-91,0 5-20,0-5 361,5-1-80,2-6 24,6 5-92,10-4 107,-8 5-5,31-6-84,-23 0-185,24 0 276,1-6-1333,-1-1 1247,-18 4 0,3 0-40,10-6 0,4 1 30,-11 5 1,1 1 0,1-1-658,1-3 1,1 0 0,1 0 651,1 2 0,3 1 1,0 1-1,-4-2-764,-3 0 0,-4 0 1,2 0 648,11 1 0,3 2 1,-1-2 39,1-2 0,-1-1 0,-1 1-396,-8 2 1,-1 0 0,1 0 365,6-2 0,2-2 0,0 2-239,-3 0 1,1 1-1,-3 0 239,6-2 0,-1 0 60,-10 2 0,1 0 0,1-1-30,1-2 0,1-1 0,-3 0 15,4 0 1,0 1 14,-6-1 0,3 0 0,-1 0-60,-2 0 0,0 0 0,-1 1 168,6-1 1,1 1-109,-3-1 0,3 0 0,-5 0-150,-3 2 0,-2 0-45,10 0 0,-1 0-12,-15-1 0,0 1 237,5 2 0,-2 1 0,4-2 0,-4 10 0,-16 2 0</inkml:trace>
  <inkml:trace contextRef="#ctx0" brushRef="#br0" timeOffset="263618">4178 2491 7533,'-36'-2'-23,"0"0"1,0-1-1,-11 0 1,9 1 202,20 2-360,5 0 90,1 0 0,5 0 0,1 0 90,6 0 0,0-5 0,0-2 0</inkml:trace>
  <inkml:trace contextRef="#ctx0" brushRef="#br0" timeOffset="264151">4004 2454 7533,'0'-33'659,"0"0"1,1 5 0,3 4-301,9 6 91,12 5-450,1 1 90,4 0-90,-11 5-180,5-4 90,-5 4 90,0-6-270,10-4 180,-8 3-168,9-4-102,6-6 270,-8 4 45,-3 3 0,2-2-453,-4 0 0,0 1 498,-1 4 0,1 0-45,5-6 0,-4 0 45,-1 0-90,5-5-122,-21 2 122,-1 9 90,-6-4 0,-6 5 412,-1 7-232,-5 0 838,-6 6-839,4 0 1,-4 0-232,6 6-38,5 6 90,-4 2-90,10 15 90,-10 2-270,9-3-48,2 6 318,7-14 180,11 15-180,-4-7-90,9 8 360,2 5-135,-6-16 0,-1 1-417,-4-3 0,0 1 417,10 10 0,-3 1-1159,-4 6 1069,0-14 0,0 1 90,-6-1 0,-2 0-135,4 13 180,-1 2 90,-7 0-270,-4-20 90,5 7-90,-12-17 168,0-5-348,-12-7 0,-2-7-90,-5-11 9,3 1 0,-2-2 261,3 2 0,0 0-192,-8-6 0,-2-2 552,-4-7 0,-2-1-678,8 8 1,-2-1-1,-3 0 93,4 4 0,-3 0 0,-1 1 1,0 2 34,-7-3 1,-2 2 0,-1 5 0,8 7-1,-2 3 1,-1 3 0,2 1 0,-7 5-1,0 1 1,0 0 0</inkml:trace>
  <inkml:trace contextRef="#ctx0" brushRef="#br0" timeOffset="266433">6347 7635 7173,'0'-19'360,"0"1"89,0 11-89,0 2-180,-6 27-90,5-6 90,-4 20-270,5 0 180,0-3-90,11-1 0,-3-20 0,10-19-90,-11-12-180,-2-12 180,-5 5 450,0 7-90,0 25-180,0 25 90,6 9 0,-5-8-180,10-10-180,-4-21-180,0-12 0,-7-10 270,-1-5 0,-16 3 270,3 16 270,-5 18-450,7-1 180,6 24-90,6-13 0,17 15 0,-8-21-45,13-1 0,2-6-135,-1-18 0,13 2 135,-25-14 0,-4-3-135,0 0 90,-3-3 0,-3 0-90,-12 0-90,-3-9 180,-5 12-90,-4 13 180,9 12 270,-9 23-360,14 0 45,2 5 0,3 1 134,15 1-89,-2 11 0,19-22-270,-12-13 91,7 0-451,-11-12-90,-10 0-359,-4-7 989,-21 6 0,2 7 0,-9 7 0</inkml:trace>
  <inkml:trace contextRef="#ctx0" brushRef="#br0" timeOffset="269450">6397 7697 7263,'0'-14'180,"0"3"180,0 11-360,0 0 179,0 6-89,0 1-90,0 5-3277,0 23 2753,0-12 1653,0 24-1039,0-21 0,0 4 0,0-4 0,0 1 0,0 4-45,5 7 0,1-1 45,-4-13 3186,15 22-3250,-16-38 64,10 9 0,-4-22-180,0 4 180,-1-22-90,-6 2-90,0-9-45,-2 4 0,-2-1-45,-3-4 90,2-6 0,-2-1 90,-6 8-45,10 4 0,0 0-135,-8 0 90,9 1 90,-3 7 90,5 11-180,5 2 90,-3 5 360,14 11-180,-8 8-180,5 7 270,-8 4-180,-5 11-90,0-11 90,0 1 0,0 1-270,0-2 225,1-3 0,-2-2-45,-4 2-90,3-3 90,-9 5 90,10-19 90,-10 6-180,10-16-3277,-5-27 3251,1 9-1108,4-15 0,0-3 1134,-4 4-939,2-10 1,0-1 938,-4 10-305,4-7 0,-1 0 215,-7 4 90,10-1 90,-5 21 1212,6 16-1122,0 5 2216,0 13-2216,0 19-1056,3-6 1,0 0 875,-3-4 0,1 0 45,5 17 0,-1-1-45,-3 1-669,6-3 1,0-1 668,-5 2 45,5-15 0,1-1-45,-3 0 0,1-8 540,-1-12 797,-17-28-1157,3-6 1908,-10-10-2088,11 6 0,1 0 3122,-1 1-3122,1-9 0,1 0-575,4 3 395,-2 1 0,0 1-180,3 1 180,0-8-90,11 1 180,-8 23 180,14-9-180,-16 27 360,5 11-90,-6 3 0,0 27-90,0-13 0,0 0-3367,0 20 3405,0-22 0,0 1-1115,0 0 0,0-2 987,0 7-21,0 0 1,0-1 20,0-3-90,0 8 180,0-1 2204,0-18-2024,5 5 3006,-3-33-2808,3-8-2063,-4-7 1,-2-2 1684,1-9-135,0 3 0,0-1-45,0-11-135,-2 8 0,-1-2-180,-1 1 1,1 1-383,-1 5 0,1 1 742,0 5 0,0 2-315,-2-6 450,3 16-270,-3-1 360,5 27 180,5 3-270,-3 5 270,14 15-91,-7-1 2567,3 0-2836,-1 2 90,-10-16-2746,16 17 2746,-14-9-1144,8 15 1054,-11-16-1104,0-1 1104,0-13 360,0-7-360,-6-21 90,-1 1-180,0-15 135,1 5 0,1-3-45,4-4 0,1 0 0,-3-2 0,0 1-90,3 4 0,0-1-270,-2-2 0,-1 1 90,2-8 597,-2 4 1,0 0-508,3 7 270,0 5-180,0 17 180,-5 29 0,3-7-759,-1 12 1,1 2 578,2 6 225,0 4 0,0 1-135,0 3 567,-1 1 1,2 2-658,1-10 0,1-2 135,0-1 0,1-2-135,-1-1 0,1-4 0,7 3 2170,-10-9-1900,5-3 0,-6-18 3096,-6-24-3083,-1-25-193,1 6 471,0 15 1,1-2-517,1 0 0,1 1 135,-4-15-405,1-2 0,1 0 135,-2 2-180,1 0 0,-1 1 181,1 6-136,2 7 0,2 2 405,2 7-180,0 3 270,0 13 180,6 10-180,0 2-450,1 11 90,-1 1 180,-6 17 0,-11 3 0,4-15 0,0 1 0</inkml:trace>
  <inkml:trace contextRef="#ctx0" brushRef="#br0" timeOffset="270591">6322 8676 7533,'0'-13'-270,"0"-9"270,0 19 180,0-8 180,0 11-1,-5 22 181,3-6-360,-3 20 0,2-9 0,0 4-180,0 9 0,-1 3-1639,1 2 1,0 2 1569,-1-14 1,0 0 0,1 3-67,0 1 0,2 4 0,0 0 0,-1-3-80,-2-4 1,-1-3 0,1 4-20,2 3 0,0 5 0,1 1 0,0-2 0,0-7 99,1 5 1,0-5 89,-1 9 0,4-7-135,8-21 0,-10-16 180,10-28 0,2 5 0,-4-1 0,1 0 0</inkml:trace>
  <inkml:trace contextRef="#ctx0" brushRef="#br0" timeOffset="270960">6682 8701 7533,'-6'-36'629,"5"9"-539,-10 2 180,4 19-90,0 13 360,2 28-360,-1-6-90,5 6 0,1 5-180,1-6 0,1 2 0,0-1-1549,2 13 1,1 1 1509,0-13 1,2 1 0,-2-3 173,-1-7 0,-1 1-565,3 6 0,0 5 0,-1-3 340,-1-1 0,0 0 150,0 1 0,1 2 0,-1-5 30,1 16-270,-5-8-179,0-24 449,0-1 0,-5-23 0,-2-5 0</inkml:trace>
  <inkml:trace contextRef="#ctx0" brushRef="#br0" timeOffset="271360">6806 9197 7533,'-25'-30'1169,"11"15"-989,3-2 0,11 17-270,0 0 180,22 6-270,5-6 0,1 1-84,-3 4 1,1 1 128,21-5 0,-2-1-823,3 6 958,1-6 0,1 0 0,-19 0 0,2 0-23,2-2 1,8-1 0,0 0-1,-3 0 23,-4 0 0,-2 1 0,3-2-547,6-1 0,5-1 0,-1-1 0,-5 2 547,4 1 0,-4 0-90,3-2 0,-4 1-90,2 5-359,-15 0 265,-16 5 274,-20 2 0,-22 6 0,-2-1 0</inkml:trace>
  <inkml:trace contextRef="#ctx0" brushRef="#br0" timeOffset="272083">6979 9147 7533,'-33'0'-360,"5"0"450,10 11-90,4-2 360,-4 14-270,11-9 0,2-2-180,5-1 180,0-9-90,0 3-90,5-10 180,2-2-90,5-6 179,-5 1-179,4-6-90,-4-1 90,0 5 90,-1-3 180,-6 11 0,0-7 90,0 6 180,-6 2-450,-1 5 179,-5 5-179,5-3-180,-4 9-89,9-10 179,2 4 89,7-5-268,17 0 179,-9 0 89,16-6 1,5-4 180,9-5-833,-8 5 0,-1 1 563,-11 0 0,-2 1 0,9 1 0,15-5 0,-24 5 90,12 1-180,-23 6 270,-5 0 0,-7 0 1486,-24 0-1576,2 6 0,-8-5 0,12 5 0,6-1 89,-6-4-358,4 11 269,2-11-1,6 10-178,6-10-1,0 10 90,0-9-180,0 9 270,17 7-90,-8 2 0,15 5 0,-12-7 0,1-5 0,-1 4 0,-5-3 0,4 10 0,-10-16 0,5 8 0,-6-14 180,-6 9-180,5-10 0,-10 4 0,-13-16 0,8 3-90,-7-8 0,0-2 90,7 1-135,-4-5 0,0-1 135,5 6-675,-2-3 1,-1 0 674,-2 5 0,-11-8 0,7 11 0</inkml:trace>
  <inkml:trace contextRef="#ctx0" brushRef="#br0" timeOffset="272817">5553 9259 7533,'-37'-19'180,"11"1"-1,-9 11 1,20 2 540,-3 5-360,13 0-90,10 0-90,19-6-180,7 2 0,4 1 0,-2 0 0,3-1-163,-2 0 0,3 0 0,-1 1-17,15 2 0,-2 1 180,-10-3 0,1 0-150,-1 3 0,2 0 1,-5 0 149,-9 0 0,-1 0-225,17 0 0,0 0 225,3 6-180,3-10 180,-22 2 180,-11-5-270,-21 2-90,-24-1 0,5-1 180,-23 1 0,5 0 0,7 6 45,3-3 0,1 0-135,6 2 135,-4-5 0,2 1-135,10 4 938,-12-5-758,22 6-90,2 0 360,16-5-270,3-2 180,10-6-180,1 6 0,-6-4 90,5 4-180,-16 1 359,9 0-359,-10 6 90,-1 0 450,0 6-450,-6 0 270,-6 13-90,5 0-180,-4 0-450,5 15 270,0-17 90,-2 13 0,-2 2 0,-3-1 0,1-1 0,0 0 0</inkml:trace>
  <inkml:trace contextRef="#ctx0" brushRef="#br0" timeOffset="273299">6446 9779 7533,'-38'0'539,"7"0"-359,13 0 270,1 5-90,3 8-180,1 6 0,8 0-180,5 4 449,0 19-269,0-12-315,-1-5 0,2 2-44,4 22-781,1-20 1,1 0 869,2-3 0,1 0 90,9 15-179,5-18-356,17-3 535,-11-6-45,-1-10 0,0-3 225,-1-8-180,8-5 135,-17-10 0,-2-2-135,5-2 45,-6-18 0,-4-3 45,-5 13 45,-9-15 0,-7 1-45,-11 21-225,-10-9 0,-5 5 135,-9 20-90,12 0 0,-1 5 0,2 12 0,3 6 90,6 0 0,1 2-132,-6 6 1,0 3 0,6 1 0,1 1 0,1 4 0,-1-1 0</inkml:trace>
  <inkml:trace contextRef="#ctx0" brushRef="#br1" timeOffset="283296">6161 5144 9218,'-14'-7'-385,"3"-4"200,6 9 455,3-3-558,-3 0 215,5 3-7,0-3-48,-6 5 218,5 0 119,-5 0-103,6 0 134,0 0 90,0 5-254,0-3-76,0 3 90,-5-5-90,3 0 180,-3 5-369,5 2-21,-6 6 106,5-1 131,-4 1 77,5-7 166,-6 11-489,5-9 50,-5 10 225,6 6-56,0-4-15,-5 5 43,3 10-32,-3-13 155,-1 19-378,5 1-3050,-5-2 2999,6 8 327,-2-18 0,-1 0-1548,1 18 1478,0-18 0,-1 1-149,3 4 0,0 0 106,0 15 47,0-15 1,0 1 11,0 0 1,0 0-13,0-9 0,0 1-247,0 9 1,0 3 296,0 2 0,0 0-101,0-8 1,0 1 66,-3 9 0,0 1 6,3 1 1,-1-2-319,-4-7 1,-1 0 322,5 8 0,1 1-7,-2-12 0,0 0 0,0-1-566,2 2 1,0 0 561,0 12 1,0 1-27,0-2 0,0-3-28,3-11 1,0 0 39,0 6 0,1 1 32,2-6 0,0-1-206,1 16 167,-2-18 0,1 0 93,-3 1 0,1-2-92,3 7 43,-2-11 0,1 2 1245,6 16-1268,-4-9 470,9 7-416,-16-11-9,10-9 31,-9 2 2157,3-4-2224,-5-6 116,0 0-118,0-2-77,0-10 45,0 4 3122,0-5-4176,0 0 1074,0-5 1,6-2 0,1-5 0</inkml:trace>
  <inkml:trace contextRef="#ctx0" brushRef="#br1" timeOffset="284129">6359 5268 14604,'0'-26'-3277,"0"-3"1930,0 20 1050,0-2 113,0 6-59,0 4 340,0-5-47,0 6 134,0 0 266,6 0-90,-5 0 90,5 0 319,-6 0-270,0 6-230,0 6-179,0 7-588,0 1-1,0 8 0,-6-7 280,5 7 1,1 2-183,-6 7-471,3 8 0,1 2 882,1-22 0,1 1-4,-2 12 1,-1 6 0,2-5-1,1-8 0,0-1 84,0 14 1,-1 7 0,2-8-103,2-15 1,0-1 13,-3 19 1,1 0 28,2-12 0,-1-2-1564,-1-4 0,-2 0 1569,1 7 0,0 1-1,0-2 0,0-2-243,0-6 1,0 2 171,2 5 0,0 5 1,0-5 69,1-6 1,1 0-75,0 13 1,0 5 0,0-5-1000,0-9 1,-1-2 1029,0 12 0,0 2-54,0-7 1,-1-2-886,0 14 927,0-18 1,1 1 603,0-1 1,0-1-595,-2 12 16,2 0 0,-1 0 0,-2-3 77,-2 5 0,-1 0-98,2-12 99,-2-5 0,0 1 94,3 8 99,0-7-191,0 1 0,0 0-110,0 1-54,5 2 0,1-1-72,2-2 71,1 1 1,0-2-81,4-4 1155,-7 2 1,0-2-1051,1-12 10,-2 15 3212,-5-26-3164,0 5 583,0-1-579,0-3 18,0 4-209,0-6 184,0 0-640,0 5 638,0 2-636,0 5 539,-5 0 97,-2 1 0,-5 5 0,-1 1 0</inkml:trace>
  <inkml:trace contextRef="#ctx0" brushRef="#br1" timeOffset="296942">4450 7747 10642,'-19'-7'-1408,"-10"-4"1694,14 9-108,-3-9-174,18 5-100,13-7 357,0 1-362,5 5 182,-5 1 92,-1 6-59,0 6-213,1-5 327,-1 10-164,1-9 38,10 9-121,-8-10-89,14 5-19,13-1 110,-1-1 1,8-1 43,-12-1 1,2 0 0,3 0-1,1-1-376,1-1 1,2-1-1,1-1 1,1 1-1,-1-1 413,-3 2 0,1 0 0,0-1 0,-2 1 1,0-1-52,2-2 0,-2 0 1,0 0-1,-1 1 22,-1 1 1,0 1 0,-2 0-1,-5 1-22,-3-1 1,0 0-25,15 0 0,8 0 1,-5 0 72,-8-1 0,2 2-83,-7 0 1,5 0 0,1 1 0,-2-1-676,-1 0 1,-1-1 0,0 0 0,-1 0 690,7 2 0,-1 0 1,2 0-2,1-2 1,4 0 0,-2 0 0,-7 0-364,-2 0 0,-1 0 369,9 0 1,6 0-1,-4 0 45,-1 0 0,0 0-46,-9 0 1,3 0 0,1 0 0,-3 0-288,-2-2 0,-3 0 0,3 0 336,2 1 1,4 0 0,-1-1 0,-3 0 28,-3-4 0,-2 0 1,3 0-180,3 2 1,3 1 0,1 0 0,-4-1 114,-2-2 1,-2 0 0,3 0 39,3 1 0,5 1 1,0-1-1,-4 1 374,-2-1 0,-3 1 0,1-1-447,9 1 0,1-1 0,-4 2 26,2-1 0,-4 2-52,-9 2 1,-6 0 1,-7 0 954,12 0-952,-26 0 1192,3 0-1094,-11 0 2685,0 0-2880,6 0 815,12 0-789,-3 0-3,25 0-89,-23 0 89,28-5 16,-23-2 298,3 0-85,-9-4-45,-14 4-104,9-5-20,-10-6 3,10-1-121,-9-1 104,3-3-251,1 4 183,-5-12-78,4 5 393,-1-2 0,-2-2-174,-1-12-5,2 7 1,0-2-166,-3 0 0,0 1 206,0 9 1,0-1-146,0-21 1,0 0-22,0 4-134,1 7 1,1-6 0,0 1-228,2 7 0,0 2 0,1-3 409,-2 0 0,1-3 1,-1 0-1,1 2 66,0 0 1,0 3 0,0-3-23,-2 0 0,0-3 0,0 1 0,-2 5-5,-2 1 1,-2-2-53,1-4 1,-1-8-1,-1 0 1,-1 7 32,-3-1 1,-3 1-110,1-1 0,-2-6 0,-1 0 0,0 7-100,-3-1 0,-2 3 1,2 0-1,-2-3 1,1 5-1,0 6 0,-1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24:58.955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23888 6160 7533,'-7'-47'-1439,"1"13"1708,1 34-1908,-14 35 1,-2 14 806,8-23 1,-1 2 861,-2 7 0,-3 5 0,2-4 428,4-6 0,1 1-218,-1 6 0,-1 4 0,0-2-75,-1 1 1,1 2 31,5-6 1,0 6 0,0 2 0,1-2 0,2-5-508,-2 12 0,2 0 418,3-6 0,0 7 0,1 2 0,0-1 0,1-6 285,0-2 0,1-4 0,1 5-393,0-1 0,1 6 0,0 4 0,0 1 0,0-4 0,0-5-325,0-4 1,0-6 0,0 2 0,0 5 324,1-3 0,0 7 0,1 2 0,0 3 0,0 0 0,0-1 0,0-4 0,-1-4-221,1 6 1,0-6 0,-1 1 0,1 7 238,-1-12 0,0 4 0,0 4 0,-1 2 0,1 2 0,0 0 0,0-2 0,0-1 0,0-3 0,0-4-190,1 8 0,0-5 0,0-3 0,0 3 1,0 6 179,-2-10 0,0 4 0,1 3 0,-1 2 0,0 1 1,0 1-1,0 0 0,0-2 0,1-1 0,-1-4 1,0-4-98,2 13 1,0-6-1,0-3 1,0 2-1,0 7 89,-2-11 0,0 3 0,-1 4 0,1 2 0,0 1 0,-1 1 0,0-1 0,1-1 0,-1-3 0,1-4 0,0-3-18,0 8 0,1-7 0,-1-2 0,1 2 0,-1 6 45,-1-5 0,0 6 0,0 3 0,0 3 0,-1 1 0,1 0 0,-1-2 0,1-2 0,-1-4 0,1-6-12,0 13 0,1-9 0,-1-1 0,0 9 35,0-11 0,-1 7 0,0 3 0,0 2 0,0 1 0,0-1 0,0-3 0,-1-4 0,1-5-28,0 6 1,0-7-1,0 0 1,0 5-12,0-5 0,0 5 0,0 3 1,0 1-1,0 1 0,0-3 1,0-4-1,0-5 19,0 12 0,0-8 0,0 6-30,1-6 0,0 6 0,0 3 0,0-2 0,0-3 0,0-7 30,-1-4 0,1-6 0,-1 5-156,1 3 0,0 6 0,1 1 0,-1-2 0,0-8 126,-1 1 0,0-2-570,-2 13 1,0 5-1,0-8 35,2-16 1,-1-3 534,-1 11 0,-2-2 0,-1-4 0,-2-5 0</inkml:trace>
  <inkml:trace contextRef="#ctx0" brushRef="#br0" timeOffset="450">22599 12654 7533,'-14'-36'239,"0"-1"1,1-3 0,4 6-60,9 17-450,33-5 450,-8 22-210,7-2 0,8-3 0,-3 1-1027,-5 1 1,3-2 1127,2-1 1,7-1 0,4-1 0,-1 0 0,-5 3-578,-1 0 1,-4 2 0,7-1 516,-8 1 0,6-1 1,3-1-1,3 0 0,0 0 1,-1 1-1,-3 0 0,-4 1-340,9 1 0,-6 2 1,1 0-1,7 0 338,-12-1 0,5 0 0,3-1 0,2 1 0,2 0 0,1-1 0,-2 1 0,-1 0 0,-4 0 0,-4 1-372,10-1 0,-5 1 0,-3 0 0,3 0 0,7 1 370,-14-2 1,5 1-1,3 0 1,2 0-1,2 0 1,1 0 0,0 0-1,-1 0 1,-1 0-1,-2 0 1,-3 0-1,-5 1-167,10-1 0,-6 1 0,-2 0 0,-1 0 0,4 0 0,6 0 153,-12 0 1,4 0-1,3-1 1,2 1 0,2 0-1,1 0 1,1 0-1,1-1 1,-2 1 0,0 0-1,-2 0 1,-2 0-1,-3 0 1,-3 0-46,10 1 1,-5 0 0,-3 0 0,-1 0-1,1 0 1,3 0 0,6 1 45,-11-2 0,3 1 0,3 0 0,2 1 0,2-1 0,1 0 0,2 1 0,-1-1 0,1 1 0,-2-1 0,0 0 0,-3 1 0,-1-1 0,-3 1 0,-4-1-11,15 1 1,-6 0 0,-4 0 0,-1 0 0,2 0 0,2 0 0,7 1-1,-16-1 0,2 0 0,3 0 0,2 1 0,2-1 1,1 1-1,1 0 0,0 0 0,0 0 0,0 0 1,-1 0-1,-2 0 0,-1-1 0,-2 1 0,-3-1 0,-3 1 17,14 0 0,-5 1 0,-4-1 0,-1 0 0,1 0 0,3 0 0,6 1-16,-13-1 0,4-1 0,2 1 0,3 0 0,1 0 0,1 0 0,1 0 0,1 0 0,-2 0 0,1 0 0,-3 0 0,-1 0 0,-3 0 0,-2-1 0,-4 1 16,17 1 0,-8-1 0,-2 1 0,-2-1 0,4 1 0,6-1 0,-14 0 0,4-1 0,2 0 0,3 1 0,1-1 0,1 0 0,0 1 0,-1-1 0,-1 0 0,-1 0 0,-3 0 0,-3 0 0,-4 0 0,17 0 0,-7 0 0,-3 0 0,1 0 0,6 0 0,-9-1 0,3 1 0,4 0 0,0 0 0,1 0 0,-1 0 0,-2-1 0,-4 0 0,-4-1 0,10-1 0,-6-1 0,-2-1 0,3 1 0,-1 0 0,1 1 0,0 0 0,0 0 0,0-1 0</inkml:trace>
  <inkml:trace contextRef="#ctx0" brushRef="#br0" timeOffset="1484">23416 8850 7533,'-13'-24'-360,"2"9"270,33-19 360,-6 19-45,19-3 0,4 1-136,7 2-1182,-10 7 1,6 0 0,-4 1 38,-9 0 1,1 1 1053,14 3 0,6 1 0,-6 0 0,-13-1 0,0 1-68,5 2 1,7 2 0,0 0-1,-5-1-22,-4 0 1,2 0-69,6 1 1,9 1-1,0 1 1,-6-2 112,-1-1 0,3-1 0,-12 1 0,8 0 0,2 1 0,1-1 0,-2 0 0,-6-1 45,5-1 0,-6-1 0,7-1-13,-3 1 0,5-1 0,5 0 0,2-1 1,-1 0-1,-5 0 0,-5 1 43,8-3 0,-7 1 0,7-1-19,-11 3 0,4-1 0,5 0 1,1 0-1,1 0 0,-2 0 1,-4 1-1,-5 0 34,2 1 0,-6 0 0,1 1 0,5-1-12,-2 1 1,6 0 0,3 1 0,3-1-1,-1 0 1,-1 1 0,-4-1 0,-4 1-34,5 0 0,-6 0 0,0 0 0,6 0 0,-8 0 0,5 1 0,4-1 0,1 1 0,1 0 0,0 0 0,-3-1 0,-2 1 0,-6-1 0,10 1 0,-7-1 0,0 0 0,7 1 0,-8 0 0,6 0 0,3 1 0,3 0 0,0 0 0,0 1 0,-2-1 0,-4 0 0,-5-1 0,10 1 0,-7 0 0,0 0 0,7 1 20,-9-2 0,5 1 0,3 0 0,3 0 0,0 0 0,0 0 0,-2 0 0,-4 0 0,-5 0-20,2 1 0,-5-1 0,-3 1 0,2-1 0,6 1 10,-1-1 0,5 1 0,3-1 0,2 1 0,1 0 0,-1-1 0,-2 1 0,-4 0 0,-5-1-10,10 2 0,-8-1 0,0 1 0,8 1 20,-11-2 0,5 1 0,4 1 0,2 0 0,1 0 0,-2 0 0,-1-1 0,-4 1 0,-6-2-20,10 2 0,-8-2 0,0 1 0,6 1-57,-5 0 1,4 1 0,5 1 0,0 0-1,1 0 1,-2 0 0,-4-1 0,-6 0-79,4-1 0,-7-1 0,0 0 0,5 1 135,0 1 0,5 2 0,3 0 0,2 0 0,-3 0 0,-2-1 0,-7-1 0,7-2 0,-5-1 0,2 1 0,-4 0 0,0 1 0,-1-1 0,1 1 0,0-1 0</inkml:trace>
  <inkml:trace contextRef="#ctx0" brushRef="#br0" timeOffset="2400">25896 8565 7533,'-13'-25'539,"6"11"-988,2 3 359,-1 17 270,5 12-90,-4-3-1,5 14 181,5-16-90,8 22-180,-5-13-1639,3 8 1,0 3 754,-8 4 914,0 2 0,2 9 0,-2-4-197,-5-5 0,-2 5 167,2-5 0,-1 9 0,0 4 0,0 2 0,-1-2 0,1-6-400,-1-2 1,1-5-1,-1 0 1,0 9 399,1-9 0,0 5 0,0 5 0,0 2 0,0 2 0,-1 1 0,1-2 0,1-1 0,-1-5 0,1-3-260,0 6 1,0-6 0,0-2 0,1 2 0,0 8 289,0-13 0,1 5 0,-1 4 0,1 2 0,0 2 0,0 0 0,0 1 0,0-1 0,0-2 0,1-2 0,-1-4 0,1-4-30,0 14 0,0-8 0,0-3 0,1 3 0,1 8-28,-1-15 0,1 5 1,0 2-1,1 3 0,0 3 1,0 0-1,0 0 0,0 0 1,0-1-1,0-2 0,0-3 1,-1-3-1,0-4-8,0 13 0,-1-6 0,0-4 0,1 1 0,0 5 36,2 0 0,0 5 0,1 2 0,0 0 0,0-3 0,-2-6 0,-3-8 0,-2 10 0,-3-13 548,-3-13-548,-5-5 0,-1-27 0,1-2 0</inkml:trace>
  <inkml:trace contextRef="#ctx0" brushRef="#br0" timeOffset="3000">27259 8738 7533,'0'-40'-360,"6"6"990,-5 32 359,10 20-719,-9 7 0,-3 5-121,3 2 1,0 3 0,0 3-630,-2-1 1,1 2 0,-2 2-1,1 3 450,-1-2 0,0 1 0,1 3 0,-2 2 0,1 1 0,0 1-256,0-5 0,1 2 1,-1 1-1,0 1 0,0 1 1,0 1-1,0 0 0,0 1 268,1-5 0,0 2 0,-1 2 0,1-1 0,0 2 0,0-1 0,0 0 0,0-2 0,0 0 1,0-2-203,0 2 0,0-2 0,0-1 0,-1-1 0,1 1 0,1-1 0,-1 1 0,1 2 193,1-4 0,-1 1 0,1 2 0,0-1 0,1 1 0,-1 0 0,1-1 0,0-1 0,0-2 0,0-2-172,2 9 0,0-2 0,1-3 1,-1 0-1,1 1 0,-1 2 237,-2-1 1,1 2-1,-1 0 1,0 1 0,-1-1-1,1-2 1,1-2-39,1 4 0,1-1 0,-1-2 0,-1-2 0,-2 0-23,-4 6 1,-1-1-1,-4-2 1,-3-4-646,-8-1 1,-4-4 0,1-1 667,4-2 0,1-1 0,-3-2 0,-7-1 0,-3-1 0,2-6 0,5-12 0,0 1 0</inkml:trace>
  <inkml:trace contextRef="#ctx0" brushRef="#br0" timeOffset="3767">26268 13051 7533,'0'-37'269,"0"1"1,0-7-450,2 16 1,-4 3-181,-26 5 1034,5 11 1,-5 2-225,-14 0 0,-4 7-450,0 9 0,3 9-45,6 3 0,10 7-405,13 12 0,16 4-643,16-9 1,12 0 0,-1-2 450,-2 8 0,4-4 642,4-9 0,5-1 0,-6-4-90,0 10 225,-7-7 0,-7 3-1,-19-4 1,-3 1 315,3 20-225,-32-24 0,-12-7 45,-1-9 0,-3-7-583,7-2 1,-2-2 0,2-1 312,-4-1 0,4-3 0,10-5 0,9-2 0,16-9 0</inkml:trace>
  <inkml:trace contextRef="#ctx0" brushRef="#br0" timeOffset="3935">26491 13323 7533,'-19'-12'809,"1"0"-1798,0 38 674,3 0 0,0 6 315,3 10 0,2 1 0,-5-4 0,1-2 0,7-11 0,1 0 0</inkml:trace>
  <inkml:trace contextRef="#ctx0" brushRef="#br0" timeOffset="4118">26528 12865 7533,'0'-21'-420,"0"16"0,0 18 0</inkml:trace>
  <inkml:trace contextRef="#ctx0" brushRef="#br0" timeOffset="4435">26888 13398 7533,'-7'-33'90,"-4"-7"-90,4 19-900,-11 2 181,-1 3 1078,5 20 1,3-8-90,22 14-720,3-3 450,5 0 0,-1 4 0,-5-4 0</inkml:trace>
  <inkml:trace contextRef="#ctx0" brushRef="#br0" timeOffset="4767">26776 13274 7533,'-1'-19'2069,"13"34"-1980,4-8 1,-1 16 0,-1 5-90,-1-6-495,0 6 1,-2 2 314,-3 0-405,3 3 1,0-3 134,-3-12 540,15-40-180,-13-6 0,-1-6-45,5-14 0,2 1 270,-1 13 0,2 10 315,15 24-360,-13 19 0,-2 9-135,-1 9 0,-1 2-45,-2-10 0,0-1-90,7 3 0,0-4-1420,2-4 1600,14 5 0,-5-15 0,0-1 0</inkml:trace>
  <inkml:trace contextRef="#ctx0" brushRef="#br0" timeOffset="5150">27631 13447 7533,'-5'-48'629,"-2"14"-224,-5 9 0,-5 3-405,-13 6 0,-6 6-90,-9 2 0,-1 7 0,1 8 0,4 6 45,7 7 0,9 5 135,14 15-225,27-9 0,8-6 135,2-12-45,16 8 0,2-4 45,-11-14 0,14 4 0,2-3-90,-3-15 270,-17 9 0,-3-4 360,-4-28-360,-22 17 180,-17-17-271,8 25 181,-26 4 45,28 37 0,4 9-1418,-8 4 1163,14-3 0,4 9 0,1-6-897,2-7 1,1 0 813,0-1 1,1 6 0,1 1-1,-2-4 53,-3-5 0,0-2 0,-1 5-156,2 4 0,1 6 0,1 2 0,-2-1 0,-2-7 126,-2-2 0,-2-4 0,-2 2-360,-1 8 0,-3 6 1,-2-3-1,-3-9 180,-3-9 1,-8-6-24,-11-7 1,-9-2-1,-3-3 1,4-4-861,-8-5 1,-2-6 1062,6 1 0,-6-1 0,-4 0 0,2-2 0,5 0 0,-3-3 0,4-2 0,-3-1 0,7 3 0,0-1 0,1 1 0,-1-1 0,0 1 0</inkml:trace>
  <inkml:trace contextRef="#ctx0" brushRef="#br0" timeOffset="5934">26454 8812 7533,'12'-24'0,"0"-2"0,0 0 180,3-12 44,2 3 1,0 0-45,-2 6-45,0 5 0,-1 3 45,-5 11 180,2-6-180,-11 16-540,-6 33 540,-1-9-1273,-5 12 1,-5 11 0,1-4 404,1-6 0,-2 3 634,1-2 0,-5 8 0,0 3 0,0-1 1,2-5-37,1 2 0,3-5 0,-4 6-26,3-7 0,-3 5 1,-1 3-1,-1 2 0,0-1 1,2-3-1,3-4 48,-1 1 1,3-5 0,-1 0-1,-1 5 16,-1-4 1,-1 6 0,-2 2-1,0 0 1,1-2 0,1-3-1,3-6 22,-2 3 0,4-5 1,-3 1-106,-1 2 0,-1 3 0,-1-1 0,4-8 879,-5 10-744,2-4 0,18-24 0,7-6 0</inkml:trace>
  <inkml:trace contextRef="#ctx0" brushRef="#br0" timeOffset="6167">26999 8825 7533,'-13'-38'1079,"-16"46"-1169,7 11-730,3 10 1,-3 12 0,-1 4 0,2-6 54,5-8 1,1-4 0,-2 5 836,-3 6 0,-3 8 0,-1 1 0,1 0 0,3-6-225,1-2 0,2-3 0,-2 5 114,3-3 1,-2 5-1,-1 4 1,-1 2-1,1-1 1,0-3-1,3-3-66,-1 2 1,3-4 0,-1 0-1,-2 7 105,3-7 0,-1 4 0,-2 4 0,-1 2 0,1 1 0,-1-1 0,2-2 0,1-4 0,2-5 67,-3 6 1,4-7 0,-1 0-1,0 5-16,1-3 1,-1 6-1,-1 3 1,1 0-1,0-2 1,1-5-1,2-6-410,0 0 0,1-5 0,1 0 359,-1 13 0,0 1 0,3-7 0,1 4 0,5-4 0</inkml:trace>
  <inkml:trace contextRef="#ctx0" brushRef="#br0" timeOffset="6417">27147 9321 7533,'7'-20'-630,"4"-3"630,-9 15-180,-2 13 630,-13 16-270,0 8 0,-4 10 0,0-3-1165,0-3 1,-3 3 1149,4-2 0,-4 7 0,-1 4 0,-1 2 0,1-3 0,2-4-582,1-3 0,2-4 0,0 1 1,-3 6 426,2-4 0,-1 4 0,-3 4 0,-1 2 0,0 2 0,1-1 0,0-2 0,2-2 0,1-5-28,0 4 0,2-5 0,1-2 0,-1 3 0,-3 6-50,5-10 1,-3 5-1,0 3 1,-2 3-1,-1 1 1,1 1-1,-1 0 1,1-1 0,1-1-1,0-3 1,2-3-1,2-3-460,-4 10 0,3-5 0,2-2 1,-2 0-1,-1 4 489,-1 1 1,-2 4-1,-1 2 1,0 1-1,1-3 1,2-3-1,2-6-231,-1 8 0,3-6 1,1-7-1,1-7 1,1-3 269,1 7 0,1-4 0,-3-9 0,4-5 0</inkml:trace>
  <inkml:trace contextRef="#ctx0" brushRef="#br0" timeOffset="6635">27061 10448 7533,'-21'43'0,"0"1"0,7-16 0,-1 4 0,2 3 0,-2 8 0,-2 4 0,2-1 0,1-6-1093,1 0 1,2-5 0,-3 7 1086,1-4 0,-2 7 0,-2 3 0,0 2 0,0-1 0,1-3 0,2-5-286,1 1 1,2-6 0,0 1 0,-2 5 291,1-5 0,-2 5 0,-2 2 0,0 2 0,1 0 0,-1-2 0,3-4 0,1-5 0,-3 11 0,3-8 0,-1 5-108,0 1 0,-2 6 0,0 1 0,1-4 0,2-12 552,1-8 0,1-4-534,1 20 0,0-8-270,4-26 360,21-31 0,5-9 0,-2 1 0,-1 0 0</inkml:trace>
  <inkml:trace contextRef="#ctx0" brushRef="#br0" timeOffset="6783">27222 11179 7533,'-25'38'239,"0"0"1,5-5 0,2 3-240,4-5 0,0 3 0,0 4-656,2-2 1,0 4-1,0 2 1,0-1 0,1-3 130,-2 4 1,1-4-1,-2 7 563,4-6 1,-2 6 0,-1 3-1,1 2 1,0-1 0,1-4-1,2-5-315,-1 6 0,3-5 1,-1 4 276,1-6 0,0 5 0,-2 2 0,1 0 0,1-4 0,0-6 0,0 0 0,1-5 0,0 2 0,-2 10 0,-1 0 0,1 0 0</inkml:trace>
  <inkml:trace contextRef="#ctx0" brushRef="#br1" timeOffset="17979">23590 8614 11383,'-19'0'-815,"6"-5"-90,-3-8 696,13 5 21,-8-14-101,16 14 440,8-15-317,1 9-315,15-10 113,-20 16 193,24-9 149,-29 16-97,24-5 123,-25 6 103,19 6-103,-19-5 180,19 11-180,-20-11 270,15 10-270,-10-10 180,5 10-270,1-9 90,-1 9-90,-5-10-90,9 10 270,-13-4-180,19 5 180,-19-5 0,14-1-90,-11-6 90,7 5-90,-1-3 0,6 3 0,-10-5-180,14 0 180,-13 0-90,9 0 90,-6-5 90,0 3-90,1-3 0,-1 5-90,-5-6 90,4 5-270,-10-4 181,10 5 89,-9 0-90,3 0 90,-5 0-540,0 0-450,-11 10 990,3-1 0,-10 14 0,6-4 0</inkml:trace>
  <inkml:trace contextRef="#ctx0" brushRef="#br0" timeOffset="20813">23689 8590 7533,'-33'7'-630,"10"-2"540,12-5-90,9 0 270,2-5 90,13-13-180,0 2 90,5-12-90,-5 14 0,5-4 360,-5 0-270,0 9 90,-8-2-90,1 17-90,12 12 0,3-7 0,6-1 89,11 5 1,5 0-60,-1-7 0,4-3 0,1 1-281,-6 0 1,1 0-1,2 0 1,-1 0 182,2-1 1,1-1-1,0 1 1,0 0 44,3 1 1,0 0-1,-1 0 1,-4 1 82,-2-1 0,-4 1 0,1-1-30,6-1 0,2-1 0,-2-1-117,-5 0 1,-2-1 0,3-1 175,-5-4 1,2-1 0,1-1 0,0 0-90,4 1 0,1 0 0,0-1 0,-1-2 22,-1-4 1,1-1 0,-2-3-1,-1-1 0,-2 0 1,-2-2 0,0-1-1,-1-2-22,1-3 0,0-2 0,-1-2 0,-1 0-214,-2-3 1,-1-2 0,0 0 0,-1-1 145,0-1 1,0-1-1,-1 0 1,0 0-91,0 0 1,-1 1 0,0-1-1,-1-1 90,-1-2 1,0-3 0,-2 2-1,-1 3 38,0 4 0,-1 3 0,-2-3 52,-4-2 1,0-3 0,-2 0-1,-2 1 128,-2-1 0,-2 2 0,0 0-150,1 2 0,-1 1 0,0-2 60,-2-11 0,-1-3 0,2 2-184,2 10 1,1 2 0,0-2 93,-1-10 0,-1-2 0,2 0-15,1 10 0,1 0 0,1 0 1,-1 1-16,2-7 0,-2 0 0,1 4-30,3 1 0,0 2 135,-4-3 0,-1 3 838,7 4-793,-9 8 0,1 2 401,21-2-581,0 32-45,-13 16 0,-4 11 45,-4-3 0,-2 4 1,-1 2 141,-2 8 1,-1 2-1,-1 2-30,0-8 1,0 2 0,0 0-1,-1 1-85,1 1 1,-1 1-1,1 0 1,2 1 98,0-6 0,1 1 0,1 0 0,1 0 0,1 0-575,2 2 0,1 1 0,1-1 0,1-1 0,-2-2 539,0-2 0,-1-2 0,1 0 0,3 0 22,4 8 1,4 2-1,1-1 1,0-4-234,2 2 0,1-4 1,3 2 210,-6-9 0,1 2 0,2 0 0,0 1 0,1-1-18,0 2 0,0 0 0,1 0 0,0 0 0,1-1-111,1 0 0,0-1 0,1 0 0,1-1 0,0-1 75,1 0 0,1-1 0,0-1 0,1 0 0,2-3 54,3 1 0,0-2 0,2-1 0,2-1 0,1-3-84,-2-3 0,1-2 1,1 0-1,1-3 0,1 0 1,1-2 121,-3-2 1,0-1-1,2-1 1,0-1-1,1-1 1,0 0 0,1-1 30,-3-1 1,0 0 0,1-1 0,0-1 0,1 0 0,0-1 0,-1 1 0,1-1-80,-3 1 0,-1-1 0,1 0 0,0-1 0,0 1 0,0-1 0,0 1 0,-1-1 0,0 1-46,3-1 0,1 0 0,0 0 0,-1 0 0,-1 0 0,0 0 0,-2 1 0,-1 0 0,3 1 0,-2 0 0,0 1 0,-3 1 1,0-1-1,-1 1 0,7 2 0,0 0 0,0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25:59.655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5566 4016 0,'-18'-29'690,"9"12"1842,-2-6-2532,11 12 269,0 10-89,0-5 90,0 0 1769,6 0-1410,1-1 770,5-4-1039,1 9-180,-1-3 3096,-5 5-2350,4 0-746,-10 0 89,5 0-89,-6 0 90,0 0-90,0 5-270,0-3 450,-6 14-180,-1-13-180,-5 14 180,-11 1-270,7-9 270,-12 19-270,14-14 0,-4 5 180,-6 4-180,9-9 180,-14 9-180,-1 2 180,2 1-302,8-11 1,-1 1 166,0 4 0,-1 1-461,-7 1 1,-4 1 595,-5 8 0,1 0-1549,4-4 1,1-3 1503,0-2 0,0-1 180,-2 3 0,1-1-1156,6-6 1,0 0 1065,-6 5 0,0-1-245,2-3 0,2 0 290,-6 8-46,10-11 1,3 0 45,-3 10-855,6-11 675,1 2 1420,11-9-1240,1 0 1315,6-2-1765,6-5-90,-5 0 270,10 6 980,-4-4-1070,0 9 90,4-10 3212,-10 10-3301,10-10 89,-9 10 0,9-4-90,-4 6 90,5 5 0,6 1-90,1 6 90,6-6-368,0-1 278,-2-6 0,1-1 180,12 4-574,-8 0 0,3-1 394,4-1 0,1-1 135,-3 1 0,1 0-707,10 2 1,3 1 661,-11-5 0,1 1 0,-3 0 45,5 2 0,0 0 45,-5-3 0,3 1 0,-2 0-180,6 7 0,-2-1-1121,-8-7 1,-2-1 1210,2 4 0,-2 1-1676,1 9 1676,-16-9-267,-3 8-3,-17-16 90,-1-1-533,-16-1 84,8-3 719,-9 3 0,6-16 0,-1-2 0</inkml:trace>
  <inkml:trace contextRef="#ctx0" brushRef="#br0" timeOffset="484">5863 4499 0,'-30'-37'2219,"9"-6"583,3 16-1453,24-13-765,15 25 1,5 4-405,18-10 133,-13 13 1,5 2 0,-4 4-224,-6 6 0,-1 3-540,8-3 1,-1 5 179,-9 12 0,-5 5-218,-5 2 1,-4 2 37,4 13 0,-2 1 270,-6-9 1,-5 1 44,-10 13 0,-7-4 1438,-4-15 1,-4-5-900,-5 1 1,1-13 315,-4-49-870,36 5 0,11-6 0,5-3-565,0 3 1,4-2 0,1 0 0,1 2 654,4-5 0,0 3 0,1 1 120,-2 5 0,1 1 0,-5 5 120,6-9 1067,-16 21-347,-3-2-540,-22 23-91,3 6 1650,-27 18-1410,19-3 1,-1 5 0,1-2-330,-3 0 0,1 2-143,-2 9 0,0 5 1,9-1 96,15 4 1,11-1-345,1-14 0,4-1 1,6-3 209,12-2 0,7-6 0,-1-4 0,-9-7 0,-1-4 0,0-3 0,1-7 0,-1 1 0,0 0 0</inkml:trace>
  <inkml:trace contextRef="#ctx0" brushRef="#br0" timeOffset="1046">6918 3855 7533,'-4'-37'1092,"1"1"0,5 6 0,1 8 2184,0 16-1373,24 29-1499,-14 3 1,0 3-225,7-2 0,5 0 0,2 2-612,-2-2 1,1 2 0,3 0 0,2-2 359,1-4 0,3-1 0,2-1 0,0 0 1,1-1 17,2 1 0,1 0 0,0-1 0,1 0 0,-2-3-81,5 1 0,0-2 0,-2-1 0,-2 0 105,1 0 0,-3-1 0,-6-2-60,7 0 1892,-40-1-543,-18-9-359,3 9-810,-8-10-720,16 21 91,-4 4 584,1 5 0,-4 4-45,-3-2 0,-3 3 0,-3 0-228,-1-2 0,-1 1 1,-3 0-1,-2 0 48,1-3 0,-2 0 0,-3 1 1,1-2-1,-1-2-476,2-2 1,0-2-1,-1-1 1,0-1 0,2-1-165,-2 1 1,1-1 0,1-2 0,0-1 740,-8 3 0,0-2 1,8-4-1,0 2 0,9-4 1,-1-1-1</inkml:trace>
  <inkml:trace contextRef="#ctx0" brushRef="#br0" timeOffset="1596">9384 4511 7533,'-25'-6'3276,"17"11"-1875,9-2-951,29 14-720,6-17 0,5-4-810,-7 1 1,1 1 0,0 0 532,12-2 1,-1-1 0,1-5 0,-7-2 0,-3-2 0</inkml:trace>
  <inkml:trace contextRef="#ctx0" brushRef="#br0" timeOffset="1763">9247 4375 7533,'-18'-20'1638,"0"0"0,36-20-871,9 30 0,9 5 0,2 1-1860,7-2 1,4 2 0,-1 0 683,-3 3 1,1 1 0,-4 1 0,10 2 0,-7 3-1,-18 3 1,0 0 0</inkml:trace>
  <inkml:trace contextRef="#ctx0" brushRef="#br0" timeOffset="2495">11714 3396 7533,'-13'-44'359,"1"14"1,1 1 360,9-7-405,-9 12 0,0 1 224,2 4-179,-9 1 719,-10 6-899,11 5-90,-17 1 270,14 17-180,1-3 90,1 17 0,2 7-180,6-4 0,3 4-1183,-3 12 1,-1 7 0,3-2 1023,4-13 1,3-1 0,-1 4-90,0 4 1,-1 4-1,2 3 1,2 3-296,2-10 1,2 4-1,2 2 1,1 1-1,-1-1 1,1-1-1,-2-2 399,-1 2 0,0-3 0,0-1 0,0 3 0,2 5-125,-1-10 0,1 3 0,1 4 1,0 2-1,1 2 0,-1 0 0,1 0 1,0-2-1,-1-2 0,0-4 1,-1-4 142,2 12 0,0-6 0,-1-3 0,0 1 0,1 4-122,-1-2 0,-1 1 0,1 3 1,0 0-1,0 0 0,0-1 0,-1-3 38,-1-1 0,1-1 0,-1 0 0,0-2 0,-1-2 1,0-1 74,1 4 0,-1-3 0,0 0 0,0 1 27,0-1 0,0 1 0,0 1 0,0-1 0,-2-2 56,0 2 1,-1 0 0,0-2 0,-2-3-99,2-1 0,-1-3 0,-4 3 543,-3 2 1,-4 3 0,-4-2 0,-7-6 258,-6-7 0,-7-4 0,-4-5 1,-2-7-743,-3-9 0,-4-7 0,-2-5 0,0-3 0,3 1-180,6 2 0,2 0 0,0-2 0,2-2 0,1-5 219,-5-9 1,1-6 0,2-3-1,5-1 1,8 2 0,7-5 0,9 1-1,3 0 1,1 7 0,0-1 0,1 1-1</inkml:trace>
  <inkml:trace contextRef="#ctx0" brushRef="#br0" timeOffset="3444">12793 4264 7713,'-8'-13'1978,"15"-10"-1258,19-9-990,6-6 270,-7-5 90,-13-5 270,-23 8 270,-26 8-361,10 44 1,1 15-210,6 5 0,3 8 0,3 6-453,7-4 1,3 5 0,2 2 0,1 3-1,2-1 418,0-9 1,1 1 0,2 1 0,0 0 0,1 0 0,0 0-1,0 0-295,1 5 0,0 2 0,1-1 1,0-1-1,1-1 0,-1-2 252,2 1 0,2-1 0,-1-2 0,-1-2 0,-5-5 78,-3 3 0,-4-5 0,-5-8-150,-26 1-630,3-44 1,-2-8 719,9 12 0,3-2 0,1-14 0,6-2 0,1-2 0</inkml:trace>
  <inkml:trace contextRef="#ctx0" brushRef="#br0" timeOffset="3613">12533 4834 4351,'-36'-16'3276,"14"11"0,32-22-3357,21 13 0,12 3-309,-3 1 0,3 1 1,2 0 67,-7 3 1,0-1 0,1 1 0,-3 1 0,2-2 0,-1 2 0,-3 0 0,7 2 0,-1-1-1</inkml:trace>
  <inkml:trace contextRef="#ctx0" brushRef="#br0" timeOffset="4149">13474 4152 7533,'-24'-19'2248,"-7"7"-1798,-17 22-90,18 17 0,2 11-240,9 1 0,3 6 0,4 2-940,7-4 1,2 3 0,4 0 0,-1-2 14,2 6 0,1-1 1,5-3 847,4-4 1,5-2 0,1-7-719,2-9 0,2-5 675,6-2 0,1-2 0,0-2 0,0-1 0,1-3 0,0-1 0</inkml:trace>
  <inkml:trace contextRef="#ctx0" brushRef="#br0" timeOffset="4532">13536 4388 7533,'-19'-30'3276,"23"9"-2145,34 19-1086,-4 16 0,2 10-285,-7 1 0,-1 4 1,-3 3-271,-2 2 0,-4 1 0,-3 0 150,3 15 1,-9-5-91,-17-7 90,-6-80 360,13 11 0,4-4 0,1-3 360,2-9 0,2-3 0,3 3 119,2 9 1,2 3 0,-1 3 194,3-7 1,-4 19 315,-8 61-766,-10 1 1,-1 7-375,2-6 0,1 3 1,6-3-944,7-8 1,6-2 0,2-3 1049,9 8 0,6-11 1,6-20-1,1-9 0,-8-5 1,0 0-1</inkml:trace>
  <inkml:trace contextRef="#ctx0" brushRef="#br0" timeOffset="4749">14169 4028 7533,'1'27'1638,"20"-4"0,8 6-819,-5-1 0,2 4 0,1 4 0,-1 2-1408,-1 0 1,0 4-1,-1 2 1,-2 1 0,-2 0 108,-5-5 0,-2 0 0,-1 1 1,-2 1-1,-1-1 0,-3 1 480,-2 5 0,-2 2 0,-3-1 0,-2-2 0,-2-3 0,-2 0 0,-2-3 0,-3-3 0,-3-4 0,-7-6 0,0 0 0,0 0 0</inkml:trace>
  <inkml:trace contextRef="#ctx0" brushRef="#br0" timeOffset="5350">15049 3879 7533,'-21'-44'3276,"15"24"0,31 43-2550,-3 15 1,0 11-772,-7-10 0,0 4 0,-1 3 0,-1 4-424,-5-12 1,1 3 0,-2 2 0,0 1 0,0 1 0,-1 0 0,1-1-1,-1 2 1,0 2 0,0 0 0,-1-1 0,0 1 0,-1-1 0,1-1-79,0 4 1,-1 1 0,0-2 0,0 0 0,0-3 0,-2-3 412,1 5 1,0-2-1,-1-5 1,-3-9 0,-4 5-1,-9-56 1</inkml:trace>
  <inkml:trace contextRef="#ctx0" brushRef="#br0" timeOffset="5565">15123 4276 0,'6'-27'705,"-1"0"0,3-8 933,17 3 0,7 6-742,-6 16 0,3 9-1016,3 7 0,4 5 0,-6 6-375,-3 15 0,-5 5-141,4 5 1,-8 0 590,-16-6 0,-9-2-270,-4 3 0,-7-3-640,-14-2 1,-4-2 774,8 0 0,-1-2 775,-10-4 0,2-15-595,15-30 0,7-8 0,5-5 0,9-5 0,-1 1 0</inkml:trace>
  <inkml:trace contextRef="#ctx0" brushRef="#br0" timeOffset="5766">15842 3954 7533,'-13'-26'3276,"-26"2"-1515,-6 40-1312,18 1 1,-1 8 0,1 4-890,4 4 0,1 5 1,2 4-1,3 1 332,3-3 0,2 3 0,2 2 0,3-1 0,3 0-324,2-2 0,3 0 1,3 1-1,2-3 0,3-2 148,3 2 1,4-2-1,2-4 1,3-4 0,5-4-1,3-4 1,0-7 0,10-9-1,-1-1 1</inkml:trace>
  <inkml:trace contextRef="#ctx0" brushRef="#br0" timeOffset="6215">16041 4289 7533,'-7'-24'3276,"1"-2"-1695,28-6-1266,4 17 0,4 6-945,3 11 0,1 11-270,3 10 1,-11 10 359,-21 0 1,-10 4-1,-4 0 300,-4 0 0,-4-1 1,-3-4 733,-15 11 1,-1-17-225,4-38-225,42-22 0,17-9 75,-3 5 0,5-1 0,2 1-48,-5 10 0,2 0 1,0 1-1,-2 3 692,11-15 1,-3 15 944,1 29-1304,-35 23 0,-9 9-630,3 10 0,4 2 225,13-3 0,7-4 0,-2-11 0,5-7 0,12-9 0,0-1 0</inkml:trace>
  <inkml:trace contextRef="#ctx0" brushRef="#br0" timeOffset="6465">16636 3842 7533,'-14'-18'3276,"53"21"-1638,5 6 0,7 7-1050,-16-1 0,1 3 0,1 3 1,-4 5-1205,2 7 1,-3 6 0,-4 3 0,-6 2 237,-8-5 0,-5 3 0,-3 1 1,-3 1-1,-3-2-108,-4-2 0,-3 0 1,-2-1-1,-3 0 0,0-2 486,-4 6 0,-2-1 0,-2-3 0,1-6 0,-9 4 0,3-8 0,8 0 0</inkml:trace>
  <inkml:trace contextRef="#ctx0" brushRef="#br0" timeOffset="7016">17937 4363 7533,'7'-19'3276,"-7"-5"0,-18-6-3044,-1 8 0,-4 0-1132,-10-7 1,-3 2 269,-7 5 0,-2 9 765,1 13 0,5 11 90,5 17 0,11 9 135,20 11 0,16 0-121,4-20 1,8-2 0,3-8-310,10-7 1,4-9-1,0-8 92,-9-7 1,1-8-1,-3-4 1,-3-3-348,-2-5 0,-4-4 0,-3-4 0,-3-1 199,-5 2 0,-3-3 0,-3-1 0,-2-1 0,-1 1 54,-3 0 0,-2 0 0,-2 1 0,-1 0 1,0 2 116,0-2 0,-1 0 0,0 3 0,0 5 314,-5-16 1,0 23 269,6 47 1,1 17-91,3-1 1,2 6 0,1 4 0,-1 2-542,-1-4 0,0 3 1,0 2-1,0 1 1,2 1-1,2 0 117,2-4 1,1 1 0,1 1 0,2 0-1,0 0 1,1-1 0,0-1-386,3 3 0,0 0 0,1 0 0,1-2 1,0-2-1,1-2 270,-1-1 0,1-1 0,0-2 0,1-3 0,2-6 0,7-1 0,3-6 0,-5-7 0,1-5 0</inkml:trace>
  <inkml:trace contextRef="#ctx0" brushRef="#br0" timeOffset="7698">18359 4264 7533,'3'-35'1092,"0"1"0,1-1 0,4 2 546,2 6 0,5 4-57,7 3 0,4 8-1806,3 12 0,0 11-450,-2 20 1,-7 11-256,-11-6 1,-5 3 0,-5 2 719,-6 2 0,-5 1 0,-2-4 165,-6 13 0,-1-17 135,1-35 0,30-17 0,17-13 0,1-3-45,-2-1 0,1-3 0,2-2 0,1 0-70,-4 7 0,3-2 0,-1 1 0,-1 1 1,-2 0 263,9-10 1,-3 2 0,-13 3 30,-19 3 0,-11 13 179,-23 35 1,-10 23 44,18-14 1,-2 4 0,2 2 0,7 4-1199,4 8 1,6 4 0,7 1 0,7-2 703,8-8 0,7-1 0,5-1 0,1-2 0,-1-1 0,3 1 0,-1-1 0,3-3 0,4-2 0,10-7 0,1 0 0,0 0 0,-1 0 0</inkml:trace>
  <inkml:trace contextRef="#ctx0" brushRef="#br0" timeOffset="18262">12570 4227 1935,'0'-27'-45,"0"0"0,0-15-45,6-6 270,6 7 2252,2 14-2252,-1 6 0,3 0 1421,15-10-611,-3 4 985,1 9-716,-17 46-1079,-5-3 60,-2 4 0,-1 10 0,-2 2 52,-1-4 1,-3 2 0,1 3 0,-1 1-257,1 0 0,0 4 0,-1 0 0,1 0 0,-1-1-194,-1 5 1,-2 1 0,3-3-1,4-4 39,5 2 0,5-3 0,8-21 59,12-33 0,9-23 0,2-7 0,-12 12 0,2-3 0,1-3 0,0-2 0,0-2 0,-3 0-197,-3 2 0,-1-2 0,0-1 0,-1-1 0,-1 0 0,-2 1 0,0 1 95,5-7 0,1-1 0,-3 2 0,-7 3 0,-11 7 207,-15-9 0,-13 18 270,-7 34 0,-8 22 0,-4 10 0,2 2-148,10-11 0,1 4 0,0 3 0,-1 2 0,2 1 0,0 1 0,2 1-294,1-2 1,1 3-1,1 1 1,0 0-1,1 1 1,2-1-1,1-1 1,2-2 111,0 4 0,0-1 0,1 0 0,4-3 0,5-2 0,8-5 37,8 4 1,9-2-1,4-8 1,5-15-53,-1-18 0,6-13 0,3-10 0,2-5 0,-1-3 0,-1 2 7,-6 5 1,0-2-1,0-2 1,1-1-1,-2-2 1,1-1-1,-2 0 1,-1-1-23,1-2 0,0-3 0,-1-1 0,-1-1 0,-1 0 0,-2 0 0,-1 1 0,-2 2-75,1-2 0,0 0 0,-2 1 0,-3 1 0,-6 2 0,-5 3 579,-9-15 0,-8 5 0,-10 19-189,-7 28 0,-8 16 0,-4 10 0,2 2 29,5-1 1,0 5 0,0 3 0,0 2 0,2 3 0,2-1-315,4-2 0,0 1 0,2 2 0,1 1 0,2 0 0,3-1 0,3-2 87,0 8 0,2 1 0,5-2 0,6-5 0,11-7 18,11-6 0,11-5 0,6-8 0,2-8-180,-3-11 0,3-10 0,4-6 0,0-4 0,0-3 0,-2 1 14,-3 1 0,0-3 0,0-2 0,-1-1 1,-1-1-1,-1-1 0,-2 0 46,2-4 0,1-1 0,-3-1 0,-2 0 0,-3 1 0,-6 1-83,1-5 1,-2 0 0,-9 4 0,-15 10 486,-22 11 0,-14 10 0,-4 9-51,2 9 1,-4 9 0,-2 7 0,0 4 0,2 0-222,10-5 1,0 3 0,1 2 0,0 1 0,2 1 0,1 0-1,2-1-87,-2 3 0,1 2 0,0 0 0,5-1 0,6 0 0,8-2-38,9 7 1,9 0 0,7-4-1,9-11-103,7-15 0,9-9 0,5-7 1,3-4-1,-1-1-16,-5-1 1,1-3 0,2-3-1,0-2 1,0-1 0,-2-1-1,-1-1 52,2-3 0,0-2 0,-1-1 0,-3-2 0,-2 1 1,-5-1 21,4-5 1,-1-2-1,-10 2 1,-19 6 334,-37-3 1,-22 14-35,16 18 1,-7 8 0,-2 6 0,-2 3 0,3-1-90,0 2 0,0 1 0,0 3 0,2 1 0,3 2-180,3 1 0,-1 3 0,3 1 0,6 0 0,10 0-174,7 8 0,11 0 0,12-8-60,18-8 0,16-9 1,3-7 107,-11-7 0,3-4 0,2-4 0,0-2 0,-2-1 94,6-3 1,1-2 0,-4-2-1,-5-2 428,-3-3 0,-5-1 0,-20 8 103,-40 13 0,-20 10-913,13 2 0,-3 5 0,-3 2 1,2-1 449,1 0 0,-1 0 0,1 1 0,4 0 0,-14 12 0,14-4 0,25-12 0</inkml:trace>
  <inkml:trace contextRef="#ctx0" brushRef="#br0" timeOffset="18837">13214 3074 7533,'-13'-39'0,"0"-1"0,2 15 0,4 1 0,7-9 0,5 3 2248,15-2-359,11-5-1349,-2 22 0,2 3-360,-5 0 0,1 6 89,11 20 1,-3 11-1307,-9 3 1,-6 5 1125,-2 7 1,-6 4-514,-4-2 0,-5 0 514,-1-12 0,-4 2 120,-2 0 0,-2 3 0,0-2-31,-3 6 1,-3-1-331,-6 10 0,-1-5-1468,-7-6 1619,2-15-540,12-20 540,5-41-135,13 16 1,4-3-18,0-5 1,1-3 0,2 1 61,8-6 1,3 1 89,0-1 0,0-1-120,-6 11 0,0-1 0,0 0 0,-1 2 0,1-1 0,-1 0 150,4-6 0,1-1 0,-3 3 60,3-4 0,-5 3 2715,-5-8-1995,-31 25-181,-4 29 1,-4 9-225,1-2 0,0 4-210,-4 12 0,5 4-15,10-4-1,4-1-1467,1-5 1,3-2 1107,7 22-640,22-27 1,12 1 0,6-1 0,-3-3 772,-3-1 1,-1-3-1,4 2 1,-2-1 0,4 1-1,1 1 1,-1-1-1,-3-4 1,4-3 0,0 0-1,0 1 1</inkml:trace>
  <inkml:trace contextRef="#ctx0" brushRef="#br0" timeOffset="29396">6384 7425 7533,'0'-20'629,"0"2"-179,0 6-180,0 5 719,0-4-629,0 10 270,0-5-91,0 17 91,-11 19-450,3-6 45,-10 9 0,-4 1-3437,-1-8 3167,3 2 0,-2 2 90,-2-4 0,-4 2-210,0 1 0,-4 4 0,-3 2 0,-1-1 363,1-4 0,-3 1 0,-1-1 0,1 1 0,1 0-441,3-3 0,2 2 1,0-1-1,0-1 0,-1 0 369,-4 0 0,-3 1 0,0-1 0,4-3 0,7-4 9,4-2 0,3-1 15,-5 2 0,-3 3 0,7-2 119,7 6 1839,-6-2-2648,38-3 630,27-14 0,-6 4 3,3 0 1,0-2-94,-8 0-225,4 7 0,2 6-90,-2 6 1,-3 3-91,-5-8 0,0 3-45,2 7 0,2 7 1,-3-2 29,-6-8 0,-1 0 1,-2-1 299,-1 1 0,-2 0 0,2-1-270,5 1 0,0 0 0,-4-6-149,-4 3 1072,19 0 1,-16-15 0,6-1 0</inkml:trace>
  <inkml:trace contextRef="#ctx0" brushRef="#br0" timeOffset="29815">7140 7871 7533,'0'-46'359,"0"1"1,0 9 0,0 6 0,-6 1 449,-17 0-539,1 12 45,-1 4 0,-1 3-45,-4 4-90,-7 6 179,-1 11-179,9 3 0,-3 11 360,8 18 0,4 5-2146,11-22 0,1 0 1695,-3 9 1,-2 5 0,4-4 0,6-7 0,2-2-467,-1 3 1,0 2 526,1 2 0,1 2 0,0 0-60,2 5 0,-1 2-611,1-3 0,0 2 0,1 1 521,2 3 0,1 1 0,0-2-510,-3-10 0,0-1 0,0 2 240,4 9 0,2 4 0,-2-1 30,-2-1 0,0 0 1,-1-4 468,1 1 1,-1 0-440,-1-1 0,0 3 0,-4-8-59,-6 3 178,-2 1-1528,-33-19 2329,10-15-1160,-2-6 1,-1-4 179,-2-6 90,11-2 0,2-3 180,-5-12 0,9 7 0,1-1 0,1-3 0,0 0 0</inkml:trace>
  <inkml:trace contextRef="#ctx0" brushRef="#br0" timeOffset="29984">6570 8540 8972,'-33'-26'1889,"10"2"-900,12 18-629,9-6 629,2 11-449,2-5 180,20 1-810,4-2-1549,11-1 1,3-2 951,-12 4 0,2-1 237,7-1 0,4-1 0,-3 2-1044,-6 3 0,-1 0 1314,13-5 1,1 1-808,-2 4 1,-2 1 986,-7 0 0,-1-1 0,5 1 0,-3 1 0,14 2 0</inkml:trace>
  <inkml:trace contextRef="#ctx0" brushRef="#br0" timeOffset="30268">7611 7796 4011,'0'-48'1978,"0"14"-42,0-2-1486,0 18-450,-5 11 540,3 1 783,-14 6-1143,2 6 270,-5 6 359,-16 24-629,13 4-74,4-12 1,0 5 132,5 5 1,2 6 0,-1-4-238,-2 1 0,1 2 43,4 2 0,1 8 0,1 0 0,1-8-706,-2-2 1,3-2 690,4 7 0,3 4 0,3-8-1505,0-14 0,3-4 1385,6 4 0,3-1-765,3-7 1,2-3 82,6-1 1,1-3 771,-3-1 0,0-2 0,2 1 0,-2-4 0,11-2 0</inkml:trace>
  <inkml:trace contextRef="#ctx0" brushRef="#br0" timeOffset="30666">7748 8143 7533,'-7'-24'0,"-4"-7"2069,9 11-900,2-4 270,18 12-989,8-1-90,6 7 269,15-5-3906,-18 9 2663,12-4 1308,-11 23-784,-9-2 90,3 15-1619,-18 17 1439,-6-5-14,-4-15 1,-4 1-437,-3 3 1,-3-3 359,-12 8 0,5 0 0,1-3 1,-2-14 538,-7 19-269,16-36 3028,6 3-2758,7-27-3316,13 6 3046,6-25 90,-2 16 0,2 1-1074,-2 4 0,-1-1 984,2-8 0,1-1 47,2-1 1,0 1 87,-7 6 0,-1 0-90,5-6 0,0 1 1124,7-14-629,-11 16-180,-3 3 449,-11 13-359,-6 15 1868,-1 3-1868,-11 29-270,4-2 1282,5-10 1,1 1-1373,1 4 0,1 1-2226,-1 12 2046,1-10 0,1 1 90,4-2 0,1-1-1773,0 18 1008,2-21 1,3 0 63,3-3 1,2-2 520,9 2-2429,11 10 2609,-4-21 0,10-6 0,-4-2 0</inkml:trace>
  <inkml:trace contextRef="#ctx0" brushRef="#br0" timeOffset="30915">8268 7747 7533,'-20'-17'1169,"0"1"0,-8-8-1169,22 19 720,6 5-180,0 5 1079,6 2-810,6 6 91,13 15-720,1-6-488,-9-2 1,2 2 397,2 2 0,0 0-90,-3-4 0,-1 1-220,7 8 0,-1 1 220,-3 6 0,-3 0-1417,-3-3 1,0 2 1416,-4-4 0,1 4 0,-4 1-300,-2 7 0,-4 2 0,0-1-155,2-9 0,0-2 0,-3 4-40,-4 7 0,-3 6 1,-1 0-1,-1-9 45,-1-1 1,-3-3-211,-1 1 0,-3 2 1,0-9 659,-15-5 0,12-11 0,-1-1 0,-18 6 0</inkml:trace>
  <inkml:trace contextRef="#ctx0" brushRef="#br0" timeOffset="31650">8789 7474 7533,'-33'-6'2608,"-7"5"-2068,31-5 1169,-13 6-1169,15 0 809,5 11-899,-2-2 179,37 25-629,-15-12-130,1-4 1,4 0 129,0 3 0,0-1-3067,13 9 3112,-7-8 0,1 0 45,3 0 0,0-1-1041,-6-3 1,1 0 815,12 7 0,2 0-338,1 1 1,0-1 427,-7-5 0,2 2-135,4 0 0,4 2 1,-6-2 89,-11-6 0,-2 0-30,4 2 0,3 2 0,-8-4-60,-10-6 180,6 13 162,-22-20-162,0 9 2322,-16-10-1962,6 5 2916,-25-6-2762,26 5 1633,-19-3-1878,20 9-628,-4-4 449,1 5-360,9 11 270,-3-2-45,-1 4 0,1 2-45,-4 9-646,-2-3 0,-3 7 0,-1-4 736,1-2 0,-1 0-60,-1 3 0,-1 3 0,-3 1-8,2-8 1,-2 0-1,0 0 1,1-1-764,-2 2 1,1-1-1,-3 4 666,1-3 0,-3 3 0,-2 3 0,0 0 0,1-2 1,3-6-657,-1 2 0,1-4 0,-1 2 753,-3 4 1,-3 3-1,0-1 1,2-7-23,-7-4 0,3-6 45,11-7 0,0-1 45,-7 0 0,3-3 1229,11-4-1229,3-12 0,22-6 0,3-7 0</inkml:trace>
  <inkml:trace contextRef="#ctx0" brushRef="#br0" timeOffset="32378">10674 8280 7263,'-14'0'270,"-3"0"899,5 0 450,-2-6 90,-4-1-629,11 0-451,18 7-1978,37 13 269,-3-9 1,4 0 1079,-9 0 0,1 1 0,-1-3 0,7-4 0,-2-1 0,-8-1 0,0 1 0</inkml:trace>
  <inkml:trace contextRef="#ctx0" brushRef="#br0" timeOffset="32517">10636 8143 7533,'-24'-20'1092,"-1"0"0,0 2 0,12 2 399,53-2-1401,-15 10 0,17-1 0,2 1-646,-4 7 556,8-3 0,2 2 0,-6 8 0,-12-3 0,0 1 0</inkml:trace>
  <inkml:trace contextRef="#ctx0" brushRef="#br0" timeOffset="33149">13214 6854 7533,'-19'-27'2158,"6"-6"-1798,-3 19-180,7-5 270,-19-5-270,12 16 90,-7-3-180,5 11-180,-18 22 180,7 0-473,13 6 1,0 10 0,2 5 328,5-3 0,2 6 0,1 2 0,1 4 0,0 3-311,2-12 1,0 4 0,0 2 0,1 1 0,0 2 0,0-1 0,1 1 0,-1-2 0,0-2 363,0-1 0,0-1 1,0-1-1,0-1 1,1 1-1,-1 1 0,2 1 1,0 2-167,1-4 0,0 2 1,1 2-1,0 1 1,0 1-1,1-1 1,0 1-1,1-2 1,-1-1-1,1-2 1,0-3 37,0 6 1,2-2-1,-1-1 1,1-2-1,0-2 1,0 1-1,0 0 99,1 2 0,0 0 0,1-1 0,-1 0 0,-1-1 0,-1 0-42,1 9 0,2 2 0,-3-2 0,-4-5 0,-9-9 465,-21 2 1,-11-10-214,0-6 0,-4-2 0,-1-5-180,7-4 0,0-3 0,-2-7-110,-3-9 0,-4-8 0,3-2 0,7 1 65,7 3 0,3-3-315,-11-13 0,-4-7 1,8 1 499,13 4 0,5-1 1,-7-7-1,4 0 1,14 8-1,-1 1 1</inkml:trace>
  <inkml:trace contextRef="#ctx0" brushRef="#br0" timeOffset="34249">14095 7858 7533,'-13'-31'719,"1"6"361,-1 1-810,6 11 449,2-16-539,16 6 0,6-2-315,2-14 0,1-4-164,0 7 0,0-2 1,-2-1 418,-2 3 0,-2-1 0,-5 2-75,-8-6 0,-8 6-45,-10 0 110,-9 44 0,-1 17 100,12 7 0,5 11 0,2 4-174,2-8 0,0 3 0,2 3 0,1 2 0,1 1-346,3-4 0,0 3 1,2 1-1,1 1 1,1 1-1,0-1 1,0 0 257,0-1 1,1 0-1,1 0 1,0 1 0,0-2-1,1 0 1,0-1-84,2 3 0,1 0 0,0-1 0,0-1 0,-2-2 1,-3-2-117,-1 4 1,-2-1 0,-3-4 0,-5-7-470,-11 6 1,-10-16-136,-16-28 1,-4-13 629,11 4 0,4-5 171,-1-17 0,6-4 0,13 12 0,1 0 0,0-3 0,0-1 0</inkml:trace>
  <inkml:trace contextRef="#ctx0" brushRef="#br0" timeOffset="34399">13921 8280 7533,'0'-39'2248,"0"3"-629,0 12-1259,5 10 900,8-3-1171,12 10 1,8 2-660,4-3 1,6-1-1,-1 1 321,1-1 0,0 1 0,1-1 1,4-1-1,0 0 0,-3-1 1,-1-1-1,1 0 0</inkml:trace>
  <inkml:trace contextRef="#ctx0" brushRef="#br0" timeOffset="34634">14802 7524 7533,'0'-32'2428,"0"-4"-1528,-11 21-720,2 10 629,-20 40-659,16-5 0,0 8 0,2 2-464,2-2 0,1 3 1,2 2-1,0 0-24,0 5 1,1 1 0,2 0 0,5-2 337,5-4 0,5-1 0,2-1 0,1-5 0,0-1 0,1-4 0,4-6 0,19-5 0,-1 0 0</inkml:trace>
  <inkml:trace contextRef="#ctx0" brushRef="#br0" timeOffset="34999">15098 7821 7533,'22'-37'2878,"22"33"-2743,-18 18 0,-3 9-255,-6 6 0,-2 6 0,-5 2-360,-4 1 0,-5 2 1,-2-1 344,-3 11 0,0-11-585,2-26 540,16-40 1,8-22 328,-4 10 1,2-3 0,1 0 330,3-3 0,0 0 0,-1 3 509,4-8 0,-10 17 451,-17 32-1126,-9 28 1,-4 23-255,3-10 0,2 4 0,5 0-1103,6-2 1,6-1 0,2-3 1042,8 6 0,5-8 0,6-15 0,2-7 0,16-9 0</inkml:trace>
  <inkml:trace contextRef="#ctx0" brushRef="#br0" timeOffset="35215">15681 7412 9062,'3'-19'1638,"17"26"0,8 12-901,3-1 0,2 5 0,0 6-1393,-10 1 1,-1 6-1,0 3 1,-3 2 0,-1 0-1,0 4 1,-2 3-1,-2 0 1,-2 0 0,-3 0 565,-3-3 1,-2 1-1,-3-1 1,-1-1 0,-1-2-1,-2 1 1,-1-1 0,-2-3-1,-3-6 1,-9-2 0,0 0-1</inkml:trace>
  <inkml:trace contextRef="#ctx0" brushRef="#br0" timeOffset="35765">17131 7896 7533,'-25'-27'-450,"-5"9"-90,4 13 990,7 10 809,8 2 900,16 0 719,2-7-809,5-7-809,-5-16-901,10-14-629,-9-2 1,-2-7-241,-1 6 0,-1-4 0,0-2 60,0 4 1,-1-1 0,0 0 0,-2 0 449,-1 3 0,-2 1 0,0 0 0,1 3 0,0-8 0,1 2 0,-1 23-93,1 34 63,3 15 0,3 13 0,-2 4 48,-2-5 0,0 5 0,-1 2 0,1 3 0,-1 1-413,0-12 0,1 2 1,-1 2-1,1 1 1,-1 0-1,0 0 1,1 0-1,-1-2 125,1 6 0,-1 1 0,0-1 1,0-1-1,0 1 0,1-2 1,1-1 59,1 1 0,1 1 0,0-1 0,1-3 0,-1-2 0,1-5-465,-2 10 0,0-5 0,5-17 675,19-22 0,-27-27 0,-7-7 0,-1-14 0</inkml:trace>
  <inkml:trace contextRef="#ctx0" brushRef="#br0" timeOffset="35965">17168 7784 7533,'20'-43'1092,"0"-1"0,14 16 0,7 8-835,-6 10 0,3 5 0,-2 9-495,0 12 1,-2 10-1,-7 5-242,-6 6 0,-8 4 1,-8 2 149,-10 3 0,-9 1 1,-7-5 119,-5-8 0,-6-5 0,-1-8-240,-10-9 0,2-14 450,10-15 0,8-9 0,16-7 0,9-1 0,5 6 0,0 1 0</inkml:trace>
  <inkml:trace contextRef="#ctx0" brushRef="#br0" timeOffset="36165">17913 7425 7533,'0'-46'3276,"-17"21"-1946,-10 39 0,-5 18-1120,6 0 0,1 6 0,1 5-866,6-10 1,-1 3-1,0 2 1,4 0 0,4 0-165,4 7 1,6 2 0,4-2 0,3-2 726,3 3 0,3-3 1,7-7-1,5-9 1,5-6-1,1-7 0,6-11 1,-1 0-1</inkml:trace>
  <inkml:trace contextRef="#ctx0" brushRef="#br0" timeOffset="36529">18074 7598 7533,'0'-30'1889,"0"9"179,22 3-1798,-6 18-1909,15 7 1,2 4 244,-2 10 540,8 9 1,-3 3 853,-11 0-537,-10-3 1,0 6 0,-5-5 446,-9 3-1002,-7 8 1,-6-4 821,-4-20 225,-8-4 0,2-6 225,11-15-180,-11-33-90,22 15 45,12-14 0,4-2 135,2 3 30,2 7 0,5-5 0,-2 5-120,-7 11 0,0 0 449,8-9 1,3-3 0,-3 8-180,0 4 224,-5-3 1,-3 8-135,-11 19 629,-21 30-809,6-2-150,0-1 0,-3 7 0,2-4-30,3-10 0,1 0-270,-1 13 0,1 5 1,4-6 179,8 4-495,10-1 0,6-4-1124,15-18 1857,-1-4 0,0-4 1,6-20-1,-14 4 1,0 0-1</inkml:trace>
  <inkml:trace contextRef="#ctx0" brushRef="#br0" timeOffset="36732">18694 7176 7533,'-1'-39'3276,"35"48"-2749,-7 11 0,3 9 0,-1 3-1049,-1 2 0,0 4 1,-2 3-1,-2 3 492,-6-6 0,-2 1 0,-1 3 0,-2 1 0,-1-1 0,-2 0-492,-1 4 0,-3 1 1,-2-1-1,-2-1 1,-1-1 232,-1 4 1,-2-2-1,-2-2 1,-2-4-1,-4-2 1,-3-3-1,1-12 1,0-12-1</inkml:trace>
  <inkml:trace contextRef="#ctx0" brushRef="#br0" timeOffset="37249">19995 7722 7533,'26'-10'1638,"-1"1"0,12-20 573,-52-14-2077,-9 8 1,-10 1 45,2 10 0,-4 1 0,-3 4-260,-4 1 1,-2 3 0,2 10 168,4 11 1,2 9 0,4 5-60,5 5 0,5 5 0,11 1-90,13 6 0,12 2 0,7-6-210,12-3 0,8-6 1,4-9-350,-7-11 1,3-6 0,0-5 0,-1-4 393,-1-6 0,-1-5 0,-3-4 0,-6-4 247,-6-5 1,-7-4 0,-3-3-1,-4-1-67,-4-4 0,-4-2 0,-3 0 0,-2 1 112,-2 6 1,-1 1 0,-2 1-1,0 4 158,-3-23 0,-4 23 495,-5 43-331,14 19 1,5 16 0,0 3-166,-1-3 1,0 3 0,1 2 0,0 2-366,2-4 0,1 3 0,1 0 0,1 0 0,2-2-129,3 5 0,3-1 0,2-2 1,2-3 269,0-6 0,1-1 0,2-3 0,1-5 0,11 8 0,2-12 0,-5-21 0,0 0 0</inkml:trace>
  <inkml:trace contextRef="#ctx0" brushRef="#br0" timeOffset="37649">20280 7363 7533,'13'-38'1638,"6"19"0,7 7-353,16 12 0,3 13-1105,-9 3 0,1 5 0,-4 6-637,-7-1 1,-1 6 0,-5 1 0,-7 2 73,-8 3 1,-8 3 0,-4 0 0,-4-4-8,-8 8 1,-5-3-1,-5-6 300,-3-5 0,-4-5 0,8-15 292,1-31-262,39-4 0,18-7 0,3-2-12,-7 7 0,2-2 0,3-1 0,0-1 1,0 0-18,4-4 1,2-2 0,-1 0 0,0 0 0,-2 3 740,0 0 0,1 1 0,-5 1 1,-7 0 696,-1-19 0,-19 18-405,-28 45 1,-12 20-473,11-7 0,-1 4 1,0 4-1,4 3-259,5 0 0,1 4 0,3 2 1,4 0-1,4 0-681,7-1 0,4 1 1,5 0-1,1-1 0,2-2 295,4 5 0,3-2 0,2-3 0,4-4 0,4-6 0,3-3 0,1-3 0,0-4 0,2-6 0,0-1 0,1 1 0</inkml:trace>
  <inkml:trace contextRef="#ctx0" brushRef="#br0" timeOffset="48612">16835 8974 7533,'-7'-31'719,"1"0"-449,6-6 180,6 5 449,12-9-629,-3 19-270,8 4 0,-5 63 45,-9-1 0,1 7-90,-3-16 0,2 2 0,0 1 0,2-2 105,4 11 0,2-2 0,5-7 180,4-12 0,4-5 0,1-11-270,4-15 0,2-13 0,-1-4-286,-1-7 0,-1-7 0,-1 0 166,-4 2 0,0-2 1,-2 5 14,3-3 0,1 14 225,-1 26 0,0 11 134,7 8 1,1 4 15,-5-5 0,1 2 0,3-6-164,4-6 0,1-5 0,1-4-166,3-5 0,1-5 0,-2-5-60,-4-7 0,-1-4 0,-1 1 0,-4 2 0,0-1 1,-2 3 239,2-3 0,-1 8 224,-1 16 1,0 8 135,3 6 0,1 2-331,-7-7 1,1 0 0,2-2-180,4-1 0,1-1 1,0-8 59,-3-8 0,-1-7 0,-1-2 59,-1-2 1,-1-3 0,-3-2-15,-2-15 0,-1 2 328,0 10 1,2 12-14,-3 22 0,1 12-360,1 1 0,2 4 0,3-1-517,7 3 1,4-1 0,2-9 246,4-15 0,2-10 0,-2-3 128,-8 1 1,-2-3 0,-4-6-1,-4-9 1,-4-5 0,-6 0 0,-12 6-1,0-1 1</inkml:trace>
  <inkml:trace contextRef="#ctx0" brushRef="#br0" timeOffset="49562">26355 5218 7533,'-20'-11'0,"2"3"899,6-4-1034,9 43 0,5 26 117,-3-19 0,0 5 0,0 5 0,0 2 0,1 3-347,0-10 1,1 3 0,0 2 0,0 1 0,0 2 0,1 1 0,0 1 0,-1 1 0,1-1 261,-1-9 0,0 1 1,0 0-1,1 2 1,-1-1-1,0 1 1,1 1-1,-1 0 0,0 1 1,1 0-1,-1 0 1,1 0-1,0 1 14,-1-5 1,0 0 0,1 1 0,-1 0 0,1 1 0,-1 0 0,1 0 0,0 1 0,-1-1 0,1 1 0,0 0 0,-1 0 0,1 0 0,0 0 0,0 0 0,0 1 98,0-2 1,0 0-1,0 1 1,0 0 0,0 0-1,0 0 1,1 0 0,-1 0-1,0 0 1,1 1-1,-1-1 1,0 1 0,0-1-1,1 1 1,-1 0 0,0-1-1,0 1-79,0 0 1,0 1 0,0 0 0,0 0 0,0-1 0,0 1 0,0 0 0,0 0 0,-1 0 0,1 1 0,0-1 0,0 0 0,0 0 0,-1 0 0,1-1 0,0 1 0,0 0 83,-1-1 1,1 1 0,0-1 0,-1 1 0,1-1 0,-1 1 0,1-1 0,-1 1 0,1-1 0,-1 1-1,1-1 1,-1 0 0,1-1 0,-1 1 0,0-1 0,0 0 0,0-1-84,1 3 0,-1 0 1,0 0-1,0-1 0,0 1 1,0-1-1,0 0 1,-1 0-1,1-1 0,0 0 1,0-1-1,-1 0 1,1 0-1,-1-1 0,1-1 53,-1 4 0,0 0 0,1 0 0,-1-1 0,0 0 0,0-1 0,-1-1 0,1 0 0,0-1 0,0-1 0,0-2 0,0 0-4,0 8 0,0-1 0,0 0 1,0-2-1,0-2 0,-1-2 0,1-2 1,-1-3 18,0 11 0,-1-4 0,1-4 0,0-5 0,1 6 0,0-11 0,0-18 0</inkml:trace>
  <inkml:trace contextRef="#ctx0" brushRef="#br0" timeOffset="49999">24928 10287 7533,'43'-4'303,"-1"0"1,0-1-1,0 1 1,0 0 0,-3 0-1,-4-1 1,2 0-1,4 3-188,-1 1 1,6 2 0,2 0 0,2 2-1,-1-1 1,-3 1 0,-4-1-936,2 0 1,-6-1 0,2 1 0,6 1 637,-9-1 1,5 2 0,4-1 0,3 1 0,1 0 0,0 0 0,-1 0 0,-2-1 0,-3 1 0,-5-2-2,7 1 0,-6-1 1,-2 0-1,2 0 0,7 0 232,-6 1 0,4 0 0,4 1 0,2 0 0,2 0 0,1 0 1,0 0-1,-2 0 0,-2-1 0,-4 0 0,-4 0-84,11-1 0,-7 0 0,-2 0 0,3-1 0,7 2 69,-16-2 1,4 2-1,4-1 1,1 1 0,3 0-1,1 0 1,0 0-1,0 0 1,-1 0 0,-2-1-1,-2 1 1,-2 0-1,-5-1-189,13 1 0,-7-1 1,-2 0-1,0 1 1,3-1-1,6 1 180,-12 0 1,2 0 0,4 0 0,3 0-1,1 0 1,1 1 0,1 0 0,0-1-1,-1 1 1,-1-1 0,-1 1 0,-3-1-1,-3 0 1,-4-1-28,14 2 1,-7-1 0,-2-1 0,-1 1 0,3 0 0,7 1-12,-14-2 0,4 2 0,3-1 0,3 1 0,1-1 0,1 1 1,1 0-1,0 1 0,-1-1 0,-1-1 0,-2 1 0,-2 0 1,-4-1-1,-3 0-2,13 2 0,-7-2 0,-3 1 0,-1-1 0,4 1 0,6 0-13,-10-1 0,3 0 1,4 0-1,2 0 0,1 0 1,2 1-1,0-1 0,0 0 1,-2 1-1,-1-1 0,-3 0 1,-3 0-1,-4 0 13,9 1 0,-6-1 0,-4 1 0,1-1 0,2 0 0,6 1-98,-9-2 1,4 1-1,4-1 1,1 1 0,2 0-1,1-1 1,0 1-1,-2-1 1,-1 1 0,-3-1-1,-3 0 1,-5 0-266,11 0 0,-6-1 0,-3 1 1,1-1-1,5 1 378,-3 0 0,5 0 0,2 0 0,2 1 0,-1-1 0,-3 0 0,-3 0 0,-5-1 0,14 0 0,-8-1 0,2 1 0,-3 0 0,1 0 0,-1 1 0,1-1 0</inkml:trace>
  <inkml:trace contextRef="#ctx0" brushRef="#br0" timeOffset="50567">26578 8044 7533,'26'-26'-135,"6"11"0,9 7 45,4 9 0,6 7 0,-1-2-1003,-10-6 1,0-1 0,5 2 1157,-2 2 0,8 3 1,2 0-1,1 1 1,-3-1-1,-7-1-575,4-2 1,-7 0 0,9-1 587,-10 0 1,7-1 0,4 1 0,2 0 0,1-1-1,-1 1 1,-4-1 0,-6 0-268,8 1 0,-8 0 0,2-1 0,8 0 254,-16-1 0,5 1 1,4-1-1,3 0 1,1 0-1,0 0 1,1 0-1,-2 0 1,-2 0-1,-3-1 1,-5 1-289,12-1 1,-8 0-1,-1 0 1,3-1-1,6 1 283,-11 1 0,3 0 0,2 0 0,3-1 0,2 1 0,1 0 0,0 0 0,2 1 0,-1-1 0,0-1 0,-2 1 0,0 0-35,-3 0 1,1-1 0,0 1-1,0-1 1,0 1 0,0-1-1,0 1 1,-1-1 0,0 1-1,0-1 1,-1 1 0,0 0-17,4-1 0,-1 1 0,-1 0 0,-1 0 0,0 0 0,0 0 0,1 0 0,1 0 0,2 0 0,1 1-37,-8-1 0,3 1 0,1 0 0,2 0 0,1 0 0,0 0 0,0 0 0,1 0 0,-2 1 0,-1-1 0,-1 0 0,-2 1 0,-3-1 0,-3 0 0,-3 0 28,18 1 0,-7-1 0,-5 1 0,3 0 0,7 1 0,-12 0 0,3 0 0,4 1 0,3 0 0,0 1 0,1-1 0,-1 1 0,-2 0 0,-2-1 0,-4 0 0,-4 0 0,7 1 0,-5-1 0,-4 1 0,1-1 0,4 2 0,1-1 0,1 1 0,-1 0 0,0 0 0,1 0 0,-1 0 0,0 0 0</inkml:trace>
  <inkml:trace contextRef="#ctx0" brushRef="#br0" timeOffset="52161">31970 10386 6173,'-12'-44'0,"5"7"0,1 1 2701,6 4-2162,6 6 1350,17 3-1529,-6 16 270,23 12-900,-31 3 315,4 20 0,-4 7-585,-7 10-280,-3-13 1,-2 8 0,0 1 0,-1-4 763,-5 8 1,-3 0 0,4-10 0,-1 3 0,-1 1 0,0-4-1,-3-4 1,1 0 0,0 1 0</inkml:trace>
  <inkml:trace contextRef="#ctx0" brushRef="#br0" timeOffset="53264">26094 10869 7533,'-31'13'-405,"7"-5"0,1 2-45,-6 9 765,-3-1 0,0 5 224,15 4 1,4 3-315,-2 5 0,11 0-45,25 5 0,17-6-150,-4-16 0,6-5 0,2-4-124,-5-3 0,3-2 1,-1-4-1,-2-4 184,6-8 0,-3-7 0,-13-5 180,-18-22 0,-21-3-210,-14 13 0,-14 2 0,-5 6-231,8 10 0,-5 3 1,-2 2-1,0 4 1,2 6 102,-3 5 1,-1 5-1,5 5 1,14 8 67,15 15 0,14 10 0,6-2 0,3-3 0,5 0 0,8-3 0,12-13 0,-1 0 0,1 1 0,-1-1 0,1 0 0</inkml:trace>
  <inkml:trace contextRef="#ctx0" brushRef="#br0" timeOffset="53765">31635 11191 7533,'23'-34'247,"0"0"0,0-1 1,5 20-1,2 11-427,5 12 0,-7 14 135,-22 10 0,-12 11 0,-5 4 0,0-1-190,1 1 1,-2 1 0,-2-1 0,-2 0 0,-1-8 0,-2 0 0,-2 0 0,0-1 0,1-1 0,0 0 0,0 1 0,0 0 0,0 0 0</inkml:trace>
  <inkml:trace contextRef="#ctx0" brushRef="#br1" timeOffset="54832">25474 7635 22617,'13'-33'-3277,"4"-7"1521,-8 36 1320,-2 23 0,-3 13-138,-6 5 0,-3 6 0,1 4 300,2-2 1,2 4 0,0 0 0,-1-1 0,-2-5 0,0 0 0,0-2 0,1 0 0,2 8 0,0 1 0,0-1 0</inkml:trace>
  <inkml:trace contextRef="#ctx0" brushRef="#br1" timeOffset="55448">31846 8342 10158,'-6'-40'162,"0"1"1,10-10-1563,4 2 784,17 41 109,-6 18 492,-7 3 1,-6 8-1,-6-4 1</inkml:trace>
  <inkml:trace contextRef="#ctx0" brushRef="#br1" timeOffset="55598">31747 8639 5824,'5'33'1638,"1"-1"0,2 12-1173,1-1 1,0 1 0,3 4-1,-5-15 1,-1 0 0</inkml:trace>
  <inkml:trace contextRef="#ctx0" brushRef="#br1" timeOffset="55748">31920 9346 7533,'-37'30'447,"15"-9"0,1 1-586,-6 12-185,9-5 1,1-1 0,4 7 0,4-11 0,0 0-1</inkml:trace>
  <inkml:trace contextRef="#ctx0" brushRef="#br1" timeOffset="55898">31834 9804 7533,'-7'-16'1512,"-4"29"-1858,9 15 422,-1 5 1,-1 7-1,0-4 1,3-7-1,1 0 1,-2 6-1,0 0 1,0 0 0</inkml:trace>
  <inkml:trace contextRef="#ctx0" brushRef="#br1" timeOffset="55981">31846 10386 7533,'0'19'-186,"-6"27"1,0-11 0,-1-4 0,1-1 0</inkml:trace>
  <inkml:trace contextRef="#ctx0" brushRef="#br0" timeOffset="62328">6744 11315 7533,'-10'-24'494,"1"0"1,-4-4-495,8-7 360,16 17-630,3-1 270,10 0 180,-4 1 180,9-6-180,-14 9 899,14-19-899,-21 24-180,8-12 270,-14 21-360,3-5 450,-10 12-180,-2-5-1,-5 10 1,-12 7 270,-13 14-495,9-8 0,-1 1 45,4-5 0,-2 0-777,0 4 0,-1 2 0,2-2 732,4-5 0,0 1-23,-5 6 1,-5 6 0,-1 1 0,5-4-1288,-4 2 0,2 0 1332,6-6 1,-1 4 0,-2 1-1,2-3 23,-5 5 0,0-2 0,2-1-251,5-3 1,1 0-1,-2 2 228,-6 3 1,-4 3 0,-1 0-1,4-4 23,7-5 0,1-2 0,-1 1 112,-3 3 1,-3 3-1,1-1 1,5-5-23,4-4 0,2-2-45,-11 11 0,13-2-45,37-12 0,-9 3 90,28-15 0,5-6 929,-3 2-1139,-8-3 0,6-2 1,0 5-241,-5 6 0,-1 3 0,-1-1 225,12-2 0,0 1 1214,3 9 1,-4 6-1125,-15 2 0,-4 1-45,-5-7 0,1 2 90,10 9 0,4 6 0,-3-4 108,-6-4 0,2 0-176,2-3 1,5 2-1,1 0 1,-5-4 22,-4 0 0,1-1-345,11 1 0,5-1 1,-7-3 389,3 0 0,-5-3 0,-2-1 0,-1-6 0</inkml:trace>
  <inkml:trace contextRef="#ctx0" brushRef="#br0" timeOffset="62699">7698 11650 7533,'0'-35'179,"0"0"1,-3-2 0,0 2 180,2-10-90,-10 2 0,-7 2-180,-3 19 90,-6 0 0,-4 4-90,0 8 224,-7 3 1,1 3-225,13 11 225,-4 13 0,5 6-225,13 5-416,1 0 1,1 3 504,7 2 1,2 0-495,-1-4 0,0 3 270,1 2 0,0 6 0,1 0 0,0-3-884,3 7 0,2 3 785,-2-6 0,1 8 0,0 2 0,1-2 0,0-7 114,1-7 0,2-4 0,-1 4-96,0 6 0,-1 7 0,1 3 1,-1-4-1,0-8-1200,2 5 1,0-3 1235,-1-3 0,-1 2 0,-1-4-135,-3-7 0,-1-5-187,2 2 232,-10 5-170,-13-16-10,-3-10 360,-15 3 0,4-11 0,-5 0 0</inkml:trace>
  <inkml:trace contextRef="#ctx0" brushRef="#br0" timeOffset="62835">7078 12394 7533,'-6'-48'2248,"5"19"-1079,9 2 1,6 3-1080,9 7-684,2 2 1,4 1 548,4 7 0,0 2-45,-6-1 0,1-1 60,11 3 0,4 0 0,-3 0-60,-9 1 1,0-1 118,2 2 1,4 0 0,-3 1-705,7 1 1,-3 0 205,-7 0 1,0 0 0,8 2 0,-1 2 0,-13-1 0,0 0 0</inkml:trace>
  <inkml:trace contextRef="#ctx0" brushRef="#br0" timeOffset="63119">8306 11427 7533,'-20'-45'2788,"8"9"-2158,-10 29-450,7 14 44,-11 19 1,-1 6-135,12-14 0,0 4-1183,-5 16 1,0 8 0,2-5 589,6-10 0,2 0 503,0 4 0,-1 4 0,3-2-225,3 13 1,3-3-592,2-7 0,0 1 681,2 7 0,3 1-495,8-3 1,3-3 249,-3-14 1,2-2 154,1 7 0,5-3-717,5-11 1,0-4 941,10 5 0,-7-9 0,1-1 0,14 1 0</inkml:trace>
  <inkml:trace contextRef="#ctx0" brushRef="#br0" timeOffset="63498">8343 11836 7533,'-7'-29'1019,"0"-1"0,-1 1 1,5 6-660,14 9-540,30 3-90,-9 11 135,-6 0 0,0 0-225,5 0 1,-5 5 269,-1 2 359,-2 11-269,-15 1-179,9 6-181,-16 17 270,5-14 180,-8 1 0,-2 0-90,-3 0 719,1 12-719,-5-27 0,9-3-180,2-11-179,29-33 269,-5 8-262,-4 0 1,1-3 441,-3 0 0,0 2 0,9-15 224,-5-3 1,-2 1 45,-5 3-225,-5 10 0,-4 2 315,-6 10-180,-5 11-180,-2 2 269,-17 27-179,9 0 270,-2 16 0,0 5-625,2 4 85,9-9 0,2 6 1,1-6 89,5 10-690,12-15 0,7 3 1,0-7 689,-2-12 0,2-4 0,19 11 0,3-2 0,-15-13 0,0 1 0</inkml:trace>
  <inkml:trace contextRef="#ctx0" brushRef="#br0" timeOffset="63718">8876 11254 7533,'8'-40'3276,"3"16"-2666,27 27 1,5 12-521,-20-3 0,1 4-1183,14 6 1,7 5 0,-9-1 457,-13-1 0,-3 2 605,7-2 0,2 2 0,-5 3-180,-10 2 0,-4 3 0,-2-1 120,3 8 0,-2 5-252,-4-7 0,-2 6 1,0 4-1,-2-2 0,-2-6 102,-1-1 0,-2-5 1,-2 5 239,0-2 0,0 5 0,-2 2 0,-1 0 0,1-4 0,-2-7 0,-7 10 0,-3-4 0,0 1 0,1 1 0,-1-1 0</inkml:trace>
  <inkml:trace contextRef="#ctx0" brushRef="#br0" timeOffset="64332">9669 11068 7533,'0'-40'2608,"11"5"-2788,-3 28 540,16 2-180,-11 5 2069,5 5-1800,-5 2 361,5 17-630,-5-4-180,5 8 0,-1 2 180,-1 7-1047,1-6 0,4 4 0,-2-3 912,-7-9 0,1 1-465,10 15 0,6 8 0,-1-8 285,-7-14 1,2 0-69,0 5 1,3 6-1,0-1 1,-2-5 202,1-5 0,1-2-60,3 7 0,2 4 0,-4-6 60,9 1 45,-9-10 0,-2-4 45,-10-7 1169,2-3-1079,-17-5 1079,-6-5-989,-1-3 2062,-11 2-2153,5-5-448,-5 9 179,-6-3 270,15 5-720,-30 16 360,28-6 45,-11 13 0,-2 5 315,2 2-1178,1 4 1,-4 8 0,2-3 952,5-9 0,-2 3-99,1-3 0,-3 6 0,-2 2 0,1-1 0,2-6-36,-7 8 0,-3-1-234,4-7 0,-5 4 1,-2 2-1,0-3 1,5-4 113,3-6 0,2-3 0,-3 1 300,-3 1 0,-5 1 0,-1 1 0,1-1 0,4-4 0,-9 5 0,2-2 0,0-3 0,0 0 0,1 0 0</inkml:trace>
  <inkml:trace contextRef="#ctx0" brushRef="#br0" timeOffset="64818">11590 11898 7533,'-13'-26'2248,"1"-8"-1978,12 24 270,23-12-180,-12 20 0,34-3-271,-23 5-719,6 0 1,2 0 359,6 0 270,-1 0 0,0 0 0,6 0 0,-14 0 0,0 0 0</inkml:trace>
  <inkml:trace contextRef="#ctx0" brushRef="#br0" timeOffset="64982">11578 11576 7533,'-19'-23'1259,"-1"0"0,-5-12 270,31 22-1439,9 8-225,20 4 0,5 2 135,1-1-1093,0 0 1,9 0 0,-5 0 706,-10 0 1,-1 0 385,3-1 0,3 1 0,-4 1 0,-1 4 0,-2 1 0,-2 1 0,0-1 0</inkml:trace>
  <inkml:trace contextRef="#ctx0" brushRef="#br0" timeOffset="66665">14169 10460 7353,'-7'-13'629,"-4"-9"631,15 2-900,-2 0 269,10-15 1,6-2-630,-10 3 0,1 8 0,-1-1-180,-12-17 180,2 15-450,-21-4 360,-20 54 360,7-10-989,15 16 0,1 11 1,3-1 853,5-5 0,2 4-99,2 2 0,1 6 0,-1 5 0,2 3 0,1 1-59,2-11 1,2 2-1,0 1 1,0 2-1,2 0 1,-1 2-1,1 0 1,0 1-246,0-6 0,0 0 0,1 1 0,0 1 0,0 0 0,0 1 0,1 0 0,-1 1 0,1 0 0,0-1 0,0 1 245,-1-2 1,1 2-1,1-1 1,-1 1-1,0 1 1,1-1-1,0 0 1,-1 0-1,1 0 1,0-2-1,-1 0 1,1-1-18,0 8 0,1 0 0,-1-1 0,1 0 0,-1-1 0,1-2 0,-1-1 0,0-3 0,1-1-60,2 10 0,1-3 1,-1-3-1,-2-3 1,-5-1 166,-3-2 0,-2-1 1,-5-5-1,-5-8 32,-17-1 1,-10-13-370,0-8 0,-4-6 0,2-2 270,9 3 0,1-3 0,-1-5-277,-2-9 0,-3-8 1,2-3-1,6 2 277,-2-6 0,3-1 0,3 4 0,-2-2 0,3 2 0,0-2 0,0 0 0</inkml:trace>
  <inkml:trace contextRef="#ctx0" brushRef="#br0" timeOffset="67099">14603 11539 7533,'3'-47'1049,"0"1"0,9 7 1,5 1-1230,1-4 0,3 0 180,10 5 0,1 0-180,-6 0 0,-1-2 90,-3-2 0,-7 2 450,-19-7-180,-30 39 90,5 36 0,1 20-23,12-13 0,2 5 1,2 4-1,3 1-649,3-7 1,3 1 0,0 2 0,3 1 0,1 1 0,1-1 296,3 4 0,3 2 0,1 0 0,2 0 0,0-1 0,1-1-195,-2-5 0,2 0 0,0-1 1,0 0-1,0-2 0,0-2-262,4 10 0,1-2 0,-2-3 0,-5-5 562,-4 7 0,-10-11 0,-30-9 0,-14-19 0</inkml:trace>
  <inkml:trace contextRef="#ctx0" brushRef="#br0" timeOffset="67266">14442 11985 7533,'5'-37'1092,"1"0"0,21 1 0,9 3-475,-5 7 0,4 1 0,3 3-1150,-3 5 1,3 3-1,1 0 1,0 1 532,1-2 0,0 1 0,-1 1 0,-3 0 0,1 0 0,-3 0 0,-1 2 0,7-4 0,1-1 0</inkml:trace>
  <inkml:trace contextRef="#ctx0" brushRef="#br0" timeOffset="67465">15259 11167 7533,'0'-29'1169,"0"0"0,-5 8-674,-11 33 0,-3 14-196,3 8 1,1 8 0,0-1-896,-1-10 0,0-2 1,1 4 595,2 6 0,1 4 0,3 0 0,3-2-450,4-5 0,3-1 1,4 0 449,4 6 0,4 0 0,1-2 0,2 4 0,5-6 0,9-18 0,-1 1 0</inkml:trace>
  <inkml:trace contextRef="#ctx0" brushRef="#br0" timeOffset="67815">15396 11415 7533,'2'-36'1638,"0"0"0,23-7-1136,15 67-817,-16 9 0,-4 10-135,-9-9 0,-3 4 1,-2-2 89,-1 15 0,-5-5 360,-4-11 0,1-15-270,7-44 360,9-15 0,5-10 210,-1 6 0,3-3 0,1 2 179,-2 3 1,2 0 0,-2 6 14,3-6 1,-7 20 585,-22 63-811,-1-9 1,-2 5 0,1 2-571,1 7 1,2 3 0,4-1 300,7-7 0,4-1 0,2-4 0,5 3 0,5-8 0,9-14 0,0-1 0</inkml:trace>
  <inkml:trace contextRef="#ctx0" brushRef="#br0" timeOffset="68049">15917 10882 7533,'5'-31'1092,"1"0"0,20 19 0,6 13 0,-4 16 0,1 13 0,-1 4-1323,0 2 0,1 4 0,-1 4 0,-4 3-294,-7-9 0,-1 3 0,-2 2 1,-2 1-1,-2 0 0,-3-1 30,-4 0 0,-3 1 1,-2 0-1,-3-1 1,0 0-1,-1-1 315,-2 3 1,0 1 0,-2-3 0,-2-1 0,-3-3 0,-5-1-1,-3-1 1,-2-5 0,0-4 0,-15-2 0,1 1 0</inkml:trace>
  <inkml:trace contextRef="#ctx0" brushRef="#br0" timeOffset="69032">17342 11291 7533,'0'-25'0,"-5"0"1979,-2-5-810,-22-7-1439,1 23 0,-5 6 360,-11 3 0,-2 10 180,11 9 0,-1 7 0,5 4-61,7 2 1,5 2 0,9 1-30,16 12 0,18-6-210,6-21 0,9-9 0,2-7-311,-1-9 0,3-7 0,-1-5 0,-3-4 197,-8 1 0,-2-3 0,-2-3 1,-2-2-1,-2-1-180,0-4 0,-3-3 0,-2-2 0,-4 0 1,-3 1 368,-5-8 0,-4 0 0,-5 0 0,-2 3-45,-1 6 0,-3 0 0,-2 4 0,-5 6 396,-17-8 0,-2 21 99,4 43 0,5 22-203,14-9 0,4 8 1,4 3-1,2 1-567,2-10 1,2 2 0,2 1 0,2 1 0,1 0 0,3-2 259,2 1 0,1 1 0,3 0 0,2-1 0,1-3 0,2-2 15,4 0 0,3-3 0,1-2 0,1-3 0,0-2 0,1-1 0,0-3 0,0-4 0,0-4 0,4-11 0,0 1 0,0-1 0</inkml:trace>
  <inkml:trace contextRef="#ctx0" brushRef="#br0" timeOffset="69432">17900 11105 7533,'-7'-39'3276,"35"9"-1065,19 45-2661,-16 6 0,-3 9 150,-10 1 0,-3 6 1,-5 1 59,-8 0 0,-6 2 0,0-2 195,1 10 0,-5-7 315,-15 1-405,39-60 0,12-17 75,-6 5 0,3-5 0,1-3-135,-4 5 1,3-4 0,0-1 0,0-1 0,-2 1 508,2-6 1,-1-1 0,-2 1 0,-2 3 374,3-6 1,-3 2 0,-15 20 110,-30 26-411,7 26 1,2 19 0,2 3-188,1-4 1,1 3-1,3 1 1,8-1-859,9-7 1,5 1-1,4-1 1,2-1 0,-1-4 526,4 10 0,1-5 0,6-4 0,4-8 0,6-3 0,1-3 0,-4-4 0,7-3 0,1-1 0</inkml:trace>
  <inkml:trace contextRef="#ctx0" brushRef="#br0" timeOffset="70215">13884 13237 7533,'-37'-13'1638,"9"19"0,2 9-1118,9 8 1,3 5-431,-5-1 0,4 2-30,11 5 0,5 3 0,2-4 120,9 12-180,4-14 0,6 3 0,4-6-585,16-8 1,7-9 300,-6-2 1,3-3 0,-3-8 223,-6-11 0,-2-6 0,-9-6 15,-6-21 0,-19-4 165,-16 15 0,-11 2 0,-5 4-210,-8 4 0,-7 5 0,1 9-290,7 11 1,1 7 0,2 4 0,-7 4-1,8 8 1,23 13 0,-1 0 0</inkml:trace>
  <inkml:trace contextRef="#ctx0" brushRef="#br0" timeOffset="70681">13586 9692 7533,'-3'-27'1638,"1"0"0,11-9 1472,-1 34-3110,1 24 0,0 20 0,-2 1 0,0-9 0,0 0 0,-1 3 0,-2 4 0,1 0 0,-1 1 0,0-1 0</inkml:trace>
  <inkml:trace contextRef="#ctx0" brushRef="#br1" timeOffset="73581">24371 9085 10129,'0'-26'-1556,"6"3"1240,-5 16 146,5 1 174,-12 6 366,-6 0-170,-8 0-3477,-26 0 2902,15 0 511,1-1 1,-7-1-1,2 0 240,6 1 0,-2 0-328,-11 2 0,-8 0 0,-2 1 0,5 0-294,10 0 0,3 0 1,-6 2 228,4 0 0,-6 1 1,-3 1-1,-2 1 1,0-1-1,4 1 0,4-2-243,-1 1 0,4-1 1,1 0-1,-7 3 254,2 0 0,-6 1 1,-4 3-1,-2-1 1,0 2-1,2-2 1,3 0-1,5-1 107,-6 1 0,7-2 1,-1 0-1,-7 3-97,8-1 0,-5 2 0,-3 0 0,-3 2 0,-1 0 0,1 0 0,2-1 0,4-1 0,4-2-14,-1 0 1,5-2 0,2-1 0,-2 1 0,-5 2 12,5-1 1,-5 2 0,-2 0 0,-3 1 0,-1 1 0,0-1 0,2 0 0,2-1 0,3-1 0,5-1 31,-11 1 1,7-2 0,0 0 0,-7 3-22,7-1 1,-6 2 0,-4 1 0,-1 1-1,0 0 1,3 0 0,4-2 0,5-2-35,-9 3 1,7-2-1,-6 2 30,11-1 0,-6 2 0,-2 2 0,-2 0 0,3 0 0,3-1 0,7-2 11,-3 2 1,6-2 0,-3 3-62,-5 2 0,-5 4 0,-2 1 1,4-1-1,7-3 67,2 0 1,3-1-100,-8 8 1,-4 2 0,8-5 477,-2 0-587,13-1 1,4-1 1164,7-7-1687,6 14 332,6-21 1174,6 3-855,-5-11-70,16-11 253,-14 3-836,10-13 0,1-3 749,-4-1-1116,7-12 1,0-1 1231,-2 7-305,3-4 1,-1 1 362,-2 5-731,4 2 0,2 2 390,1 3 360,1 0 1,1 4-118,3 8 44,-1-4 1,1 1-21,2 10-284,-3-3 1,0 1 212,-4 5 466,13 0-304,-27 0 1240,3 5-1657,-11-3 360,0 9-267,-6-4 210,0 11-111,-7-5 29,6 27-45,2-22-51,13 10 0,6 1 95,2-6-62,12 3 0,2 1 76,0 0-538,5-11 1,-1-2 534,-9-1-1391,15-2 1056,-38-10-200,-48 5 43,6-1 289,7 1 1,-8 2-1,-2 2 1,6 0 153,-6 7 0,0 2 0,5-4 0,-5 2 0,0 0 0,3 0 0,5 2 0,-1 0 0,0 0 0</inkml:trace>
  <inkml:trace contextRef="#ctx0" brushRef="#br0" timeOffset="84556">28202 10622 7533,'-11'41'0,"0"1"0,0 0 0,0-1 0,-1 0 0,1-3 0,2 4 0,4 0 0,1-1 0,-1 1 0,0-1 0,0 1 0</inkml:trace>
  <inkml:trace contextRef="#ctx0" brushRef="#br0" timeOffset="85698">27284 12666 7533,'-6'-37'3238,"5"0"-2968,-5 5-1620,6 8-449,17-5 1799,15 19 90,2-1 630,-4 18-450,-21 16 0,-6 5 0,-3 11-1335,-5-4 1,-1 7 0,0-4 1154,2-7 0,-2-1-90,-5 11 0,-4 5 0,1-6-90,6-14 0,0 0 45,-15 27 1,6-19 223,18-44-179,11-21 0,7-12 0,-2 6 0,3-4 0,2-4 0,1 1-198,-1 3 0,1-1 0,0-1 1,1 1-1,-1 1 130,2-4 1,-1 0-1,0 3 1,-1 3 67,-1 2 0,-1 4 0,-3 5 450,4-5 40,-35 49 1,-7 14 49,2 7 0,0 3-361,-8-1 1,1 3 64,7 1 1,2 5-1,3-7-154,4-13 0,3-1 60,4 10 0,4 5 0,3-7-32,17 10-148,4-21 0,8 1 0,-1-4 213,-5-6 0,4-3-183,7-3 0,7-1 0,1-1 0,-6-2 0,-4 0 0,0-3 0,5 0 0,1 0 0,-1 0 0</inkml:trace>
  <inkml:trace contextRef="#ctx0" brushRef="#br0" timeOffset="85965">28053 13100 8342,'-21'6'1638,"8"13"0,4 7-1207,7 6 0,3 2-431,-2 2 0,2 1-1639,6 14 1,4-4 375,4-8 1359,10 3 1,6-4-1132,-7-27 1,1-3 809,3 11 0,1-5 225,2-19 0,-4-7 0,1-8 0,-10 1 0,0 0 0</inkml:trace>
  <inkml:trace contextRef="#ctx0" brushRef="#br0" timeOffset="86215">27991 12766 7533,'-20'-24'1034,"0"1"1,7 22-1935,29 31 540,-1-2 0,1 0 270,9 9-179,-1-19 898,-22-29-449,2-4-45,-17-13 0,-8-2 585,-2-1-271,-1-5 1,1 3-180,2 15-270,14-4 0,21 34 0,18 7 0</inkml:trace>
  <inkml:trace contextRef="#ctx0" brushRef="#br0" timeOffset="86814">28636 12915 7533,'-20'-24'2069,"8"9"-450,7-14-1260,10 15 991,13-15-1170,-3 9 134,2-3 1,1-1-315,-3-5 180,4-2 0,2-2-450,1-2-45,0-6 0,3 0-90,-9 19 1,1 0 359,-2-4 0,1 4-405,18 17 360,-19 13-180,6 20 1,-2 6 179,-3 0-1003,0 0 1,3 7 0,-3-7-343,8 8 1225,-3-9 0,4 5 1,-2-8 864,8-2-700,9 1 0,0-7-45,-8-21 360,4-12 0,-3-6 179,-10-8-179,-1-19 0,-4-3-90,-9 5-90,-8 10 0,-1-6 0,-1 5-450,-8-11-675,1 5 1,-2 2 1034,-2 14 0,0-4 0,-1 27 0</inkml:trace>
  <inkml:trace contextRef="#ctx0" brushRef="#br0" timeOffset="87449">30507 12208 7533,'-6'-48'2248,"0"13"-988,6-12-901,0 27 631,6-4-630,-5 18 719,-1-5-719,-7 9-90,-33-4-90,10 12-1819,-13 0 1,-1 0 623,-1 8 895,8-6 0,-4 0 0,4 0 52,13-1 0,0 0-82,-8 1 0,-4 0 0,6-1 240,-6 1-180,-5 9 180,29-10-180,17 11 90,9-10-1307,8 8 1,3 1 1306,5-6-270,0 10 1,-2 3 179,-6-2-583,-3 11 1,-4 3 582,-6 3-424,-7-1 1,-2 8 0,-2-5 423,-4-7 0,-2 1 135,-2 7 0,-2 7 0,-1 1 0,1-6 261,-3 1 0,0 0-360,4-9 0,0 5 0,-1 2 0,2-2 0,1-6 189,1 7 0,1-1-68,2-2 0,0 6 1,1 0-1,2-8-22,1-5 0,2-2 15,2 10 0,3 3 0,1-6-60,8 2 180,10-3 0,3-3-90,2-12-538,9-7 0,2-4 178,-8-5 336,12-8 0,1-5 0,-7-5 1,-7 0-1,0 1 0</inkml:trace>
  <inkml:trace contextRef="#ctx0" brushRef="#br0" timeOffset="87801">30706 12766 7533,'-6'-26'449,"0"1"1,-1-7 540,1 15-900,6 23-3367,-22 17 3412,11 0-224,-11 10 0,-1 2 89,6 4-40,2 4 0,1 1-320,7-7-12,11-2 0,3-1-168,3-11-45,16-3 1,4-5 224,2-9-90,8-6 0,1-5 181,-3-9 155,-2-9 0,-4-6-66,-14-8 180,-6 7 0,0-6 0,-3 4 0,-7 6 0,-3 0 149,-4-7 1,-3-2 0,-1 4-60,-8-12-180,-11 16 1,-2 7-1,1 13 90,0 23 0,0 8 0,0 14 0,9-2 0,-1 0 0</inkml:trace>
  <inkml:trace contextRef="#ctx0" brushRef="#br0" timeOffset="88001">31189 13212 7533,'12'-28'2338,"6"28"-1978,-4 17-1999,-9 13 1,-3 3-206,-4-1 1440,-10 8 1,-5 0-856,-5-3 1196,-5 4 0,-4-1 0,14-20 0,-1-3 1,-9 10-1,0-1 0</inkml:trace>
  <inkml:trace contextRef="#ctx0" brushRef="#br0" timeOffset="88548">31722 12555 7533,'0'-30'1638,"0"-1"0,5-14-147,2 45-1221,0 7 539,4 22-809,-9-7 450,3 24-540,-5-23 720,6 11-540,-5-20 270,10 9-630,-10-9 90,10 4-180,-9-6 0,9-5 360,-10 4-180,10-4 180,-9 6-719,9 4 449,-10 3 1169,10 16-179,-10-9-2359,4 7 1,1 1-26,1-2 1170,2 15 1,0 0 493,5-8-175,-2 4 0,0-1 85,-4-7-401,3 5 401,-11-28 1273,0-13-1362,0-7 89,-11-39 90,3 15 89,-4-7 1,0 0-90,-2-3 45,6 12 0,-2-2-1021,-2-10 1,1 0 840,3 12 0,1-1-953,-3-16 0,-1-6 1,3 6 907,3 15 0,2-1-300,-3-11 0,-1-6 1,3 9 209,3 0 421,-2 9 0,0 5 1,3 19-1,0 2 0</inkml:trace>
  <inkml:trace contextRef="#ctx0" brushRef="#br0" timeOffset="89099">32181 11997 7533,'-16'-24'179,"0"-1"1,-3-8 1080,2 9-1080,16 19 989,6 5-989,4 0 360,31 0-450,-17 0-1729,13 0 1,3 0-836,-1 0 2339,3 0 0,-1 0 45,-4 0-44,-4 0 1,0 0 312,-3 0 1046,12-6-955,-27 5 540,-3-5-630,-11 6 179,-6 12-179,-1 1 45,1 14 0,0 4-495,-6 13 240,5-7 0,1 7 0,1-4-60,0-4 0,1 1 45,0 7 0,-1 8 0,1 1 0,1-6 349,2-13 1,1-4 0,-1 6-335,1 3 0,-1 6 0,0 4 0,-1 0 0,2-2 0,-1-7-30,1 3 0,0-6 0,0 7-45,1-2 0,-1 8 0,2 2 0,-1 1 1,0-4-1,-1-7 15,1-1 0,0-6 0,-1 4-180,0 3 0,-1 5 0,1 1 0,-2-3 1,-1-9 89,-1-2 0,-5-5-210,-12 8 0,-8 0 1,-1-9-115,-2-17 1,-3-5 503,-5 2 0,-5 0 0,0-2 0,3-3 0,1-2 0,-1 0 0,-6 1 0,0 1 0,0-1 0</inkml:trace>
  <inkml:trace contextRef="#ctx0" brushRef="#br0" timeOffset="90579">7834 15183 7533,'-19'-20'1439,"1"3"-630,6 4-449,5 1-90,1 5 360,6 1-450,0 6-1,22-16-89,-5 6-45,11-11 0,2-3 135,0-5-453,-7 6 1,1-3 47,-2 0 1,-3-1 224,-4 7 0,-1-1-210,6-14 0,0-7 0,-2 4 120,-5 7 0,-2-1-269,-1-2 1,1-3 0,-4 2 268,-1-5 0,-6 3 90,-4 9 0,-3 1-135,-6-9 0,-4 6 225,-18 3-45,3 23 0,-1 8 135,-8 17-572,19 3 1,-1 8-1,3-1 527,2 0 0,2 4 0,4 4 0,1 9 0,1 1 0,2-6 0,-1 5 0,4 2-76,2-14 1,1 6 0,1 4 0,0-1 0,1-1 0,1-5-463,2 4 1,1-4 0,2 7 402,-2-6 0,1 7 0,1 4 0,1 2 0,-1-2 0,1-2 0,-1-7 45,1 0 0,0-6 0,1 0 0,0 6-148,0 1 0,2 6 0,0 3 0,0 1 1,-1-1-1,0-4 0,-1-6-342,0 6 1,-1-6 0,1 2 331,1 4 1,1 3 0,-1-1 0,-2-6-68,-3 5 0,-2-5 53,3-11 0,-4-2 127,-13 6 0,-4-3 270,-2-5-136,-19-10 1,-5-4 45,2-8 218,2-5 0,0-4-354,9-6 1,3-2-180,2 1 1,1-3-676,-16-18 1,2-3 449,17 14 0,3-1 495,-7-12 0,1-1 1,8 12-1,1 0 1,1-1-1,0 0 0</inkml:trace>
  <inkml:trace contextRef="#ctx0" brushRef="#br0" timeOffset="90734">7487 15765 7533,'-3'-36'1092,"-1"-1"0,15 0 0,6 5 759,8 6-1701,4 13 0,10 1 0,1 1-1032,4 0 1,3 0 0,2 2 881,-2 1 0,4 1 0,-1 1 0,-1 1 0,-10-1 0,-1 2 0,0-1 0,-2 2 0,6 1 0,1 0 0,-1 0 0</inkml:trace>
  <inkml:trace contextRef="#ctx0" brushRef="#br0" timeOffset="90998">8665 14625 7533,'-2'-32'1638,"-1"-1"0,1 6-2486,-3-12 488,2 63 1,0 14 89,-3 5 253,-4-2 1,-2 9 0,-1 2 398,3-9 0,0 1 1,0 0-1,0-1-588,1-6 0,0-1 0,0 0 0,2 3 206,0 6 0,1 4 0,1 1 0,2-3 0,2-8-135,2 7 1,4-4-46,1-6 0,1 4 0,2 0 0,4-5-112,9-2 0,4-4 0,-1-1 0,4 13 1,1-3-1,-3-17 0,0 0 0,0 0 1</inkml:trace>
  <inkml:trace contextRef="#ctx0" brushRef="#br0" timeOffset="91381">8827 15195 7533,'-7'-33'1092,"0"1"0,12-3 0,6 6-141,13 7-1041,18 8 0,8 11 90,-6 17 0,-2 12-328,-9 0 0,-1 5 0,-6 4-2,-6 8 0,-5 3 1,-7 1 119,-10-5 0,-5 1 0,-5-5 570,-9 4 0,-5-11-270,-13-12-360,25-40 0,6-9 180,14-1 60,0-1 0,2-6 0,1 4-15,1 8 0,2-1 45,2-6 0,2-5 0,1-2 0,0 2-90,1-5 0,0 2 0,-1 0 599,1-3 1,-1 1 0,-5 4 337,-5 3 0,-8 12-577,-12 25 30,-3 19 0,-3 15 0,3 2 59,7 4 1,5 4 0,1 0-1096,0-5 1,1 1 0,0 0-1,2 0 676,1 9 0,1-1 0,5-2-51,1-9 1,3-3 0,5-2 110,9-3 0,4-2 0,-1-4 0,1 2 0,2-1 0,3-1 0,-1-1 0,1 1 0</inkml:trace>
  <inkml:trace contextRef="#ctx0" brushRef="#br0" timeOffset="91615">9867 15592 7533,'-19'-21'3276,"12"27"-2666,3 18 1,4 7-521,3-7 0,0 3-651,-4 6 0,-1 4 0,-1-4 696,-1-8 0,1 1 200,0 9 1,1 5 0,6-5-786,12-3 1,8-6-421,2-7 1,5-2-1,0-4 670,8-2 0,0-8 0,-5-9 1,0-4-1,-4-3 0,-8 0 1,0 0-1</inkml:trace>
  <inkml:trace contextRef="#ctx0" brushRef="#br0" timeOffset="91882">9929 15170 4911,'-27'-33'1092,"1"0"0,2 14 0,1 1-887,1-3 1,0 7-206,-18 38-89,25-1 313,1 6 1,4 0 135,9 0-450,7 3 0,6 0 0,10-2-540,11 0 1,3-2 449,-3-12-315,9-3 1,1-4 224,-11-9 652,2-12 0,-5-9-562,-23-26 135,2 21 0,-3-1 220,-13-1 1,-7 3 94,-21-5-540,7 9 270,1 8 0,-2 3 0,2 3 0,-14 2 0</inkml:trace>
  <inkml:trace contextRef="#ctx0" brushRef="#br0" timeOffset="92514">10041 14253 7533,'-6'-28'944,"0"0"1,-1-5-316,1 10-449,12 23 1349,1 11 0,5 3-1259,0 6-180,1 9-360,-1-20 450,1 24-180,-1-23 0,-5 8 0,-2-7 180,-5-10-180,0 4 90,0-5 0,0 0-90,-5-5-540,3-2 540,-9-5-180,10 5 91,-4-4 89,-1 10-90,5-5 269,-5 6 1,6-5-180,0 3 180,0-3-270,0 5 0,-5-6-90,3 5 180,-3-4 0,5 5 1530,0 0-1351,0-6-89,0 4 90,5-3 90,13 21-270,-3 0-702,10 12 1,8 12 0,-1 4 431,-11-8 0,-1 3 0,-1 3 0,1 0 1,1-1-368,1 0 1,1-1 0,1 0 0,-2 3 0,0 5 326,-7-8 0,0 5 0,-1 2 0,1 3 1,-2 0-1,0-1 0,-2-1 0,-1-2 1,-1-5 206,1 7 0,-3-4 0,-2-2 0,-1 1 1,1 3-1,-2 1 0,0 2 0,0 3 1,-1 1-1,-1-1 0,-1-3 0,-1-4 1,-5-4-1,1 0 0,-1 0 0,1 0 1,-1 0-1</inkml:trace>
  <inkml:trace contextRef="#ctx0" brushRef="#br1" timeOffset="102465">28202 10559 7533,'-13'25'1360,"6"-5"-162,-4-8-1128,10-6 636,1-17-160,1-3 134,10-22-382,-9 14 984,9-13-917,-10 27-260,10-14 152,-9 19-842,9-13 134,-10 9 403,4 0 0,1-9 1,1 2-1</inkml:trace>
  <inkml:trace contextRef="#ctx0" brushRef="#br1" timeOffset="102617">28276 10051 7645,'-26'0'539,"0"0"1,-10 0-899,19-16 1991,16 6-2179,5-16 1,3-4 0,8-2 0,0 2 0,0 1 0</inkml:trace>
  <inkml:trace contextRef="#ctx0" brushRef="#br1" timeOffset="102765">28326 9482 7645,'-32'-25'2460,"7"6"-1746,7-5 73,11 5-279,2-22 128,5 12-555,5 1 1,1-2 0,2-10 0,1 13-1,0-1 1</inkml:trace>
  <inkml:trace contextRef="#ctx0" brushRef="#br1" timeOffset="102897">28338 8875 7623,'-26'-26'2722,"8"-9"-1761,12 20-1041,6-30 223,6 26 1,1-26 0,5 19 0</inkml:trace>
  <inkml:trace contextRef="#ctx0" brushRef="#br1" timeOffset="103048">28313 8391 7601,'-40'-7'1153,"0"-9"-402,32 13-414,-8-30 436,20 22-1111,1-14 1,2-1 521,8 3-1004,9-19 1,-6 18 0,1-1 0</inkml:trace>
  <inkml:trace contextRef="#ctx0" brushRef="#br1" timeOffset="103180">28313 8032 7741,'-25'3'529,"1"0"0,-9 3 888,-2-6-1091,27 0-850,-3 0 114,11 0-435,16 0 863,-6-6 1,19 5 0,-10-4 0</inkml:trace>
  <inkml:trace contextRef="#ctx0" brushRef="#br1" timeOffset="103748">28214 7994 8807,'-19'-5'749,"1"4"-137,5-5-474,7 6-152,-5 6 302,9 1 566,-9 16-352,10-8 368,-5 20-75,12-15-156,6 16-192,2-15 87,15 2-555,-8-16-745,14-13 61,-8-2-934,-11-13 1,-2-3-1332,5-1 2456,-10-9 1,-5-1 1109,-4 5-258,-10 0 0,-4 2 243,-8 6-511,-9 6 0,-1 3 263,0 6-961,-3 13 0,1 5 281,11 5 456,3 15 1,5 1-328,8-5 119,10 10 0,5-1 179,8-17-243,11 5 0,3-3 154,2-12-56,11-5 1,0-3-271,-10-8 64,8-8 1,-2-4-343,-15-5 321,-2-2 0,-4 0 159,-11 4 1018,-23-18-416,-6 25-218,-12 2 1,-3 3-428,-7 3-184,3 8 1,1 3-184,10 4 775,7 8 1,6 3 0,15 3 0,4 14 0</inkml:trace>
  <inkml:trace contextRef="#ctx0" brushRef="#br1" timeOffset="108717">26665 10089 13639,'-33'0'-1529,"4"0"1349,22-6-1045,-4 5 1203,4-5-588,0 6 965,2 0-156,-1 0-199,5 0 0,-5 0 0,6-5 1233,0 3-177,0-9 177,0 10-613,0-5 180,6 6-800,-5 0 90,16 0-90,-15 0-620,15 0 90,-10 0-180,5 0 91,17 0-1,4-11 1061,0 8-225,-9-12 0,-2-3 697,0 7-428,-1-15 0,-1-4 858,1 0-919,-10 1 0,-1-7 1,-2 3-292,-4 7 1,0-2 3,0-6 0,0-7 0,1-1 0,-2 5-569,0-1 0,1-1 424,0-5 1,0-8 0,1-1-1,-1 7-228,3 1 0,0-1 193,-1 10 1,1-7 0,1-1 0,-1 2 0,0 6-333,0-6 0,2 0 288,1 1 1,3-7 0,-1 0-1,-1 7-1520,-3 3 0,0 2 1647,1 2 1,2-3-1,-2 2 95,0-5 0,0 3-216,-2 10 0,0-1 187,2-14 1,1-5-1,0 4-202,-3 8 1,1-1 48,0-6 1,1-9 0,0 0 0,-1 7-142,0 1 1,-1 0 209,1 2 1,1-8 0,1-3 0,0 3 0,-1 6-85,-1 7 1,-1 4 0,1-3-11,3-9 1,1-4 0,0-1 0,0 4-2,1 2 1,-1 2 0,0 3 10,-1 4 1,0 2-1,0-3 42,2-6 1,1-3 0,-1-1-1,0 7 125,1-1 1,1 1-177,-4-1 1,2-6 0,-1 1-1,-1 6 65,-1 5 1,0-1-44,-1-1 1,0-5 0,0 0 0,-1 5 58,-1 1 0,1 0-66,1-1 0,1-6 1,1-1-1,-1 6 1,0-1 1,2 0-33,2-5 1,3-7-1,0-1 1,-2 6-50,0-1 0,2-1 108,-1 10 1,3-7-1,1-1 1,0 2-1,-4 6 57,1-6 0,0 0 27,4 2 0,4-5 0,1 0 1,-7 9-22,-5 7 1,-1 3 43,4-8 0,2-4 0,-4 8 1,-7-1 171,1 4 0,-2 2-364,-5 10 2374,14-18-2231,-7 29 39,25-24 233,-12 25-415,4-2 1,0 0-57,3 5-28,1 4 1,-2 2-267,-4 3 103,2 14 0,-1 5-969,-3-2 687,1 15 1,1 3-119,-2 0 483,-6-13 0,3 5 1,-3-4-104,-8-6 0,1-1 224,10 9 1,4 3-1,-3-4-92,-4-10 0,-1-1 563,8 13 1,2 0-213,-4-7 1,-1-2-168,8 15 53,-11-7 0,2 5 1,-3-3 50,-3-6 1,-2 2-648,0 4 0,2 7 0,-1 1 0,-3-6 752,-1 3 1,-1 0-41,1-3 0,1 5 0,0 0 0,-1-5-106,2-1 0,1-1 102,2 10 0,1 6 1,0-7 90,-4-14 1,2-1-148,4 9 1,2 5-1,-1-6-40,-6-9 1,1-1-61,5 6 1,1 3-1,0-4-50,-4-7 0,-1-1 53,3 12 1,0 4-1,-1-5-38,-4-12 1,0 1 51,4 12 0,1 7 1,-1-6 44,-5-12 1,2 1-14,4 11 0,3 6 0,-2-5-12,-3-9 1,1-1-29,5 9 0,3 4 0,-3-6 22,-5-12 1,1-3-128,12 12 1,2-8-81,-3-18 624,0-18 1,-2-7 800,4-12-736,-6 0 0,1-6 0,-2 4 110,-6 8 0,0 0-107,6-16 0,3-6 1,-3 7 74,-8 14 1,1 1-28,5-11 0,3-4 0,-3 5 51,-5 11 0,1 1-411,5-6 1,4-3 0,-3 4-173,9-10 47,-8 12 1,1 2 118,11-5 136,-13 12-68,13-7-82,-10 16-335,-5 2-130,15 16-660,-20 3 245,-2 10 1,-3 4-545,-3 9 802,-4 8 0,0 2-350,2-1 413,-2 0 0,1 0 3,9-9 41,3-11 0,2-5-78,6-9 749,9-12 1,2-5 393,3-9-296,3-5 0,-1-3 345,-8-7-225,5-3 1,-1 1 503,-11 6-427,4-4 1,-1 1 1113,-6 12-1101,24-2-436,-35 25-1227,16 12-169,-25 11 278,9 2 333,-7-3 0,-1 1-451,9 19 738,-6-13 0,0 5 0,0-3-185,-3-7 0,1 0 375,2 3 1,0 7 0,0-1 0,-2-6 364,-2-3 1,-1 0-38,4 7 0,2 4 0,-2-6-273,-4 6 195,2-11 0,0-4-84,-3-12 2996,5 13-3082,2-20-531,0 10 924,9 0-1009,-7-4 226,14 9-156,-4 7 88,1 4-366,-11-4 0,-2 8 0,0-3 889,1-3 1,-2 4 190,-2 3 1,0 7-1,0 5 1,-1-2 0,0-5-70,-1 0 0,0-5 0,1 8 42,-1-7 0,1 7 1,0 4-1,1 1 0,-1 0 1,1-3-1,-1-6-28,0 2 1,0-5 0,0 0 0,3 6-36,0-5 0,1 6 0,2 3 0,0 2 1,1 0-1,-1-2 0,1-3 0,-1-6-25,2 4 0,-1-6 1,1 0-1,2 5-62,0-5 1,1 5 0,1 3 0,2 1-1,0 0 1,-1-3 0,-1-3 0,0-5-205,5 12 0,-1-8 1,2 5 50,-2-5 1,1 5 0,2 2 0,0 0 0,-1-4-1,-4-6-104,1-2 1,-2-4 0,1 3 208,2 5 0,2 5 0,0 2 0,-1-1 1,-3-6-1,-2-4 0,-4-4 0,2 3 1,1 5-1,1 0 0,-1 0 0,1 0 0</inkml:trace>
  <inkml:trace contextRef="#ctx0" brushRef="#br1" timeOffset="109881">28288 7808 7847,'-13'-19'-1182,"-4"7"1291,10 1 186,0 9-218,2-8 36,5 8-53,0-3 74,0 5-134,0 0 3,0 5-109,0 2-29,0 0-74,5 4 30,2-10 158,0 10 1,4-9 0,-4 3 0</inkml:trace>
  <inkml:trace contextRef="#ctx0" brushRef="#br1" timeOffset="110048">28214 7660 8523,'-5'-25'380,"-8"-5"-368,5 4-864,-9-16 760,16 15 103,0 0 1,2 1-90,6 3-84,-2-8 0,2 0 367,6 6-474,-6-3 0,-2-2 0,2-3 0,-2-9 0</inkml:trace>
  <inkml:trace contextRef="#ctx0" brushRef="#br1" timeOffset="110181">28177 6854 8523,'-30'-35'-921,"9"13"939,-3-18 238,18 24-346,0-24 157,6 24 84,11-24-329,-3 25 245,10-20 0,-5 15 1,-1-10-1</inkml:trace>
  <inkml:trace contextRef="#ctx0" brushRef="#br1" timeOffset="110315">28189 6321 8523,'-14'-27'-1041,"-2"-1"1790,-2 16-900,3 3 314,-14-7-202,21 9-319,-3-16 280,16 2 211,8-15 0,0 10 1,5-4-1</inkml:trace>
  <inkml:trace contextRef="#ctx0" brushRef="#br1" timeOffset="110464">28164 5813 8665,'-15'-21'-391,"-1"-1"1,-9-5 56,2-13 380,14 25 78,-7-25 20,24 15 1,4 0-55,-6-23 0,10 18 0,2 1 0,2-8 0</inkml:trace>
  <inkml:trace contextRef="#ctx0" brushRef="#br1" timeOffset="111165">28202 5156 9390,'-40'-19'-291,"5"1"191,28 11-298,-4 2 127,10 5 374,-16 11 265,15-3 124,-15 21-115,10-14 226,-5 14 91,5-15-287,-4 4 357,10-12-532,-5 5-77,6-9-230,0 4-287,0-6 14,0-12 137,6 10 82,0-21-2,1 21 98,10-26 164,-14 19 105,13-31 149,-15 23 146,-1-28-441,-6 28-246,-23-12-450,7 17 461,-7 12 0,0 4-308,-2 4-1186,-1 16 1,1 5 1156,8 8-547,4 3 0,3 1 985,9-4 82,8-5 1,9-6-44,18-18 1,4-6 74,9 2-608,-10-13 0,4-7 0,-5 0 551,8-15 38,-8-8 1,-1-2 1597,-3 8-1591,-17-9 0,-6-1-61,-4 11 177,-18 4 1,-7 4-216,-6 10 52,-11 8 0,-1 7-94,6 11 10,-7 9 1,4 5 1950,15 5-1901,1 12 0,4 0 151,14-10-59,10 2 1,6-1 134,6-12-330,15-6 0,3-3-3,0-6-1070,15-15 0,1-6 1100,-4-4 77,-14-2 1,3-6-1,-5 3 2229,8-9-2053,-9-7 0,-5-2 288,-15 10-146,-13-3 1,-6 4-160,-13 14-45,-13 1 1,-7 8-78,11 15 0,-2 8 0,2-2-112,-7-3 0,2 4-28,2 13 1,1 9-1,9-4 68,10 14 13,11-3 0,10-1 0,11-22 0,6-2 0,10 5 0,0 0 0</inkml:trace>
  <inkml:trace contextRef="#ctx0" brushRef="#br1" timeOffset="112581">26628 5293 28961,'-7'-25'-3277,"1"5"0,1-3 0,3 15 0,-3-14 0,5 13 2279,0-8 782,11 4-862,19 1 2257,3 7 0,7 3-603,-7 1 1,4 1-1,3 0 1,1 1-596,4 0 1,4 2 0,1 0 0,2-1-1,0 1 360,-9-1 1,1 0 0,0 0-1,1 0 1,1 0 0,-1 0-1,-1 0-6,0 0 0,1 0 0,0 0 0,0 0 0,-1-1 1,-2 1-1,-2-1 248,13 2 1,-3-2 0,-2 1 0,-4-2 275,6 1 0,-4-2 0,-23-5 350,-30-6-1634,-22 1 0,-8 3 190,7 0 1,-4 2 21,-1 2 0,-5 1 0,-3 1 0,2 0 202,-6 1 0,2 2 0,-4-1-233,10 0 1,-3 0 0,-1 0 0,-1 0-1,0 0 251,-4-1 0,-2 1 1,0-1-1,0 0 1,0-1-13,8-1 1,0 0-1,0 0 1,0 0 0,0 0-1,2 0-9,-6 0 0,0 0 0,1 0 0,2 0 0,3 0 161,-11-4 0,5 0 1,3 3-1,-2 4 0,10 5 1,18 9-1</inkml:trace>
  <inkml:trace contextRef="#ctx0" brushRef="#br0" timeOffset="161164">11528 15418 7533,'-23'-17'-495,"-1"0"0,5-1 585,-14-11-180,33 23 90,0 6 270,11 0 0,3 0-3032,33 0 2941,-11 0-1088,9-2 0,2-1 999,-22 2 0,2 1-566,17-4 0,9 0 1,-6 1 565,-11 2 0,3 0-311,0 0 0,9-1 0,2 1 0,-1 0 0,-6 0 191,-3 3 0,-5 0 0,7 0 42,-3-1 1,7-1 0,4 0 0,1 0 0,0 0 0,-3 0 0,-6 1-58,0 0 0,-6 0 0,2 1 0,5-1 15,-5 0 0,5 0 0,4 0 0,2-1 0,1 1 0,-1-1 0,-1 1 0,-4-1 1,-4 1 13,11-1 1,-7 0 0,0 1 0,8-1 15,-12 0 0,5 1 0,4 0 0,2 0 0,1 0 0,1-1 0,-2 1 0,-2-1 0,-4 1 0,-4-2 0,12 1 0,-7-2 0,-1 1 0,9-1 0,-14 1 0,5 0 0,3 0 0,3 0 0,1 0 0,0 0 0,-2-1 0,-2 1 0,-4-1 0,-5 1 0,10-3 0,-7 1 0,-2-1 0,8 1 0,-8 1 0,6-1 0,3 1 0,1-1 0,-1 1 0,-1 0 0,-5 0 0,-6 0 0,7-1 0,-7 1 0,4 0 0,1-1 0,4 0 0,2-1 0,-4 1 0,-8-1 0,-3 1 0,-4-2 120,20-6 0,-6-1-120,-22 3 755,-4-12-755,-23 12 1063,-17-14-1063,1 9 0,-9 1 0,-2 2-90,-4 3 90,-6 0 0,-1 0-89,0 1 89,-3 4 0,2-1-90,12-1 90,-3 2 0,4 0 0,21 2 1334,-16-5-1334,31 6 360,14 6-360,4-5 13,9 9 1,1 2-14,0-2-441,5 11 1,0 3 440,-6 0-90,-4 9 0,-2 2 180,-10-3-608,-6 5 1,-7 0-113,-14-1 760,-2-8 0,-3-2 1,-1-6-1,-2-3 1,-5 2-1,0-1 1</inkml:trace>
  <inkml:trace contextRef="#ctx0" brushRef="#br0" timeOffset="161880">16252 15517 7533,'-4'-36'404,"1"-1"1,-3-11 765,6 1-1080,0 35 179,0 6-269,0 6 90,0 0-180,6 0 0,12-11 90,2 3-1639,11-10 1,2-4 1074,5-7 444,-7 5 0,4-5 0,-3 1-14,-5 3 1,-3-1-47,3-7 0,0-5 0,-4 4 180,-7 9 0,-4-1 0,-1-13 0,-6 2 90,-11 10-90,-34 4 90,15 28 45,-12 8 0,-1 5 45,7 16-31,6-9 1,-2 4 0,4-2 34,9-2 1,3 1-5,-3 9 0,-1 5 0,4-5-135,6-9 0,4 1 75,5 5 0,4 3 0,2-5-30,13 8-120,5-19 0,8 0 0,-2-5-12,-7-5 1,1-4-379,15-3 0,8-3 1,-7 0 1151,-13 0 0,-2-1-732,16-6 0,-1-1 0,-2 3 0,-4-7 0</inkml:trace>
  <inkml:trace contextRef="#ctx0" brushRef="#br0" timeOffset="162397">17280 14885 7533,'-24'-26'-150,"0"0"0,-8 14 0,-4 10 449,4 8 1,-3 7 0,3 1-30,-3 6 0,0 3-60,1-1 0,-1 2 0,8-1-30,8 6-45,0 2 0,5 1-225,19-2-1549,18 2 1,5-1 663,6-1 855,1-11 0,7 2 0,-5-4 382,-10-5 1,0 0-443,9 7 0,4 4 1,-6-3-1,5 5-90,-11 3 0,-5 1 180,-16-6 45,-23-2 0,-7-3-45,-4-8 180,-21 0 0,-2-3 0,4-7-967,5-7 0,1-3 877,5-5-849,18-7 1,4-3 398,8-9 317,21-4 1,8 0 132,-8 16 0,5 0 0,4-3 0,5-5 0,2 1 0,-3 4 0,6-2 0,3 0 0,-8 4 0,5-4 0,2-2 0,-1-1 0,-1 2 0,-3 1 0,-2 0 0,0 0 0,0 0 0,-2 1 0,5-2 0,-2 1 0,-1 0 0,-1-2 135,2-6 0,0-3 0,-4 2 1,-10 8 1520,-8-3-36,2-15-1261,-11 39-179,-6 24 0,5-1 90,-5 21 0,1 6-270,4-18 0,0 2 90,-1 16 0,0 8 0,1-6 453,3-8 0,1 1-656,0-1 1,-1 7-1,2-1 1,0-6-248,2-2 0,1-1 0,4 11 0,1 5 1,0-7 44,-2-13 0,2-3 315,5 16 0,2-3 0,-7-17 0,1-2 0,11 22 0</inkml:trace>
  <inkml:trace contextRef="#ctx0" brushRef="#br0" timeOffset="162680">17578 15195 7533,'-14'-39'239,"0"0"1,-5 1 0,11 6 2279,45 0-3104,-2 13 1,6 2 286,-4 5 0,4 3 88,4 2 0,5 1 0,-7 1 75,-16 2 0,0 1-165,10 2 0,5 2 1,-7 1 153,5 4-34,-1-2 0,-4 3 90,-18 4 810,5 6-1,-27 7 1,-7 2-540,3 6-1408,-8 13 0,-1-1 1138,3-12 352,2 5 1,3 4-1073,8-9 1,2-2 809,2 13 0,5-17 0,4-5 0,8-15 0</inkml:trace>
  <inkml:trace contextRef="#ctx0" brushRef="#br0" timeOffset="162830">18173 14699 7533,'-10'-31'179,"1"-1"1,-4-6 720,19 43-1800,5 24 1,3 10 899,-1 0 0,1 3 0,-3-10 0,-1 1 0,0-1 0,-2 5 0,1-1 0</inkml:trace>
  <inkml:trace contextRef="#ctx0" brushRef="#br0" timeOffset="163346">18446 15257 7533,'-7'-36'485,"0"0"1,0 1 0,4-2 0,2 1-1,5 7-305,22 1 90,18 20-495,-20 27 0,-3 10-135,-1 11 1,-3 5 179,-6-9 0,-2 1 0,1-2 90,2 7 0,1-8 450,6-15-180,-3-38 0,-3-12-360,-3-15 90,3 0 0,1 1-360,0 3 540,5 15 360,-1 63-225,-6 1 0,0 6-195,-3-8 0,0 3 0,4-4 15,12 6 0,5-10-135,1-17 0,1-13 45,1-20 0,-3-11 45,3-7 0,-5-3 0,-13 1 0,-2 4 180,9 10-360,-11 63-315,1 1 0,6 3 495,5-7 0,5 1 0,0-3 0,3 2 0,2-4 0,11-7 0,0 0 0</inkml:trace>
  <inkml:trace contextRef="#ctx0" brushRef="#br0" timeOffset="163846">19673 15232 7533,'-12'-35'494,"0"-1"1,0 1 0,3-10 0,-4 9-271,-11 22 1,-3 10 90,-2 11 0,1 8-90,-1 10 0,3 6-405,0 10 0,10 3-45,20 4 0,15-3-135,9-12 1,9-8 44,9-10 0,3-12 225,-3-14 0,-4-10 405,-9-6 0,-10-4 134,-10-16 91,-34 41-810,-6 46 180,12-17 0,6 2-225,18 14 1,15-4-496,18-16 1,9-13-52,-6-9 0,4-8 0,-1-6 816,-8-3 0,0-3 0,-1-6 0,-5-4-225,-9-2 1,-2-4-1,-2-4 1,-4-1-1,-3 0 503,-2-4 1,-4-1 0,-3-1 0,-2 0 0,-2 3 215,-3-3 1,-2 0 0,-3 3 0,-2 4-180,-2-8 0,-2 4 0,-2 24 90,-15 53-330,23 7 0,6 12 0,2 4-307,0-11 1,2 3 0,1 3 0,0 0-1,2 0 277,0-4 0,1 1 0,1 1 0,1 0 0,0-1 0,2-1-165,0-2 0,1-1 0,1 0 0,1-1 1,-1-1-1,0-1 165,2 12 0,0-2 0,0-2 0,0-5 0,2-5 0,0-4 0,-4-2 0,-7-4 0,-1 0 0</inkml:trace>
  <inkml:trace contextRef="#ctx0" brushRef="#br0" timeOffset="164030">19970 15208 7533,'-11'-42'557,"-1"1"1,1 0 0,12 2-1,5 0 1,9 12-648,19 16 0,11 9-493,0-1 0,6 2 0,1 3 43,-11 1 0,1 3 1,-1 0-1,-1 2 264,9 2 0,-1 2 0,-4 2 0,-9 0 1,-2 1-1,-3 0 0,-4-1 0,0 1 1</inkml:trace>
  <inkml:trace contextRef="#ctx0" brushRef="#br0" timeOffset="164346">20653 15096 7533,'-27'-13'1079,"-7"1"630,-9 5-1169,2 24-495,18 2 0,9 6-315,18 14 0,14 3 30,2-11 0,5-1 0,5-1-270,1-6 0,3-1 1,3-3-1,-1-2 375,0-4 0,2-2 0,-1-4 1,-1-5 164,8-5 0,-2-7 0,-8-7 284,-6-19 1,-12-7-180,-7 4 0,-13-2 90,-11 10 0,-9-1 0,-4 1 0,-1 5 44,-2 5 1,-3 4 0,-1 2-429,-11-5 0,-2 2 1,3 12-607,-6 17 1,12 16-46,24 17 1,18 9 809,13-11 0,10 1 0,2-3 0,-4-9 0,2-3 0,1-2 0,5-3 0,-1 0 0,0 0 0</inkml:trace>
  <inkml:trace contextRef="#ctx0" brushRef="#br0" timeOffset="164696">21160 15356 7533,'14'-36'655,"0"0"0,1 0 1,2-6-1,2 0 0,0 0-188,0-3 0,0 0 0,1 2-557,1 3 0,0 1 0,-1 5-450,2-2 1,-11 10-900,-33 15 1394,-11 24 0,-6 11 194,8-7 1,0 3 0,1 1-456,3 1 0,1 1 1,4 0 395,0 3 0,10-1-494,24 3 0,9-3 314,11 2-345,5-10 1,10-1-1,1-2 225,-4-3 0,-1-2 0,2-1 142,-7-2 1,1-1 0,-2 0 0,-2-2 651,20-1 1,-23-5 224,-46-6-143,-9 6 1,-5 6-937,-7 12 0,3 6-89,1 9-91,32 14 0,9 3 33,7 0 417,-2-14 0,4 5 0,-1-4 0,-1-3 0,1-1 0,6 9 0,0 0 0</inkml:trace>
  <inkml:trace contextRef="#ctx0" brushRef="#br0" timeOffset="166030">16995 16373 7533,'3'-33'509,"-1"1"1,8-5 0,4 4-780,8 4 135,6 2 0,2 3-45,-6 7 135,-2-3 0,-4 0 135,-11 5 90,-12-3 90,-9 18-180,-9 17 0,-1 6 90,-6 9-405,12-5 1,-3 8 0,1 4-1,4 2 472,5 3 1,3 3-1,2 3 1,0 4-480,1-13 1,1 2 0,-1 2 0,0 2-1,1 1 1,1 1 0,0-1 0,1 0 131,2-4 0,1 1 0,0 0 0,1 0 0,0 0 0,1 0 0,-1 1 0,0-1 0,0 0-70,-1 1 0,0 0 0,0 1 0,-1-1 0,1 0 1,0 0-1,-1-2 0,0 0 0,0-3 5,-1 9 0,1-1 0,0-2 0,-1-1 0,-2-3 1,0-3 44,-3 15 0,-2-6 0,-7-9-330,-15-8 0,-3-13 110,-3-19 70,-2-19 0,0-7 270,16 8 0,2-3-459,0-7 0,-2-7 0,1-2 0,2 5 459,0-4 0,1-4 0,7 7 0,-1-6 0,0-5 0,1-1 0,1 1 0,3 4 0,1-6 0,4 3 0,1 0 0,-1-1 0,-2 3 0,-2-2 0,2 1 0,1 0 0,5 2 406,5-6 0,4 0 1,4 5-1,3 7 89,10 5 0,4 6-361,4-11 1,5 5 45,-3 20 0,4 7 0,0 0-210,-5 0 0,0 0 0,0 1 0,0 2 0,-1 1 0,2 0-90,11 0 0,2 0 0,-8 1 30,-12 1 1,-1-1-61,6-2 0,5-1 0,-8-1 240,4-6-67,9-11 157,-45 5-91,-19-11-89,-9 16 270,-7 3 0,-2 4-270,-9 8 405,-1 6 0,0 3-315,7 6 0,6 6 0,3 2 1888,9 0-2158,12 4 0,6 1-90,10-5 120,15-8 0,11 1 0,3-4 60,-2-8 0,3-5 1,1 0 724,4 2 1,1-1-1,1-4-703,-5-6 1,2-2 0,-3-3-1,-6-1 23,-3-3 0,-2-5 105,6-5 0,3-5 0,-9 2-60,-9-14 360,-6-10 0,-8 0-180,-23 10-1,0 10 1,-5-3 0,-3 7 127,-14 9 1,-4 7-698,11 2 0,-1 2 1,3 5 119,-3 10 0,6 7 116,8 2 0,9 3-116,19 10 0,8-1 180,2-6-90,15 2 1,5-3 89,1-9-735,-1-8 1,7-1-1,-5-2 780,-11-2 0,1-4 22,6-3 1,9-3 0,-1-3-1,-6 1 68,-1-3 0,-1-4 45,0-3 0,6-4 0,0-2 0,-8 4-45,-4-1 0,-4-1 284,0-12 1,0-6 0,-6 5-150,-7-9 494,-17-4 1,-7 2 416,-4 16-687,-14 1 1,-4 6-405,-3 15 180,-1 1 0,0 1-360,3 8 180,2 7 0,2 3-270,8 0 90,4 13 1,3 5-1,9-3-45,13 8 0,5 2 135,6 1-180,17-3 0,6-1 131,-18-14 1,1-2-42,12 2 0,4 1 1,-2-3 134,-8-5 0,0 0-165,3 2 0,4 1 0,-5-1 120,6 2 45,-12-1 0,-5 1-45,-13-2 540,-23 16-180,5-14 179,-29 14-449,30-9 0,-6 4 0,27-10-359,36 3 89,-9-16 429,-3 3 0,0-2 0,15-8 0,-22 3 1,0-1-1</inkml:trace>
  <inkml:trace contextRef="#ctx0" brushRef="#br0" timeOffset="166446">19933 16100 7533,'4'-34'449,"0"0"1,1 0 0,-2-2 0,0 3 359,3-12-629,-12 36 180,-11-7-360,1 14 270,-13 13-270,21 5 180,-4 13 0,2 5-180,7 10-1093,0-7 1,-2 7 0,2-4 559,3-4 1,0 1 554,0 5 1,0 7-1,0 1 1,0-6-111,0-9 1,0-4-1,0 6 28,1 3 0,0 6 0,-1 4 0,1 0 0,1-2 1,-1-6-412,1 5 1,1-5 0,-1 8 391,-1-12 0,0 5 1,0 5-1,-1 2 0,1-1 1,0-1-1,0-3 1,0-5 33,0 3 0,1-5 0,-1-1 0,0 7-113,0-5 1,-1 5-1,0 4 1,0 1 0,0 0-1,-1-2 1,1-4-1,0-5 68,1 9 0,-1-6 1,-1 3-145,-1-2 0,-2 6 0,0 1 0,-1-5 0,-2-10 144,-2-5 0,-4-5 120,-10 3 0,-7 0 0,2-8 60,-19-9-180,7-9 0,-6-3 0,7-3 45,13-2 0,2-2 45,-11-7 0,-5-2 0,6-1 0,12 2 0,1 0 0,-8-8 0,-1 1 0</inkml:trace>
  <inkml:trace contextRef="#ctx0" brushRef="#br0" timeOffset="166830">20752 16695 7533,'0'-46'569,"0"0"1,2-1 0,1 7-210,-1 12 359,-8-6-539,-2 25 360,-27-2-360,19 17 89,-19 28-359,27-3-1003,2 1 1,0 8 0,2-3 223,2-7 0,2 2 734,-1 6 0,-1 8 0,1 1 0,0-6 0,0 0 0,2 2 22,1 2 1,1 7 0,0 1-1,0-8 23,-2 0 1,0 0-136,2-2 0,0 7 0,1 0 0,-2-9 45,-1-5 0,-2-1-270,-8 9 1,-3 4-1,-1-10 1404,-6-4-1539,-16-9 1,-4-5 584,7-14 0,-3-15 0,1-5 0,5-8 0,9 1 0,-1-1 0</inkml:trace>
  <inkml:trace contextRef="#ctx0" brushRef="#br0" timeOffset="166963">20330 17315 7533,'-7'-50'-135,"4"23"0,1-1 0,1-14 0,2 0 854,-3 16 1,4 0 44,9-17 1,5 6-585,2 20-90,15-1 0,3 3 0,1 12-315,6-5 0,1 0-441,0 6 366,-11 3 0,5 1 1,-5 1-1533,8 11 1832,-3-5 0,-2 1 0,-4 8 0,5-6 0</inkml:trace>
  <inkml:trace contextRef="#ctx0" brushRef="#br0" timeOffset="167162">21234 16658 7533,'-2'-40'569,"-1"1"1,2 7 0,-5 10-1200,-12 22 540,4 15 270,0 15 0,-1 4-90,0 4-1183,2-3 1,-1 7 0,1-4 870,4-8 1,2 0-19,-3 15 0,-1 5 0,3-5 240,3-15 0,3 0-420,1 10 0,0 3 1,3-6 347,5 3 0,0-7 0,4-3 0,8-5 1</inkml:trace>
  <inkml:trace contextRef="#ctx0" brushRef="#br0" timeOffset="167493">21259 16893 7499,'0'-49'1034,"2"17"0,2 3-494,3-1-703,27 2-377,-9 37 1,1 11 404,5 8 0,-3 6-135,-10-5 0,-2 4 1,-6 0-151,-5 2 0,-5 0 0,-5-3 468,-8 5 0,-7-9-48,-14-17-44,23-34 1,9-11 372,9 1 1,7-4 0,3 1 119,1 0 1,2 1 0,1 2-311,5-11 1,0 6 310,9 4-1,-41 79-719,0-3 1,-2 6 269,2-10 0,-2 2 0,3-1 0,3 10 0,3-3 0,3-14 0,0-1 0</inkml:trace>
  <inkml:trace contextRef="#ctx0" brushRef="#br0" timeOffset="167665">21780 16447 7533,'15'-28'1124,"-1"1"0,8-6-989,11 52 0,3 14-45,-16-14 0,-1 2-910,1 6 1,3 7 0,0 0 0,-3-3-103,3 1 0,-3 3 899,-3 7 1,-1 8 0,-2 2 0,-2-6-39,-2-9 0,-2-3 0,-5 5 61,-4 0 0,-3 6 0,-2 3 0,-2 1 0,-2-4 0,1-5 0,-6 4 0,-3-5 0,-2 2 0,-1-3 0,1 1 0,-1-1 0,0 0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29:08.237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7772 4511 7533,'-13'-20'2698,"2"-2"-2788,5 26 540,-12 8-360,3 4 180,-5 6 0,0 1-270,3 1 89,-10 12 1,-2 2-674,-1 1 696,6-10 0,-6 8 1,-3 1-1,0-1-867,-2-1 1,0-2-1,-1 0 1,0 2 772,7-7 0,1 1 0,-1 0 0,-1 1 0,-2 0 72,-2 1 0,-4 2 0,-1 0 0,0-1 0,3-3 0,4-3-235,-2 0 1,3-4 0,-2 3 305,-1 0 1,-4 4 0,-1 0 0,2-2 0,6-5-27,0 1 0,2-2 105,-3 6 0,-2 3 0,9-5-330,8-1 45,7 4 0,9-1-2040,37-7 1905,0 10 90,-2-21 0,8-4 0,2 1 376,0 5 1,1 3 0,2 0-355,-4-2 1,3 1 0,0 1-1,-2 0 45,-7-1 1,-1-1 0,0 2-1,-1 2 225,4 6 1,1 3-1,-2 0 1,-5-3-68,1 1 0,0-1-113,-1 0 1,6 4-1,-1-1 1,-5-4-113,-2-2 0,-1-3-990,3 1 1,5 1 0,-5-4 820,-6-4 0,-1-2 1,1-2-1,1-2 0,14 0 1</inkml:trace>
  <inkml:trace contextRef="#ctx0" brushRef="#br0" timeOffset="347">8901 4958 7533,'0'-50'30,"0"1"0,-2 23 0,-2 1-523,1-21 1,-6 1 672,-7 22 0,-4 3-135,1 2 0,-2 2 359,-5-3 1,-3 2 45,-4 3 0,0 5-90,-15 0-1,21 3 1,0 1 450,-20 11-3857,18 1 3407,-7 11-1,18 23-1378,12 0 1109,-1-12 0,3 3-237,4 8 0,4 2 372,-2 5 0,3 3-248,0-16 1,2 3 0,2 1-1,0 0-165,1 1 0,1 0 0,0 0 0,1 1-15,1 3 1,2 2 0,-1-1 0,0-2 52,3 6 0,0-1 0,0-2 60,0-4 0,-1-1 0,0 0-270,-2 0 0,1 0 1,-2-1 366,-1-6 0,-1-1 0,-1 2-307,2 7 0,-1 1 0,-3-3 165,-3 2 0,-3-4-270,-1-6 1,-4-3-46,-9-6 0,-5-3 686,-4-4 1,-2-2 0,0 3-1,-1-2 1,-2-5 0,-1 0 0</inkml:trace>
  <inkml:trace contextRef="#ctx0" brushRef="#br0" timeOffset="499">8268 5676 7533,'-16'-28'1638,"-1"0"0,-6-10-327,23 9-771,23 16-3817,-1 1 2482,20 0 930,-15 3 0,-1 0-1364,17-5 1139,-12 5 0,3 0-74,5 2 1,-1 2 208,-7 1 0,2 1-950,13-3 0,3 1 410,-3 1 0,-1 1 495,-11 0 0,0-1 0,11-1 0,-2-1 0,-15 2 0,0 1 0</inkml:trace>
  <inkml:trace contextRef="#ctx0" brushRef="#br0" timeOffset="761">9483 4710 7533,'0'-29'1619,"0"0"0,0-19-1169,-6 29-540,5 8 180,-10 11-3367,4 5 3112,-11 8 1602,-7 28-1167,-1 0-449,14-12 1,-1 3 223,-5 14 0,2 1-977,7-11 0,1 0 932,-3 0 0,-2 2 0,3 1-30,4-3 0,1 0 0,2 1 369,0-1 1,0 0-1,2 2-519,3 5 0,2 2 1,3-4 44,4 1 0,4-5 45,1-3 0,5-5-630,5-12 1,2-3-1107,13 12 1826,-12-13 0,1-1 0,14 0 0,6-6 0</inkml:trace>
  <inkml:trace contextRef="#ctx0" brushRef="#br0" timeOffset="1145">9718 4970 7533,'-20'-21'3276,"14"-6"-6553,20 24 1755,11-7 3894,22 15-2013,-11-4-359,-10 3 0,1 3 90,16 17 90,-10 3-410,-14-7 0,-2 3-130,-6 6 0,-3 1 270,5 18-405,-9-15 1,-3 0 89,-8 1 0,-2-1-775,5-6 0,-2-1 910,-7 2 0,-3-1-539,-9 15 1079,-1-27-180,1 1 202,2-16-202,15 0-90,-3-11 247,22-14-247,-3-7 1854,15-11-1764,-5 16 0,0 0-45,-1 4 0,1-1-45,5-2 0,2-3 90,-1-9 0,0 0-1171,-4 16 1,0-1 1215,1-14 0,1-2 212,-1 11 0,-1 1-167,2-14 461,-6 19 0,-3 2 348,-6 3-629,-2 9 180,-10 8 2204,-7 18-2564,-2 3 2962,-4 15-2917,8-12 0,2 0-2689,0 23 2374,-1-20 0,1 1 90,7 5 0,1-1-3120,-6 10 2940,8-12 0,2 0-1080,1-3 0,2-1 90,12 10 855,-4-11 1,1-3 314,10-3 0,15-1 0,-2-5 0</inkml:trace>
  <inkml:trace contextRef="#ctx0" brushRef="#br0" timeOffset="1411">10425 4425 7533,'-13'-19'3276,"2"6"-2685,11 8-231,5 5 1349,8 16-989,0-6-180,11 19-1,-7-9 1,2 1-840,3 4 0,1 2 360,-1 2 0,1 3 0,0-2-1321,3 7 0,0-1 1171,2 5 0,-2 2 90,-10-7 0,-2 3 0,-2-2-880,3 8 0,-2 1 460,-2-2 0,0 3 0,-4 0-87,-5-4 1,-2 0 0,-1-1 476,2-8 0,-1-1 0,-2 0-750,-2 3 1,-2 1 0,-2-2-301,-6 9 1,-2-4-58,3-15 1,-2-1 1136,-5 7 0,-1-4 0,-11-8 0,-5-1 0</inkml:trace>
  <inkml:trace contextRef="#ctx0" brushRef="#br0" timeOffset="2094">11181 4413 7533,'-32'-39'809,"16"17"1,2 3-630,0 3 809,-2-5 630,14 19 1260,-9-3-1980,15 10-449,-2 8-180,16 6-90,-5 6 89,22 10-359,-13-7 25,-5-8 0,2 1 20,-2 0 0,2 1-298,2 3 1,2 1 342,8 5 0,0 0-1562,-8-5 1,1-1 1381,1-1 1,2 0 89,0 3 0,0 0-969,-6-6 0,0-1 969,9 4 0,0 0-35,-8-3 1,-2-1 124,13 8 0,-14-10 0,-2 0-90,8 1 90,-6-6 270,-6-8 391,-8-5-481,-5 0 2143,0 0-1784,-5 0-269,3 0 0,-9 0 3006,4 0-2808,-5 0-288,5 0 386,-9 0-566,13 0-90,-14 6 90,16 1-179,-10-1 89,10 11 180,-5-14-90,6 13 0,0-9 89,0 6 1,0-1-90,0 6 90,0-5 0,0 11 90,0 6-3457,-5-2 3252,-2 13-20,-6-14 0,-3 0-1134,2-1 0,0 2 1179,-6 9 0,-3 4-716,0-1 1,-3 2 0,0 0 565,3-4 0,1 0 0,-2 2-158,0-3 1,-2 3 0,-1 0-1,0 1 146,4-5 0,-1 1 0,-1 0 1,1-1-1,1-3 12,-7 8 0,1-3 0,-2 3-66,4-4 0,-3 4 0,0 1 1,2-3-1,3-7 81,-6 5 0,3-5 15,2-2 0,0 1 0,4-7-1049,-3 0 629,6-10 540,6 4 0,2-11 0,4-2 0</inkml:trace>
  <inkml:trace contextRef="#ctx0" brushRef="#br0" timeOffset="3128">13102 5218 7533,'-26'0'539,"3"0"181,5 0-360,10 0 269,-3 0-179,11 0-270,0 0 90,16 0-90,27 0-135,-17 0 0,2 0-790,10 0 0,2 0 430,-8 0 1,0 0 314,-4 0 0,0 0 0,20 0 0,-11 0 0</inkml:trace>
  <inkml:trace contextRef="#ctx0" brushRef="#br0" timeOffset="3311">13127 4995 7533,'-23'-16'1439,"-1"-1"0,-10-6-719,23 6-91,26 9-449,-11-5 90,25 8-360,1 5 180,-2 0 0,13 5-1259,2 2 1022,-18 2 0,1 0 0,0-4 0,-1-1 1,23 7-1</inkml:trace>
  <inkml:trace contextRef="#ctx0" brushRef="#br0" timeOffset="5866">25759 3570 1825,'-9'-36'599,"0"0"1,5 3 0,0 0 941,-3-6 1,3 3-732,10-2 404,6 16-1034,13 38-270,1 22 45,-10-19 0,-2 3-35,-3 10 0,-2 1 170,3-8 0,-1 1-7,-4 6 0,0 3-143,2-1 0,1 3 0,0 0-881,0 8 0,0 5 866,-3-15 0,0 7 0,1 3 0,-1 1 0,0-1 0,-1-5-539,0 1 1,0-3-1,-1 1 1,0 7 559,-1-7 0,-1 5 0,1 5 0,0 3 0,0 2 0,0 0 0,-1-1 0,0-2 0,0-3 0,-1-5-242,1 10 0,-1-7 0,-1-1 1,0 2-1,1 8 261,-1-17 0,0 5 1,0 2-1,1 4 1,-1 1-1,0 1 1,1 1-1,-1-1 1,0 0-1,1-3 0,-1-1 1,0-4-1,0-4-109,0 9 0,0-5 0,0-4 1,0 0-1,1 3 0,-1 6 129,0-9 0,0 5 0,1 2 0,-1 3 0,1 1 0,-1 1 0,1-1 0,-1 0 0,1-2 0,0-3 0,-1-3 0,1-4-3,0 11 0,1-6 0,0-3 0,0 2 0,0 5-26,0-2 0,0 6 1,1 2-1,0 2 0,0-1 1,-1-2-1,1-6 1,0-6 43,1 8 0,-1-9 0,2 2 0,-1 0 0,1 3 0,0-2 0,0-8 23,3-4 0,0-6-69,5 9 387,-2-14 0,-6-20 1,-6-19-1</inkml:trace>
  <inkml:trace contextRef="#ctx0" brushRef="#br0" timeOffset="6213">25214 6532 7533,'-31'-9'689,"1"-1"1,-2 3 0,7 1-780,17 1 180,36 10-90,3 2-1093,9 1 1,11 0 0,-4 0 356,-4-3 0,4-1 706,-9 0 0,9 0 0,3 0 0,2 0 0,-3 0 0,-4-2-366,-1-1 1,-5 0 0,1-2-1,8 1 387,-10 1 0,6 0 0,3-1 0,3 1 0,2 0 0,0 0 0,-1-1 0,-2 1 0,-2-1 0,-4 0-80,2-1 1,-5 1-1,-1-1 1,0 0-1,4 0 1,6-1 144,-11 2 0,4-1 0,4 1 0,2-1 1,3 0-1,2 1 0,1-1 0,1 0 0,0 1 1,0-1-1,-1 0 0,-2 0 0,-1 0 1,-4 0-1,-2 0 0,-4 0-156,14 0 0,-5-1 0,-4-1 0,-1 1 1,0 0-1,3 0 0,5 0 127,-11 1 1,3 0 0,2 0-1,3 0 1,1 1 0,0-1 0,1 0-1,-1 0 1,-1 0 0,-3 0-1,-1 0 1,-4 0 0,-3 0-11,16-1 0,-8 0 0,-2-1 1,1 1-1,6 0 53,-8 1 0,4 1 0,2 0 0,1 0 0,2 0 0,-1 0 0,-1 0 0,-2 0 0,-2 0-32,-2-1 1,-4 0-1,0 0 1,-1 0-1,1 1 1,3-1-1,4 0-18,-6 1 1,4 0 0,3 0 0,2 0 0,2 0-1,0 0 1,1 0 0,0 0 0,-1 0 0,-3 0 0,-1 0-1,-4 0 1,-4 0-6,12 0 1,-7 0-1,-2 0 1,-1 0-1,3 0 1,5 0-69,-11 0 1,4 1-1,3-1 1,2 0-1,1 1 1,1-1 0,-1 1-1,-1-1 1,-1 1-1,-3-1 1,-4 1-1,-3 0-166,10 0 1,-7 0 0,-2 0-1,1 1 1,5 0 83,1 0 0,4 1 0,3 0 0,2 0 0,-1 0 0,-3 0 1,-4 0-1,-7 0 135,7 0 0,-7 0 0,2 1 0,2 1 0,3 1 0,-2 0 0,-7-1 0,-8-2 0,0 1 0</inkml:trace>
  <inkml:trace contextRef="#ctx0" brushRef="#br0" timeOffset="7614">25846 6458 7533,'24'-10'60,"-1"1"0,13 1 0,2 3 29,-3 1 1,-1 3-45,5 3 0,-1 1-180,-4-2 1,-3-1-46,12 6 135,1-6 0,-1 0-45,-5 0 135,8-5 0,-1-1 135,-6-2-135,7-8 0,0-3-557,-7-3 602,-10 5 0,4-4 0,-4 1-90,-10 3 0,0-2 0,9-5 0,3-3 0,-3 3 45,-6 3 0,-2-1-45,5-4 0,2-3 0,-3 3 45,-6 5 0,0-1 45,4-5 0,3-5 0,-4 4-90,-6 6 0,1 0 90,8-9 0,6-5 0,-4 5-312,-7 9 0,0-1 282,11-10 0,3-4 0,-3 4-105,-11 10 0,0 0 105,10-11 0,4-6 0,-4 6-195,-9 10 0,-1 1 15,9-12 0,3-5 0,-3 6 30,-10 11 0,1 0 90,6-9 0,4-6 0,-3 5 0,-8 10 0,1 1 30,8-11 0,4-5 0,-2 5-30,-7 11 0,0-1 0,7-9 0,4-3 0,-3 4 0,-8 12 0,0 0 30,5-9 0,1-3 0,-1 4-30,-7 11 0,1 1 30,2-9 0,1-4 0,-1 5-30,19-2 0,-7-6 0,0 0 0,1 14-135,-4-4 0,-1 2-45,-2 10 180,-3 0 0,0 2 0,2 5 0,-2 2 0,0 0 0,-2 2 45,4 5 0,0 2 45,-4 0 0,7 6 0,1 4 90,-2 3-45,5 4 0,-1 0-135,-3-2 45,3 7 0,0 0 45,-4-7-45,7 8 0,0 0-45,-5-3 0,-5-11 0,4 3 0,-4-2 0,6 10-30,-3-10 0,6 2 0,-5-4-60,9 7 60,-6-7 0,6 2 0,-5-4-150,12 1 180,-11-4 0,6 1 0,-6-3 0,11-2 0,-13-3 0,6 1 0,-5-1 0,10 2 45,4-3 0,0-1-45,-5 3 90,2-10 0,0-3-90,-2-1 45,2-6 0,1-1-45,-22 7 0,-1 1-90,24-10 0,-2-1 180,-2-2-135,2 2 0,-1 0 45,-6-3 45,1 6 0,1 1-45,0 0-45,-8 8 0,-1 0-135,-3 1 180,3 4 0,-2 2 0,-11-1-90,12 4 0,0 2 90,-7 3-45,5 4 0,-1 3-45,-4-1 90,4 4 0,0 2 0,-10 1 90,7 3 0,1 2-90,-4 2 135,1 5 0,0 1-135,0-4 90,-7-2 0,2 4 0,-2-4-90,8 11 90,-4-4 0,3 5 0,-3-3-45,-5-12 0,1 1-720,0 5 0,4 5 1,0 0-1,-2-5 675,1-1 0,-1 0-23,1 5 1,3 7 0,0 1-1,-3-7-391,-1-2 0,1 0 324,1 4 0,2 8 0,1 0 0,-3-8 0,-1-3 0,1-2-135,2 2 0,4 6 0,0 0 1,-2-8-801,-2-2 0,1-3 1025,2 2 0,2 2 0,-3-3 0,-4-4 0,-1-2 0,2 0 0,0 1 0</inkml:trace>
  <inkml:trace contextRef="#ctx0" brushRef="#br0" timeOffset="8466">31623 4499 7533,'-18'-30'-180,"4"-2"0,2 12 180,6 3 90,6 17 450,6 28-361,1-10 136,4 22 0,1 5-917,-2-4 782,0-1 0,3 8 0,-3-5-518,-5-12 1,-1 0 382,4 9 0,1 8 0,1 0 0,-2-6 0,-1-3 0,1 2-203,1 4 1,1 8 0,1-1 0,-1-8 112,1-10 0,0-2-285,2 9 0,2 4 0,-2-11 150,2-11-809,2-1 539,-17-29 180,-10-16 0,-2-5 270,1-5-725,-3 1 1,-3-8 0,2 4 724,7 6 0,0 0 0,-5-14 0,-2-6 0,3 5 45,6 12 0,2-1 195,-2-15 0,-1-5 0,4 8-150,4 20 0,3 1 89,3-8 1,3-3 0,2 9 400,17 5-535,8 10 0,2 6 45,0 13-270,0 13 1,-4 6 179,-17 6-45,-3 13 0,-8 1 727,-19-12-682,-1-5 0,-4 5 0,0-6-90,-21 4 30,10-13 0,-6 2 0,4-3-120,-10 2 180,-3-9 0,1-4 0,11-1 0,-15-6 0</inkml:trace>
  <inkml:trace contextRef="#ctx0" brushRef="#br0" timeOffset="8699">32280 4636 7533,'-16'-20'674,"0"0"1,-8-9-1665,-5 56 990,7 8 0,1 5 45,3-8 0,0 2-830,-1 7 1,-2 4 0,3-6 829,6-15 0,2-1 15,-1 10 0,1 5 0,2-6 542,1 7-827,16-5 0,4-5 225,5-14 0,20-4 0,4-5 0,4-12 0,-8 3 0,1-1 0</inkml:trace>
  <inkml:trace contextRef="#ctx0" brushRef="#br0" timeOffset="9031">32441 4772 7533,'18'-47'539,"-4"22"-179,1 3 0,4 4-180,20 28-540,-24 11 0,-7 6 180,-4 17 0,-9 2 180,-4-8 0,-5 0-150,-2-5 0,-3 1 1,1-5-76,1-6 0,1-5 135,1 4-180,12-15 45,29-29 0,12-14 135,-16 18 1,1-1-137,11-9 1,5-5 0,-2 2 285,-9 6 0,-2 1 0,0 0-30,1 0 0,-1 0 0,-2 0 599,7-8 1,-15 6 1529,-27 18-1439,-28 37-765,15 4 0,2 4 45,1-6 0,5 2-405,5 13 0,11-2 221,18-8 1,-7-13 0,4-3 0,22 3-1</inkml:trace>
  <inkml:trace contextRef="#ctx0" brushRef="#br0" timeOffset="9199">33036 4549 7533,'-14'-28'1619,"3"23"-1799,16 25 629,1 14 1,1 8-600,-1 0 0,1 4 1,-1 1-125,-2-10 1,0 1 0,-1 1 0,0 0 0,-1 3 0,0 0 0,-1 0 0,-1-1 0,-2 1 0,0 0 0,-1 0 0</inkml:trace>
  <inkml:trace contextRef="#ctx0" brushRef="#br0" timeOffset="13598">15346 3706 6349,'6'-25'1169,"-5"6"-809,10-5 0,-4 11-360,5-11 753,1 5-33,-1-22 559,-10 6-740,-26 4-404,-2 37 0,-4 15-90,8 2 0,1 7 0,0 6 0,2 2-505,2 0 1,1 4 0,0 4 0,2 2 0,1 2 0,1 3 485,4-11 1,1 1 0,0 3 0,2 1 0,0 1 0,1 1 0,0 1 0,1 0 0,1 0 0,0 0-203,1-4 0,0 0 0,2 1 0,-1 0 0,2 1 0,-1 0 0,2 0 0,-1 0 0,1 1 0,-1-1 0,1 1 1,0 0 105,0-2 1,0 0 0,0 1 0,0 1 0,1-1-1,0 1 1,0-1 0,0 0 0,1 0 0,-1 0-1,1-1 1,-1-1 0,1-1-114,1 7 0,1 0 1,0 0-1,1-1 1,-1-1-1,1 0 1,-2-2-1,0 0 0,-1-2 1,-2-1 349,0 7 0,0-2 0,-2-1 0,0-2 0,-3-1 0,-1-3 0,-4-2-3,-5 13 1,-4-4-1,-5-5 1,-6-9-45,-13-8 0,-8-10 0,-2-8-323,10-6 1,-2-6 0,0-4-1,2-2-617,2-4 1,0-5 0,3-1 0,1 0 709,0-2 0,2-1 0,5 0 0,0-7 0,7 4 0,9 13 0</inkml:trace>
  <inkml:trace contextRef="#ctx0" brushRef="#br0" timeOffset="14014">16388 4524 7533,'11'-31'-135,"-1"-1"0,1 0 0,-6-17 0,-7 2 1169,-8 5 1,-7 3-91,-6-2 1,-6 6-406,-6 7 1,-3 16-450,10 22 0,1 13 0,2 6 90,4 7 0,4 8 0,2 5 0,2 3-649,4-9 1,1 2 0,0 4 0,3 1 0,0 1 0,2 1 0,2 0 264,2-6 1,1 2 0,2 0 0,1 1 0,1 0-1,0 1 1,2-1 0,-1-1 0,1-1 11,1 2 1,0 1 0,2-1 0,0-1 0,0 0 0,1-1 0,1-1 0,-1-2-84,2 1 1,1-1-1,0 0 1,0-2-1,1-2 1,-1-2-1,-1-4 275,9 14 0,0-6 0,-9-8 0,-10-5 0,-30-31 0</inkml:trace>
  <inkml:trace contextRef="#ctx0" brushRef="#br0" timeOffset="14181">15979 5280 7533,'-18'-37'3148,"10"0"-2518,-3 11-451,16 8-89,7 12-180,13 6 90,12 0 0,13 0-1639,-17 1 1,2-2 1631,5-1 1,1-1 0,-2 0-1,-1-1 1,1-3 0,1 1 0</inkml:trace>
  <inkml:trace contextRef="#ctx0" brushRef="#br0" timeOffset="14364">16897 4549 7533,'-31'-16'1092,"1"0"0,1 11 0,0 7-752,-7 16 1,5 13-221,13 3 0,5 7 0,4 2-940,2-3 1,4 2 0,1 1 0,1-3-274,1 5 1,3-2 0,4 1 1031,3-3 0,5 1 1,1-2-1,1-8 1,3-7-1,2-2 1,12 14-1,-1 1 1</inkml:trace>
  <inkml:trace contextRef="#ctx0" brushRef="#br0" timeOffset="14744">17057 4685 7533,'-13'-32'0,"1"2"1799,5 16-1440,18 4-269,10 20 270,21 10-225,-19-3 0,-1 3-580,0 6 1,0 3 444,0 7 0,-2 2-540,-3 6 1,-2 1 89,-1-1 0,-3 0 135,-4-5 1,-2-4 134,1 9 180,-12-26-3277,5-25 3216,-5-18-439,6-23 455,5 17 0,1-1 45,0-11 0,2-1 66,6-3 1,3 0-22,-2 0 0,1 1 269,-3 10 1,0 2-180,2 3 0,-1 2 1034,6-8-269,4 17-180,-10 3 2556,-3 39-2362,-11 17-734,1-7 0,-2 4-227,-1 4 0,-1 1-43,2 3 0,0-1 45,0-1 0,2-2-128,6-4 0,4-3-232,5-9 1,5-4 404,9-5 0,2-7 0,-5-9 0,0-4 0,3-1 0,-1-1 0</inkml:trace>
  <inkml:trace contextRef="#ctx0" brushRef="#br0" timeOffset="14961">17913 4128 7533,'-14'-14'3276,"14"3"-3134,19 38-412,7-3 390,-10-2 0,-1 4 419,0 6 1,0 0-405,-4-6 0,-1 4-23,0 7 1,1 8-1,-1 2 1,-1-4-1032,-5-7 1,-1-2 0,1 3 940,1 6 1,1 4 0,1 0-1,-3-1 45,-3-6 1,-1 0-1,-1-2 1,1 0-296,0 5 1,0-1-1,0 1 498,0 3 0,0 1 0,0-5 19,-3 1 0,0-7-289,2 1 0,-10-14 0,4-11 0</inkml:trace>
  <inkml:trace contextRef="#ctx0" brushRef="#br0" timeOffset="15247">18719 4103 0,'-15'-36'1638,"-1"0"0,1 3 1276,-1 0-2330,14 55 1,4 14 241,-3-12 0,2 4-579,0 8 0,2 9 1,1 0-1,-1-4-256,0 6 0,2 4 69,-1-10 0,2 8 0,0 5 0,1 1 0,-1-3 0,-1-6 40,0-5 0,-1-6 0,-1 2 0,2 6-110,-1-5 0,1 7 0,0 3 0,0 3 0,1 0 0,0 1 0,-1-4 0,0-2 0,-1-7-103,2 9 1,-1-6 0,0-2-1,2 7 74,-1-2 1,0 6-1,1 4 1,1 0-1,0-3 1,0-5 0,1-8-862,7 11 1,2-6-194,0 1 1,2 2 0,1-16 231,13-22 861,-4-11 0,-13-28 0,-10-8 0</inkml:trace>
  <inkml:trace contextRef="#ctx0" brushRef="#br0" timeOffset="15463">18731 4722 7533,'-11'-39'959,"0"0"1,2 9-1,8 6-2598,29 12 1,8 8 154,5 9 1694,-2 0 0,7 0 0,-6 3 573,-15 1 1,0 3-994,11 9 0,5 5 1,-10 1 209,-15-5 0,-6 3-420,3 14 0,-3 8 0,-5-7 285,-9-11 1,-6-3-226,-10 10 0,-7 2 0,0-8 225,4-15 0,-2-5 45,-15 3 0,-6 0 0,5-6 393,14-8 0,1-4-753,-7-4 0,-3-3 0,7-1 450,-1-12 0,10 0 0,5-2 0,10-5 0</inkml:trace>
  <inkml:trace contextRef="#ctx0" brushRef="#br0" timeOffset="15681">19760 4375 7533,'6'-33'779,"1"-1"1,3 1-1,-3 4-4056,-6 10 2513,-1 5 1755,-34-3-271,9 16-400,-19 11 0,-3 7-185,23-4 0,1 5-254,-2 5 0,-3 8 1,0 1-1,4-3 119,0 4 0,4 3 90,4 5 0,0 9 0,2 0 0,2-8-585,3-4 0,5-1-157,7 3 0,4 7 0,4-1 0,1-9 112,1-7 0,7-5 540,6 0 0,7 1 0,3-2 0,-4-6 0,2-5 0,1-4 0,2-1 0,0-1 0,0 0 0</inkml:trace>
  <inkml:trace contextRef="#ctx0" brushRef="#br0" timeOffset="16123">19822 4549 7533,'5'-39'2788,"2"9"-4427,16 11 1,5 3 1863,11 6-195,-8 1 1,5 0 0,-4 5 329,13 9-580,-5 7 0,-5 5 41,-19 12-688,-5 15 0,-5 4-33,-13 0 630,-4-6 0,-3 6 0,-1-7-225,1-15 1,-2-2 74,-5 8 0,-3 4 1,4-6 419,-4-1-434,-14-6 254,35-30 0,9-40 180,9 15-30,0 3 0,4-6 0,-1 3 483,-3 9 1,0-1-304,9-12 0,3-6 0,-3 5 502,-8 10 0,-1 1-353,4-3 1,2-2 0,-3 4 60,3-1 2291,2-7-1662,-16 28-449,-1 7 449,-17 29-629,3 0-1027,-7 10 0,1 3 622,8-17 1,2 1-620,-2 6 1,-1 4 0,3-5 213,10 19-1189,14-4 1,5-5 1299,9-15 0,0-2 0,2-4 0,8-13 0</inkml:trace>
  <inkml:trace contextRef="#ctx0" brushRef="#br0" timeOffset="16364">20578 4090 7533,'-8'-31'2608,"9"17"-3819,22 18 0,7 10 1841,8 15-91,-4-5 1,6 5 0,-5-1 113,-10-1 0,-2 2-608,2 2 0,4 5 0,-2 2 0,-5-4 220,-3 8 1,-6 3-446,-5-7 0,1 6 0,-1 3 0,-2-2 0,-3-5 180,-3-5 0,-3-4 0,-1 4-234,-1 3 0,-1 5 0,-2 2 1,0-4-1,-1-7 54,-4 2 0,-2-4-989,-8 12 0,-1-7 2461,4-19-1292,-4-12 0,12-12 0,-1-1 0</inkml:trace>
  <inkml:trace contextRef="#ctx0" brushRef="#br0" timeOffset="16864">21669 4772 7533,'24'-26'1092,"1"0"0,-6 3 0,1 4 669,16 7-1581,-6-16 359,-15 12-89,-9-12 0,-6-2-450,-14 0-135,-11-3 0,-3 2-440,-3 8 440,-6 4 0,-1 4-3036,2 8 3171,11 2 0,-3 4-1001,-8 15 1,1 5 1000,-5 6-30,15-3 0,-2 6 1,5-2 299,0 16-180,6-11 0,3 3 224,7 5 1,5-1-66,7 9-114,13-4 0,9-6-315,16-15 150,-7-15 0,7-3 0,-4-3 669,-7-2 0,1-6-729,2-5 0,4-6 0,0-2 1,-5 1-91,0-2 0,-3-4 22,-5-6 1,2-7-1,-2-2 1,-5 5-23,-2-1 0,-6-3 0,-5-3 0,-2-8 0,-2 0 1,-2 7 1103,-2-2 1,-4 1-1159,-1 7 0,-2-6 0,-2-1 1,0 2-1,0 6 54,-3-5 0,-1 3 180,-5-9 0,-1-4 0,0 11 914,-4 10-1004,-18 7 0,31 43 540,-6 2 0,2 4-405,8-1 0,2 2-168,-4 5 1,1 4 601,3 6 1,2 5 0,0-3-932,-2 1 1,0 1 586,3-3 0,0 6 0,0 1 0,-1-6-719,-1-8 0,0-4 0,0 2 524,2 8 0,-1 2 0,2 2 127,1 0 1,1 3-1,0 0 1,0-5-603,1-7 0,0-2 0,2 3 130,2 8 0,2 7 0,2-3 1,-1-9 179,3-10 0,1-6 225,10 5 0,3-8 0,5-16 0,10-13 0</inkml:trace>
  <inkml:trace contextRef="#ctx0" brushRef="#br0" timeOffset="17264">22127 4313 7533,'11'-34'3276,"25"12"-1605,6 34-2274,-13-3 1,2 1 1051,6 8 1,-2 1-1927,-7-3 1,-1 0 1700,7 4 1,-2 3-225,-6 6 0,-4 2 211,-6-9 0,-4 4-361,-6 9 0,-4 7 1,-3-4 14,-2-4 0,-4 0 135,-3-1 0,-5 2 0,-1-3-450,-11 4 0,-1-6-733,4-5 1,0-3 1047,-6 1 0,0-3-529,5-6 1,2-5 1022,-6-7 48,-5-26-407,27 1 76,7-5 0,5-2-76,5 5 0,5-1 0,5-5 0,3-2 0,0 1 377,2-3 1,1 0-438,4-3 0,3-3 0,-3 4 15,-6 2 0,0 2-15,-5 7 0,2 0 0,-1-1 509,3-4 1,-1 0 0,-2 4 361,-4 7 1,0 0-273,10-12 1,-7 8 308,-17 22-488,-4 9 539,-21 29-539,2-1 38,7-10 0,-2 3 96,-5 13 1,1 1-225,5-8 0,1 2-151,0-4 1,-1 1 0,2 4 240,6-1 0,2 4 0,1-1 0,1-2-871,-3 11 0,5 3 511,7-11 0,4 7 0,2 1 0,2-2 0,1-8-1093,0-7 1,2-4 0,4 0 1021,4 2 0,4 2 0,2 0 0,1-2 0,-3-6 0,3-3 0,0-6 0,0 0 0,12 6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30:04.917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15582 3966 7533,'0'-48'0,"5"3"0,2-5 0,11 8 0,-10 21 0,9 15 0,-17 39 0,-10 20 0,4-17 0,-1 3 0,-2 4 0,1 3-469,2-7 1,-1 2 0,1 3 0,-1 1 0,0 2 0,0 2 0,0-1 353,1-5 0,0 0 1,-1 1-1,1 2 0,-1 0 1,1 0-1,-1 2 0,1-1 1,1 0-1,-1 1-82,1-2 1,1 0 0,-1 0 0,1 1 0,0 0 0,0 0 0,0 1 0,1 0-1,-1 0 1,1 0 0,-1 1 223,1-4 1,0 0 0,-1 1-1,1 0 1,0 1 0,0-1 0,0 1-1,0 0 1,0 0 0,1 0 0,0 0-1,0 0 1,0-1-101,1 2 1,0-1 0,1 0 0,-1 0-1,1 0 1,1 0 0,-1 1 0,1-1-1,-1 0 1,1 1 0,0 0 0,0 0-1,0 0 124,0-1 0,0 0 1,1 0-1,-1 1 1,1-1-1,0 0 1,0 1-1,0 0 1,0 0-1,0 0 1,0 0-1,0 1 0,1 0 1,-1 0-90,1-4 1,-1 1-1,0 0 1,1 1-1,0-1 1,-1 1-1,1-1 1,0 1-1,0 0 1,0 0-1,0 1 1,0-1 0,1 0-1,-1 1 1,0-1-1,1 1 48,0-2 1,-1 1-1,1-1 1,0 1 0,0 0-1,1-1 1,-1 1-1,0 0 1,1 0 0,-1 0-1,1 1 1,-1-1 0,1 0-1,-1 0 1,0 0-1,1 0 1,-1 0-10,0 0 0,0 0 0,0 0 0,0 0 0,0 1 0,0-1 1,0 0-1,0 0 0,0 0 0,0 0 0,0 0 0,0 0 1,0 0-1,0 0 0,0 0 0,0-1 0,1 1-13,-1 1 1,0-1 0,1 1 0,-1 0-1,0 0 1,1 0 0,-1 0 0,1-1 0,-1 0-1,1 1 1,-1-1 0,1 0 0,-1-1 0,0 0-1,1 1 1,-1-2-22,0 4 1,1-1 0,0 0 0,0 0 0,-1 0 0,1-1 0,0 1 0,0-1 0,-1-1 0,0 1 0,1-1 0,-1 0 0,-1-1 0,1 1 26,-1 3 1,1 0 0,-1 0 0,0 0 0,-1-1 0,1 0 0,-1 0 0,1-1 0,-1-1 0,0-2 0,0 0 0,1-2 5,0 12 0,0-1 0,0-2 0,0-2 0,-1-1 0,-1-1 0,0-1 0,-1 1 0,-1 0 0,-1-1 0,0-2 0,-1-4 0,0-3 0,-1-2 0,-1-1 0,0 1 0</inkml:trace>
  <inkml:trace contextRef="#ctx0" brushRef="#br0" timeOffset="716">10463 9469 6467,'46'-4'-6,"0"-1"1,1 0 0,-1 0 0,0 0-1,0 0 1,1 1 0,-1-1 0,-1 1-1,2-1 1,-1 1 0,2 0 0,0 0-1,0 0 1,2-1 0,1 1 0,0 0-1,1 1-229,-7-1 1,1 1 0,1 0 0,0 0 0,1 0 0,1 0 0,0 0 0,0 0 0,1 0 0,1 0 0,-1 0 0,1 0 0,0 0 0,1 0 142,-5 0 0,1 0 0,0 0 0,0-1 0,1 1 0,0 0 0,0 0 1,1-1-1,-1 1 0,1 0 0,1-1 0,-1 1 0,1-1 0,0 1 0,0-1 1,1 1-1,-1-1 53,-4 1 0,1 0 0,-1 0 0,1-1 0,1 1 0,-1-1 0,0 1 0,1-1 0,0 1 0,0-1 0,0 1 0,0-1 0,1 1 1,0-1-1,-1 1 0,1-1 0,0 1 0,0-1 0,0 1 0,1 0 55,-3 0 0,1 0 1,-1 0-1,1 0 0,0 0 1,0 0-1,0 0 1,0 0-1,1 0 0,-1 0 1,1 0-1,0 0 0,0 0 1,0 0-1,0 0 1,0 1-1,0-1 0,1 0 1,-1 0-1,0 1 0,1-1 1,0 0-30,-3 1 0,1-1 0,-1 1 0,1-1 1,0 1-1,0-1 0,0 1 0,0 0 1,0-1-1,0 1 0,1-1 0,-1 1 1,1 0-1,-1-1 0,1 1 0,0 0 0,0 0 1,-1 0-1,1-1 0,0 1 0,0 0 1,0 0-1,0 0 0,1 0 9,-4 1 1,1-1-1,0 0 1,0 0-1,0 1 1,0-1-1,1 1 1,-1-1 0,0 1-1,1-1 1,-1 1-1,0-1 1,1 1-1,0 0 1,-1-1 0,1 1-1,-1 0 1,1-1-1,0 1 1,-1 0-1,1 0 1,0-1-1,0 1 1,-1 0 0,1-1-1,0 1-24,0 0 0,0 0 0,0-1 0,0 1 1,0 0-1,0 0 0,0-1 0,1 1 1,-1 0-1,0 0 0,0 0 0,1 0 1,-1-1-1,0 1 0,1 0 0,-1 0 0,0 0 1,1 0-1,-1 0 0,0 0 0,1-1 1,-1 1-1,0 0 0,1 0 0,-1 0 1,0 0 27,1 0 0,-1-1 0,1 1 0,0 0 0,-1 0 0,1 0 0,0 0 0,0 0 0,-1-1 0,1 1 0,0 0 0,0 0 0,-1 0 0,1 0 0,0 0 0,0 0 0,-1-1 0,1 1 0,-1 0 0,1 0 0,-1 0 0,1-1 0,-1 1 0,0 0 0,0 0 0,1-1 0,-1 1 0,1 0 0,0-1 0,0 1 0,-1-1 0,1 1 0,0-1 0,0 1 0,-1 0 0,1-1 0,-1 1 0,1-1 0,-1 1 0,0-1 0,1 1 0,-1-1 0,0 0 0,0 1 0,0-1 0,-1 1 0,1-1 0,0 1 0,-1-1 0,1 1 0,-1-1 0,2 0 0,1 1 0,-1-1 0,1 0 0,0 1 0,0-1 0,-1 0 0,1 1 0,0-1 0,-1 0 0,0 1 0,0-1 0,0 0 0,-1 1 0,1-1 0,-2 0 0,1 1 0,-1-1 0,-1 0 0,0 0 0,0 1 0,-1-1 0,-1 0 0,9 0 0,-1 0 0,0 0 0,0 0 0,-1 0 0,-1 0 0,0 0 0,-1 0 0,0 0 0,-1 0 0,-1 1 0,0-1 0,0 0 0,-1 0 0,-1 0 0,0 0 0,5 0 0,0 0 0,-1 0 0,0 0 0,-1 0 0,-1 0 0,-1 0 0,-1 0 0,-1 0 0,-2 0 0,-2 0 0,-2 1 0,6-1 0,0 0 0,-1 0 0,1 0 0,-1-1 0,1 1 0</inkml:trace>
  <inkml:trace contextRef="#ctx0" brushRef="#br0" timeOffset="1367">15718 4921 7533,'21'0'-450,"12"-6"450,-23 5-270,30-4 180,-18 5-180,25 0 180,-25 5 90,3-2 0,1 1 0,3 8 0,19 1 0</inkml:trace>
  <inkml:trace contextRef="#ctx0" brushRef="#br0" timeOffset="1516">16897 4821 7533,'36'-13'-74,"1"0"0,-1 0 1,9 2-1,1 3 1,-2 3-1,5 4 0,-2 4 1,-12 1-1,0 0 1,0 0-1</inkml:trace>
  <inkml:trace contextRef="#ctx0" brushRef="#br0" timeOffset="1651">18223 4760 7533,'46'-13'209,"0"1"1,-14 4 0,2 2-120,7 2 0,6 2 0,-4 3-500,1 6 0,-1 4 1,-1-5-1,2 0 1,-2 2-1,3 7 0,1 0 1</inkml:trace>
  <inkml:trace contextRef="#ctx0" brushRef="#br0" timeOffset="1783">19772 4797 6729,'33'-16'-90,"0"1"0,0-1 0,3 7 0,1 4 0,2 0 90,5-3 0,2 2 0,-3 3 0,-6 5 0,-2 4 0,-2 1 0,3 8 0,0 1 0</inkml:trace>
  <inkml:trace contextRef="#ctx0" brushRef="#br0" timeOffset="1933">20727 4834 7533,'0'-29'179,"0"0"1,0-8-269,0 37-1,5 15 90,2 32 0,11-13 0,-8-10 0,0 0 0</inkml:trace>
  <inkml:trace contextRef="#ctx0" brushRef="#br0" timeOffset="2100">20986 5491 7533,'29'1'-45,"-11"25"0,-3 9-90,3 0 0,-3 3-275,-3-2 0,-3 3 1,-1-1-1,-1 2 1,-1 0-1,0 0 0,0 1 1</inkml:trace>
  <inkml:trace contextRef="#ctx0" brushRef="#br0" timeOffset="2267">21222 6929 7533,'37'23'539,"-14"13"1,-3 9-690,-7-9 0,-3 2 0,0 0-455,-1 0 0,0 1 0,-2 2 537,-3-1 1,-1 3 0,-1-1-1,0-5-495,-2 0 0,0 0 563,0 8 0,1 5 0,-2-6 0,-2-9 0,0-1 0,0 10 0,-1 1 0</inkml:trace>
  <inkml:trace contextRef="#ctx0" brushRef="#br0" timeOffset="2400">21358 8367 7533,'-5'-16'1799,"4"12"-2294,-7 24 0,-1 12 225,1 13-199,-1-13 1,0 2 0,2-7 0,1-1 0,0 0 0,0-1 0</inkml:trace>
  <inkml:trace contextRef="#ctx0" brushRef="#br0" timeOffset="3816">18173 6953 7533,'-12'-19'899,"5"7"-719,1 6-630,6 6-89,0 0 449,6 6-90,1-5-180,11 10 360,-10-9-90,14 3 270,-14-5 0,10 0 0,-11-5 90,4-2-1,-10-6 181,5 1-360,-12-1 540,-12 6-540,3 2 90,-25 10-90,24 2-450,-13 17 180,22-3 90,1 9-270,6-11-180,22-6 540,-11-8 0,24-5 0,-16 0 0</inkml:trace>
  <inkml:trace contextRef="#ctx0" brushRef="#br0" timeOffset="5066">18334 5962 4376,'-36'-30'90,"9"9"-1548,4 3 1,-1 1 1637,-4 8-761,3-6 1,-2 2 490,-7 10-150,-1-4 0,-1-2 240,-1 2 0,-5 4 0,-1-1 0,4-1 0,6 4 0,-7 1 0,4 1 0,7 1 0,-1 1 0,-12 5 0,-6 3 0,4-1 0,8 1 0,1 2 82,1 0 1,-5 5 0,1-1-1,4-2-37,-2 0 0,-1 0 90,-1 3 0,-5 3 0,0 1 0,6-3-90,1-1 0,1 3 45,0 2 0,-5 6 0,0 1 0,7-4-45,2 0 0,3 2-45,0 2 0,-3 5 0,0 1 0,6-5 45,1-1 0,2 1-90,0 1 0,-3 7 0,1-1 0,4-4 90,3-1 0,2 2-68,0-1 1,-2 6-1,0 0 1,3-4-23,2 0 0,2 1-68,2-2 1,1 5-1,-1 0 1,2-5 22,-1-1 0,2-1 67,2 3 1,1 6 0,1-1-1,0-5 68,0-5 0,2 1-105,3 15 0,2 8 0,2-8 150,1-17 0,2 0-90,3 15 0,2 5 0,1-7-45,-1-15 0,3-1 90,-1 5 0,3 5 0,1 0 0,-2-6-45,2-6 0,1-1 45,4 4 0,5 5 0,1-1 0,-5-5-45,-1-4 0,1-1 0,4 1 0,6 3 0,1 0 0,-5-3 0,-1 0 0,1-2-135,3-1 0,6 2 0,1-1 0,-7-3 135,-2 1 0,1-2-68,2-1 1,7 1 0,0 0-1,-8-3 68,-5-2 0,0-1-38,6-1 1,8 1-1,0-1 1,-6-1 112,-1-1 0,0-3-75,5-1 0,9-1 0,0 0 0,-8 0 135,-2 3 0,0-1-45,2-3 0,7 0 0,0-1 0,-7 1-90,-3 2 0,-1-1 67,0-2 1,7 0-1,0-1 1,-6-2 22,-1-3 0,-1-3-45,3 1 0,6-2 0,0-1 0,-7 1 0,-2-2 0,-1-2 0,2-2 0,7-3 0,0 0 0,-8 2 0,-2 1 0,-2-2-1,0-2 1,4-5 0,-1 1 0,-4 2 0,2 2 0,-2 0 22,-2-3 1,4-5 0,0 1-1,-5 4-22,-1 5 0,-1 0-23,0-4 1,3-6-1,1 1 1,-6 4 22,-1 2 0,-1 1 75,6-10 0,4-4 0,-5 3-30,-9 8 0,-1 0 60,1-10 0,0-6 0,-3 4-61,-7 9 1,-2-2 120,-1-12 0,-1-7 0,-2 4-210,-2 10 0,-2-2 22,-2-1 1,-1-7-1,-1 0 1,-1 5-23,1 0 0,-2-1 125,-2-2 1,-2-5 0,-1-3 0,-3 3-239,-1 4 1,-3 1-1,-1 1 1,1-1 89,2 3 1,2 0-1,-2 1 1,-2-2-68,-3-1 0,-3-1 0,0-1 0,0 3 0,3 5 45,-3-7 0,-1 2-23,-3 3 1,-4-3 0,-2 0 0,5 5 22,1-1 0,-1 2 45,-4 1 0,-5-3 0,-2 0 0,5 6 45,-3 0 0,-1 3-1,1 2 1,-5-2 0,-2-1 0,0 2 45,0 3 0,-2 0 0,1 2 0,2-1-45,6 3 0,2 0 0,0 0 0,-3-1-27,-4-2 0,-4-1 0,-1-1 0,4 1 0,6 2-18,-3-3 0,2 0-113,-1 3 1,-5-2 0,-3 1-1,1 5-449,1 6 0,0 4 0,0 3 0,1 0 570,4-1 0,1 0 1,1 3-1,-2 1 1,-7 5-1,-2 2 1,2 3-1,5 3 1,10 5-1,0-1 1,-1 1-1</inkml:trace>
  <inkml:trace contextRef="#ctx0" brushRef="#br0" timeOffset="17746">15830 5900 6861,'-18'7'359,"10"-1"-269,-9-6 421,16 0-242,-10 0 204,9 0-383,-3 0 147,5 0-58,5-6-89,-3-1-180,9-5 263,-4-17 7,5 7-360,1-14 90,4-6-3187,-8 8 3219,-1 10 1,0 0 12,-4-4 0,-1 2-2313,10-10 2537,-7-11-179,0 17 180,-6 9 0,0 3-90,0 13 2179,0 5-2269,0 5 3276,-6 19-2891,5 4-385,-4 9 45,4-11 0,2 0-3322,-1 10 3219,0-10 1,0 1-33,0 16-2268,0-4 2448,5-2-180,-4 4 90,10-19 0,-9 7 0,9-11 0,-10-9 0,5 7 2268,-6-14-2268,0 3-90,0-10 90,0-8 0,0-6-179,0-1-1,-11-9 90,2 9 3366,-14-10-3250,-2 5-3303,5 6 3432,-9 0 25,4 7-91,4 5-89,-8 2 360,10 5-270,0 0 180,1 0-180,11 5 0,1 2 0,6 5 3186,17-5-3160,-2 4-116,15-9-90,12-2-90,-8-7-131,-10-1 1,0-2-275,4 1 0,-2-1 315,15-10 270,-14 8 0,0 1 0,10-3 0,1-4 0</inkml:trace>
  <inkml:trace contextRef="#ctx0" brushRef="#br0" timeOffset="18568">19822 5379 7353,'-14'7'3148,"3"-1"-2698,11-6 719,-6 0-989,5 0 360,1-6-360,7-1-3457,16-22 2212,-2 7 46,0-9 0,-1-1 479,2 1-534,2-9 1,-2-1 893,-11 10-642,6-2 0,-1 2 912,-13 15 416,8-12-236,-11 33 359,0 18-449,0 0 45,0 9 0,0 0-135,0-7-135,0 6 0,0 0 45,0-14-90,11 29 90,-9-31-744,20 3 744,-19-13-360,14-21 270,-16 6-180,-12-30 360,1 24-135,-11-5 0,-3 2 315,0 4-135,-4 4 0,-1 4 45,0 1-135,2 10 0,1 3 45,10 2-911,-1 19 641,30-18 180,13 0 0,6-3 0,13-13 0,-6 3 0,-1-1 0</inkml:trace>
  <inkml:trace contextRef="#ctx0" brushRef="#br0" timeOffset="19333">20355 6941 7533,'-21'5'1259,"-6"2"-719,24 0 449,-8 4-539,11-9 359,5-8-449,-3-2-3637,14-32 3022,-7 17-539,2-14 0,1-1 794,-4 0-402,4-8 1,-2-1 132,-7-2 269,5 14 0,1-2-360,-9-2 0,1 1 180,4 12 0,1 1 90,-5-10 0,-1 0-359,6-13 2768,-6 24-2319,5-3 269,-3 38-89,9 14 0,-4 2-45,-4-1 0,1 0 473,7 3-698,-10 13-1675,16-1 1405,-9-12-698,5-5 1,3-1 787,-1-3-1217,19 9 1397,-24-21 339,18 3-429,-26-16 1679,9-2-1409,-11-5 0,-5-1 360,-13-5-360,-3 10 1079,-26-9-809,18 16-192,1-2 0,-1 1 12,0 2-86,-18 0-364,26 5 180,3-4-360,13 5 1921,10-6-2460,30 0 539,-5-6-180,15-1 1,2-3 269,-5-5-375,-11 5 0,5-1 0,-7 3 375,-3-1 360,20-2 0,-39 17 0,-2 1 0</inkml:trace>
  <inkml:trace contextRef="#ctx0" brushRef="#br0" timeOffset="20513">18434 7871 7713,'-28'19'1799,"6"-7"-1260,22-1-359,0-4 0,0 0-180,0-1 180,0-6 180,5-17-630,8-31 450,-5 4-1102,1-2 1,-1 0 876,-5 20 0,0 2-45,1-6 0,-1 0-45,3 2 0,-1 3 45,2-9 90,0-15 180,4 23-270,-9 8 270,3 13 180,-10 43-270,1-4 0,1 3-90,-1-3 0,1 2 69,0-1 1,1 2-1,1-6-69,7 6-336,-1-4 1,2-2 425,7-9-360,20 1 270,-23-17-180,23-12 180,-32-1-90,9-5 1137,-11-6-1227,0 4 540,-22-10-450,11 11 90,-23 0 180,3 3-136,2 8 1,-2 2 135,-13 0 45,8 3 0,3 1 45,11 3-180,-2-2-270,46-21 180,2 6-135,13-9 0,2-1-195,-1 3-120,4-1 0,2 1-359,4 9 89,-8 19 540,-19 6 180,-31 10 0,-9 4 0,-3 4 0,4-8 0,0 0 0</inkml:trace>
  <inkml:trace contextRef="#ctx0" brushRef="#br0" timeOffset="21549">16128 8553 7533,'-20'0'1169,"8"0"-629,1 0-180,9 0-181,-9 0 271,10 0-90,-4 5-180,-1-4 180,5 5-180,-5-1 89,6-9 1,0 3-540,0-12 90,0-16 270,0 2-876,0-21 651,0 12 0,0 0-1476,0 5 1,0 0 1565,0-10 0,0-2-45,0-2 1,0 0-343,0 11 0,0 0 252,-1-2 0,-2-2 1,2 5 179,-1-10-14,-1 12 1,1 5 103,2 18 232,0 8-142,0 8-90,5 32 0,-3-17 0,9 19 90,1-1-180,2-12-90,9 12 180,-3-5-1457,4-8 1187,-4 8-173,9-1 353,-9-7-180,5 8-90,4-6 270,-14-4-90,9-1 0,-6-2 0,-5-14 2535,0 7-2535,-8-14 2731,-5-2-2462,0-2 401,0-9-490,-5-1-90,3-2 0,-9-4 270,-1-6-270,-2 9 90,-9-8 180,-2 5-270,-1 10 0,-5-9 90,-4 10 0,2 1 0,-5 0 0,-9 6-3367,13 6 3451,-9 0-84,2 13-1536,19-6 1356,-7 5-179,22 0 89,2-10 0,10 3 0,13-11 0,3 0 135,12-9 0,3-4-132,4 2 177,-6-4 0,2-4-225,-11 3 1,-2 1 134,17-7 45,-18 5 0,-1 0 1430,15-2-1475,-16-1 360,-2-9-180,-12 20 360,-12-8-90,-17 17-270,6 6 359,-17-5 1,9 16-270,-1-3 3096,1 5-2729,1 15-727,11-12-180,3 9 1,2 2-2918,1 4 3022,3-9 1,2 3-466,7-1 1,1-1-2173,-3 14 2892,5-10 0,1-1 0,-2 6 0,5 5 0</inkml:trace>
  <inkml:trace contextRef="#ctx0" brushRef="#br0" timeOffset="31597">3992 3731 7083,'-14'-25'1079,"-3"0"-179,16 6-181,-5 1-179,6 6 90,0-1-450,0 6-180,0 2 90,-11 5-360,-2 5 90,-18 8-90,-6 11 0,-2 3 33,15-12 0,0 0-33,-3 4 270,-2-1 270,11-5-360,4-1 270,2-5-90,12 4 179,12-10 116,7 5-295,12-6 0,-11 11 0,4 8 0,-17 18-45,-3-8 0,-3 3-587,-8 7 0,-2 3 542,4-9 0,1 1 0,-3 0-389,-3 3 1,-3 0 0,1 0 448,2-1 0,1 0 0,1-2 74,-2 9 1,1-3-135,0-7 0,2 0 90,3-1 0,1 1-270,-1-1 1,1 0 134,-1 9 1,2 0 88,4-4 1,2 0-45,1-2 0,2-2-209,4-7 1,3-2 163,3-1 0,3-3-270,4-3 0,2-4 45,-1-2 1,1-2-316,6 1 0,2-2 180,-5-4 1,0-1-136,5-3 0,-1 0 540,13-2 0,1-14 0,-16 2 0</inkml:trace>
  <inkml:trace contextRef="#ctx0" brushRef="#br0" timeOffset="31933">4289 4438 7533,'-44'-20'-90,"12"8"539,-2 6 181,13 12-3892,-9 23 3532,11-6-705,10 8 1,5 1 524,4-7-849,12 5 1,5-3 488,7-16 170,6 1 1,3-2 279,3-10 552,-7-1 0,1-4-643,4-11 1,-2-2 572,-7 6 0,0-1-887,12-18 1,-4-2 134,-11 5 1578,-6 6 0,-4-3-1533,-15-5 0,-4 1 475,-1-15-340,-21 4 0,-6 4-732,-4 7 507,-5 12 0,1 5 45,7 6 516,-11 12-1101,27 11 1,4 6-7,0 14 681,5 3 0,5 3 0,10-13 0,4-1 0,2 7 0,0 1 0</inkml:trace>
  <inkml:trace contextRef="#ctx0" brushRef="#br0" timeOffset="32133">4798 4673 7533,'-20'-32'1979,"8"13"-1260,7 8-269,5 16-360,0 8 90,0 6 0,0 0-720,5 16 270,-4-19-449,10 19 269,-9-10 270,9 1-1259,-10-2 619,5-6 1,-1-5 0,2-1 0</inkml:trace>
  <inkml:trace contextRef="#ctx0" brushRef="#br0" timeOffset="32717">5181 4177 7533,'-19'-44'539,"1"12"451,11 9 359,-4 11-989,10 5-90,-10 7-90,9 1-1,-3 16-268,5 7 89,0 9-366,5 10 186,-2-16 0,1 0-1459,2-1 1,1 0 951,-1 4 1,0 2 236,2 7 1,2-1-745,-1-10 1,1-1 518,0 8 0,-1 2 606,3 5 1,0-2 0,-3-11 0,1 0 0,3 13-1,-1-1 1</inkml:trace>
  <inkml:trace contextRef="#ctx0" brushRef="#br0" timeOffset="33199">5466 3681 7533,'-26'-27'629,"-1"0"1,1-1 0,6 6-450,13 13-1,2-7 361,5 9-90,0 0-270,0 1 269,16 1-269,0-2 0,14 0-540,11 2 450,-12 5-909,8 0 0,1 0 640,0 0-1,-9 0 0,1 0-270,17 5-2817,-18 2 3267,7 6-180,-18 4 0,-11 3 360,-2-1-180,-10 15 450,-2-6-136,-9 8 1,-3 3-407,11-14 1,-1 2 211,-8 13 0,-3 8 0,6-4-75,7-4 0,3 0-15,-6-1 0,0 3 0,2 2-98,6-5 1,4 2 0,0 0-1,0-4-133,-2-2 0,0-2 0,1 4 75,4 3 0,2 7 0,1 1 0,0-3 0,-1-6-327,1 8 1,2-3 362,4 3 0,2 3 0,-1-8 0,-4-14 0,-1-4-585,0 2 0,-1-3 405,2-4 675,-33-8-1214,6-11 870,-9-2 0,-3-1 0,-6-5 1,-14-4-1</inkml:trace>
  <inkml:trace contextRef="#ctx0" brushRef="#br0" timeOffset="33466">6620 4202 7533,'-6'-40'3058,"5"5"-2878,-16 62 134,-12-1 1,-5 5-315,13 0 0,0 2 0,-2 0-1093,-5-4 1,-3-2 0,3 1 740,0 8 0,3-2-53,4-12 0,0-1-938,2 4 1,0-1 1342,-14 11 0,15-12 0,19-24 0</inkml:trace>
  <inkml:trace contextRef="#ctx0" brushRef="#br0" timeOffset="33633">6235 4264 7533,'-41'-22'3276,"23"16"-2505,2 6-591,24 11 0,15 29-360,13-8-553,-5-3 1,6 7 0,1-2 732,-8-11 0,0 0 0,1-1 0,0 1 0,1 3 0,0 2 0,1-1 0,-2-2 0,2-2 0,0 1 0,0-1 0</inkml:trace>
  <inkml:trace contextRef="#ctx0" brushRef="#br0" timeOffset="34082">7425 3681 7533,'3'-36'509,"1"-1"1,2-1 0,-1 2 1019,-9-14-1079,-20 14-271,-12 16 1,-6 6-270,9 12 1,0 4 134,-16 2 0,4 4 134,21 4 1,4 1-270,-6 14 0,9-3 90,23-6-449,28 17 269,2-1 60,-15-9 0,1 5 0,-4 3 0,-8 5 0,-5 3 0,-4 4-417,-3 1 1,-4 4 0,-2 1 0,-1 0 554,1-7 0,-2 1 0,-1 0 0,1 0 0,0-1-407,1-2 0,0 0 1,0-1-1,2-1 0,1-2 419,-1 12 0,3-2 0,6-6-30,14 1 0,6-8-1138,-4-15 0,2-3 1138,17 8-270,-10-13 1,-1-1-1253,4 3 1117,-7-5 0,1 0 78,17 3 147,-17-5 180,16-2 0,-26-5 0,3 0 0</inkml:trace>
  <inkml:trace contextRef="#ctx0" brushRef="#br0" timeOffset="34433">7673 4189 7533,'-6'-35'719,"0"0"1,-1-9-450,-4 17 90,4 25-91,-6-3 901,-10 21-946,9 12 1,2 9-45,2-3 0,2 3 0,5 1-558,6 0 1,4 0 0,5-1 227,4-3 0,5-3 0,2-6 60,8-5 0,5-11-135,12-16 1,-4-9-46,-6-7 225,-11 1 0,-2-3 225,-10 2 0,-5-2-160,-4-19 0,-9-3-110,-13 9 0,-7 1 0,-2 2-300,1 3 0,-1 3 1,-4 8-361,-7 13 1,-2 8-1,5 8 750,4 17 0,9 10 0,10 8 0,10 2 0,10-13 0,0 1 0</inkml:trace>
  <inkml:trace contextRef="#ctx0" brushRef="#br0" timeOffset="34615">8132 4425 7533,'-19'-19'2608,"1"6"-2608,11 8 0,1 10 180,6 2 0,6 6-90,-5-1 180,5 17-1035,-7-3 1,-4 3 764,-8 15 0,-3 0 0,8-9 0,-2-1 0,-7 0 0,0 1 0</inkml:trace>
  <inkml:trace contextRef="#ctx0" brushRef="#br0" timeOffset="34849">8368 4065 7803,'0'-13'1349,"5"2"1079,19 38-2023,-5 4 0,0 6-585,-5-8 0,0 3 0,-2-1-105,5 11 1,-4 0 284,-2 6 0,-5-5 0,-5-17 0,5 19 0</inkml:trace>
  <inkml:trace contextRef="#ctx0" brushRef="#br0" timeOffset="35315">8578 3309 7533,'-13'-23'1214,"0"1"0,-5-8 1035,18 13-1889,13 16-180,12-5 0,1 12-1080,21-5 135,-2 4 1,5 1 494,-7 0 0,-1 0 180,6-2 0,-4 1-135,-14 3 1,-9 0 494,-13-1 719,-8 11-539,-8-4-1,-15 15 91,4 3-270,6 2 0,1 3-552,4-10 1,2 3 341,0 9 0,2 6 0,3 3-173,5-3 1,4 3 0,2 2 0,1 2-186,-3-10 1,2 1 0,0 3-1,0 0 1,0 1 0,1-1-1,-1-2 373,1 5 0,0 0 0,1-1 0,-1-1 0,-1 0 0,-1 0-105,0-3 0,-1 1 0,-1 0 0,0-2 0,-3-3 0,-2-5-375,-1 19 1,-14-12 201,-14-23 1,-10-5-1,-5-4 1,5-2 202,2-1 0,2-3 0,-4 0 0,-6 2 0,-5 0 0,0 0 0,3 0 0,1-2 0,1 0 0,-1 0 0</inkml:trace>
  <inkml:trace contextRef="#ctx0" brushRef="#br0" timeOffset="39132">17429 6953 7892,'-19'-7'1710,"-5"2"-1171,16 5-449,-3-17-270,27-20-45,-3 5 1,1-4 224,2-11 0,1 0 134,-1 6 1,-2 3-135,-8 5 0,0 11-90,0 22 45,-3 22 0,-1 11-90,4 3 1,1 1 134,2 10 0,1-1 0,-1-10 0,1-4 90,8 12 359,-16-26-449,-15-25 0,-18-12 45,4 11 0,-2 2-135,0 2 0,1 3-1079,-18 8 1169,34 5 0,27 1 0,22-1 0</inkml:trace>
  <inkml:trace contextRef="#ctx0" brushRef="#br0" timeOffset="39816">18855 6507 7533,'-25'0'1619,"12"0"-180,2 6-989,22-5-360,13-6-450,15-26 180,-17 8 0,0-5-45,-6-6 0,-1-1 180,-2 8 0,-3 2 315,-3 0 0,-1 50-225,-4 2 0,1 4 0,5 6 0,2 2-90,2-1 0,2-2-45,4-6 0,1-3-270,13 10 540,-18-25 180,-38-19-90,-4-5 0,-7-1-135,-11 2 0,-3 2-165,16 2 0,-1 1 0,1 1-60,-7 1 0,5 3-90,-3 6-180,51-4 225,12-5 0,6-3 0,9-4 0,2-4 135,-10 2 0,0-2 0,-2-1-90,10-7 0,-5 2 90,4 6 0,-46 34 0,-5 0 0,-5 3 0,-7 9 0,0-1 0</inkml:trace>
  <inkml:trace contextRef="#ctx0" brushRef="#br0" timeOffset="43482">17801 6210 7533,'-6'-20'0,"5"8"0,-4 6 0,5 1 0,0 4 0,0-5 0,0 12 0,0 1 0,0 10 0,0-3-2243,0 10 5031,0-11-449,0 16-1799,0-8-451,0 4-268,5 9-91,2 10 90,1-15 0,2 0-1239,4 17 1419,4-23-270,-6-52 90,-3-3 0,0-5 270,0-5 0,1-1 0,3 2 0,4 6 180,3 15 0,3 10-180,6 21 0,-1 13-675,0 15 0,-4 5 585,-8-14 0,-1 1 0,-3 0 0,-1 16 0,-4-3 0,-5-13 0,1-1 0</inkml:trace>
  <inkml:trace contextRef="#ctx0" brushRef="#br0" timeOffset="45699">21954 3718 7533,'-19'0'0,"-5"0"449,10 0-359,-4 0 360,11 0-90,7 17 270,7 15-361,2-4 1,0 6-1221,-2 0 0,-1 4 1,1-1 1085,2 4 0,1 2-75,-3 1 0,-2 5 0,1-3-451,0 1 0,0-2 481,-1-10 0,-1 1 0,0-1-45,-1 7 0,0-4 675,9 0-361,-11-21 181,-1-46-540,-3 2 0,-1-2-362,-4-11 1,-2-3 361,4 7 0,0-1 0,-1 0 513,-2 3 0,-2 0 1,0 0-454,1-5 0,-1 0 0,1 1-210,-1 2 0,1 1 0,-1 0 386,-5-13 1,2 1-417,6-1 1,2 5 448,-5 2-89,22 8 1038,3 38-1218,16 13 90,-12-1 0,1 3 220,6 10 0,0 2-310,0 2 0,1 3-308,-6-8 0,0 2 0,1-1 188,-1-2 0,0 0 0,2-1 60,0 2 0,1 1 0,0-2 60,0-2 0,0-1 0,0-2-102,12 7 1,-2-3 191,-10-10 0,-1-3-90,20 3 360,-23-23 90,-1-12 89,-11-24-359,-2 0 56,-6 16 0,-3-1-101,-2-2 0,-1-1 63,1-5 1,-1-1-244,-3-6 1,2-4-776,2 9 1,1-5 0,2 0 0,4 5-820,14-11 1,2 3 1559,-13 5 0,-3-2 0,9 13 0,18 17 0,2 13 0,2 19 1</inkml:trace>
  <inkml:trace contextRef="#ctx0" brushRef="#br0" timeOffset="45949">23565 3793 7533,'0'-50'2069,"6"6"-1260,1 18-449,5 9-90,0 28-270,6 14 270,-4 19-3547,4 2 2662,-6 2 345,0-15 0,0-1-1319,3 12 1499,-4-10 0,1 2-1191,-1-3 0,2 0 471,2-3 1,1 1 809,-2 3 0,0-1 0,3-10 0,0-3 0,3 10 0</inkml:trace>
  <inkml:trace contextRef="#ctx0" brushRef="#br0" timeOffset="46349">23491 4028 7533,'-24'-16'1259,"1"-1"0,-12-6-1439,41 17-359,13 6-2738,13 0 1942,5 0 1380,-8 0 0,1 0-1543,13 0 1363,-12 0 0,3 0-180,2 0 0,-1 0 270,-9 3 0,-1 0-45,13-3 1,0 1-46,-10 2 0,-1 0 225,5-3 0,0 0 44,-5 0 1,-2 0-135,11 0 2405,-25 0-1325,-16 0 2196,-8 0-2101,-12 0-3604,-1 0 2698,1 5-89,2 8-180,15 6 0,-9 0-270,16 10-2178,-5-8 2358,6 4 1369,11 4-1369,9-9-241,6 5 151,1-14 0,4-4-2218,11 0 2443,-10-3 0,2-3-90,5-4 0,0-5 1132,-8-3 1,0-3-953,7-3 0,-3-4-1118,-14 2 1,-5-1 1612,2-21-91,-24-2-1670,-13 9 1491,-13-2 515,1 20 0,-3 3-785,-10-2-180,10 5 0,-2 2-135,8 4 0,1 2-966,-14 2 1146,14 2 0,1 2-1394,0 14 810,1-3 89,13 14 336,12 1 204,12-8 0,19 13 0,7-16 0</inkml:trace>
  <inkml:trace contextRef="#ctx0" brushRef="#br0" timeOffset="46549">24557 3693 7533,'-16'-39'929,"-1"0"1,2 10-1,1 4-569,7 9 0,-4 16-180,10 0-1,-4 6 181,5 11-180,0 4 0,5 15-90,1-10 0,0 1-1729,1-3 1,0 1 1625,2 7 1,0 2-213,2 1 0,2 1-437,-1 5 0,2 1-58,-2-9 0,1 2 1,-1-2 494,1 6 0,0-1-360,1-5 1,1-2 584,-3-5 0,1-3 0,13 6 0,4 5 0</inkml:trace>
  <inkml:trace contextRef="#ctx0" brushRef="#br0" timeOffset="47213">24471 3966 7533,'-37'-29'989,"0"-1"1,5 5-1,7 3-179,12 10-451,19 6-359,18 6-360,2 0 1,4 0-572,9 3 1,3 0 930,-3 0 0,0 1-765,3-1 0,1 1 180,2 4 1,-1 0 449,-10-4 0,1 1-270,9 5 1,1 3-1,-2-4 0,-2 1 405,-13 0 0,0-1 0,8 1 0,-2-2 0,9 5-2744,-15-6 2923,1 3-268,-22-8 538,-7 3-179,-7-5 1079,-11-11-629,4 3 494,-9-10-45,3-5-539,-5 8-271,6-14 434,-10 4-433,9 4 0,-11-2-91,1 5-2351,9 10 2261,-2-3 2084,5 11-2173,5 0-73,-5 5 163,6 19-2268,5-2 1728,1 19 180,17 2 1548,8 2-1593,-1-16 0,1-3 45,14 7 90,-13-14 0,1-3-90,17-2-1879,0-2 1970,-1-6 89,-1-12 89,-15-6 1970,-3-2-1519,-7-15-2178,-10 8 1818,5-4 2448,-12 2-2538,5 9 0,-10-4-180,4 6 0,-6 5 90,7 2-449,-5 10 269,9 2 0,-3 5 3392,10 6-3302,2 2-90,11-1-180,7 4-2917,6-9 2623,1-2 384,-6-5 0,0-3-2268,10-8 2403,-9 5 0,0-3-200,1-11 1,-2-3 64,10-6 90,-12 3 0,-1-3 45,-7-2 0,-2-1 45,1-21 0,-6 19 0,-2-2 45,-5-6 0,-4 0 135,-3-14-255,3 13 0,-3 0 210,-6 2 0,-1 2 0,4 8 0,1 0 863,-5-4 1,0 2 80,-6-4-809,4 16-90,2 3 843,1 27-663,10 0 179,-5 19-134,6-8 0,0 0-1055,0 0 0,0 0 965,0 5 0,0 3-91,2 12 1,2 0-804,-1-12 1,1 0 848,1 12 0,2 3 292,-1-13 1,0 1 0,0-2-473,0 6 0,2 0 30,-2-5 0,2 3 0,1-3 150,8 11 0,2-5-1448,-3-9 1,2-2 1267,8 4 0,2-5 0,-4-14 0,2-3 0,2-2 0,0-1 0</inkml:trace>
  <inkml:trace contextRef="#ctx0" brushRef="#br0" timeOffset="58432">3223 7288 7533,'-13'-25'270,"1"0"989,-1 6 90,1 1-809,5 11-270,2 18 89,5 38-449,2-5 0,1 5-150,0-8 0,2 2 1,0 0 119,0 0 0,1 0 0,2-2 75,3 9 0,3-12-225,5-24 45,-9-36 1,-2-14-1,-4-11 0,-1-4 195,1 15 0,1 0 0,2 2 75,5-5 0,7 9 0,9 14 0,6 13 45,2 20 0,-1 14 29,-6 0 1,-2 6 0,-3 3-419,-5 1 0,-5 3 0,-1 0 299,-2-2 0,-1 1 0,-2-4 0,-4 0 0,-3-4 0,-1 12 0</inkml:trace>
  <inkml:trace contextRef="#ctx0" brushRef="#br0" timeOffset="58798">3136 8404 7533,'-35'-3'1574,"-1"0"0,-8 2-225,66-5-1199,8 4 0,8 1 0,5-1-186,-6-2 0,4-1 0,3 0 0,1 0 0,0 0-511,-2 1 1,1 0 0,2 0 0,-1 1 0,0-1 0,-1 1 438,5 0 0,0-1 0,0 1 0,-3 1 0,-2 1 0,0-1 0,-3 2 0,-2 0 0,-4 4 0,2 8 0,0 1 0</inkml:trace>
  <inkml:trace contextRef="#ctx0" brushRef="#br0" timeOffset="59732">3495 8862 7533,'-33'-7'3148,"10"2"-2608,17 21-1,12 5 181,1 11-90,0-2 269,4-16-989,-10-3-180,5-17-180,-6-6-89,0-7 629,-6-1 180,5 2-91,-5 12 1,6 0 540,0 6-270,0 0-720,0-6 270,0 5 180,0 7-135,3 16 0,0 8-90,0 16 0,1 3-321,1-3 0,2 3 388,-2-9 1,1 4-1,1 0 1,-2-5 291,3 3 1,0-2 0,1 20 0,0-23 585,-4-48-1170,-6-22 0,-3-11-30,0 0 0,-1-5 0,1-2-352,1 9 1,-1-3 0,1 1 0,-1 0 381,0-7 0,0 1 1,0 3 389,0 8 0,1 1 0,4 10 329,16 4-89,-2 42 0,2 14-240,1-2 0,3 5 0,2 1-170,-3-3 0,1 2 0,1 0 0,1-1-18,3 1 1,0-1-1,2-1 1,-1-1 157,5 5 0,1-3 0,-2-4 359,6 2 1,-5-16 720,2-51-991,-32-4 1,-9-11-180,4 10 0,0-4 0,-1-3 0,0 0-405,0 7 1,-1-1 0,0-1-1,1 1 1,3 1-361,3-4 1,2 0-1,2 2 1,3 3 764,1-2 0,3 2 0,5 12 0,10 11 0,3 11 0,-1 14 0,-1 1 0</inkml:trace>
  <inkml:trace contextRef="#ctx0" brushRef="#br0" timeOffset="60165">4897 7994 7533,'-33'-26'3276,"9"3"-706,41 16-3245,5-1 1,5 0-810,13 1 0,3 0 1484,5-2 0,-2-1 0,-9-2 0,-3 0 0,-8 2 0,0 1 0</inkml:trace>
  <inkml:trace contextRef="#ctx0" brushRef="#br0" timeOffset="60332">4983 7722 7533,'-28'-12'1638,"1"0"0,-7 3 752,5-13-2120,51 21-315,1-5 0,5 0-1484,17 3 0,3 0 1529,-10-1 0,-2 1 0,4-3 0,-4 1 0,1-2 0</inkml:trace>
  <inkml:trace contextRef="#ctx0" brushRef="#br0" timeOffset="62498">6421 6941 7803,'-12'-26'809,"5"8"-359,2 1-270,5 15 359,0-9-359,0 5-180,5 5-270,-3-5 181,3 12-1,-5 1-3187,0 22 1163,0-8 1665,1 18 1,-2 3 537,-4 4-177,1-11 1,-1 7 0,1 2 0,-1-5 87,-3 6 0,0 1-221,2-5 0,-1 7 0,-1 3 0,1-2 1,1-7 249,1-6 1,0-4 0,0 2 127,-1 8 1,0 4-1,-1-2 1,2-9 112,-1 8 813,0-9-993,12-41 540,0-40-450,7 10-150,-5 4 0,0-7 0,-1 4 577,-2 9 0,0-1-787,4-14 0,1-6 0,-2 6-135,-3 12 0,-1 1 105,3-15 0,2-5 1,-2 4 29,-2 11 0,-2 1-30,3-11 0,0-4 0,-1 6 1107,-2 12 1,1 2-988,2-14 1,0 3 1303,1 11-1034,4 5-180,-4 23 539,5 23-359,1 5 135,-4 8 0,0 4-270,-5-16 0,0 2-15,4 14 0,3 6 0,-2-5-46,-5-10 0,1 0-7,4 3 1,1 7-1,2-1 1,-3-6-23,-1-3 0,1 0 15,6 10 0,5 5 0,-4-6-60,2 5 90,2-3 0,0-4-449,-7-20-181,0 15-270,-8-32 2193,-5-1-1293,0-7 0,-5-10 0,-2-2 0</inkml:trace>
  <inkml:trace contextRef="#ctx0" brushRef="#br0" timeOffset="62682">6359 7610 7533,'-38'-12'1079,"8"-1"450,1 1-1169,19 0 450,-7-1-541,23 1-3546,23-6 444,0 10 1440,16-3 0,2 0 1213,1 2 106,-4 4 1,-1-2 0,1-4 0,-19 8 0,0-1-1</inkml:trace>
  <inkml:trace contextRef="#ctx0" brushRef="#br0" timeOffset="62991">7177 6990 7533,'-18'-32'449,"10"3"181,-14 22-270,19 1 449,-19 6-539,19 6 450,-24 17-360,17-1-1999,-9 14 1,-2 3 154,4 1 1604,6-4 0,-1 8 0,1-5 249,4-6 1,1 0-790,2 13 0,2 7 0,1-6 330,0-10 0,4-1-150,8 8 0,6 4 1,0-7 600,-6-17 0,4-1-361,13 6 0,8 2 0,-4-6 0,9-2 0,-3-6 0,0 0 0</inkml:trace>
  <inkml:trace contextRef="#ctx0" brushRef="#br0" timeOffset="63232">7512 7313 7533,'-7'-33'1079,"-4"9"-539,-1 13 179,3 10 271,-24 7-630,17 2 44,-5 13 1,0 3-585,1-4-1459,6 13 1,4 1-745,3-15 1484,10 13 1,5-2 628,7-12 406,10 3 1,3-2-1,8-5 1,-9-5 0,-1 0-1</inkml:trace>
  <inkml:trace contextRef="#ctx0" brushRef="#br0" timeOffset="63482">7710 6842 7533,'-4'-34'1092,"0"0"0,-1 5 0,6 7 399,33 28-1221,-10 2 134,2 8 1,0 3-3682,7 3 2571,-14-4 1,-1 5 750,5 16 0,-4 3-45,-7-13 0,-2 3-180,-1 11 0,0 7 1,-4-4-513,-3-4 1,-4-1 661,0-4 0,-2 1 0,-2 1-870,-3 0 1,-1 0 0,-1-3 432,-3 3 0,0-1-103,3-6 1,-1 0-1,-1-2 524,-7 5 0,-1-4 0,4-9 1,-1-1-1,-6 5 0,0 0 1</inkml:trace>
  <inkml:trace contextRef="#ctx0" brushRef="#br0" timeOffset="63815">6087 8230 7533,'-27'-6'2069,"9"5"-1620,24-4-2088,24 1 1,9 2 941,-11-1 0,5-1 859,0 0 0,8 0 0,3-1 0,0-1 0,-5 2-36,2-1 1,-2 0 0,6 0-25,-4 0 1,6-1 0,5 0 0,1 0 0,0 0 0,-3 0 0,-6 1-349,3-1 1,-6 0-1,1 1 1,4 0 257,-2 0 1,4 1 0,3-1 0,1 0 0,-1 1 0,-3 0 0,-6 1-276,1-1 1,-4 0 0,-2 2 0,1-1 262,6 1 0,1 0 0,0 1 0,-4 1 0,0-1 0,-4 1 0,0 1 0,9-1 0,1 0 0</inkml:trace>
  <inkml:trace contextRef="#ctx0" brushRef="#br0" timeOffset="64699">7016 8602 7533,'-13'-25'2788,"6"6"-989,2 18-855,12 28 1,8 20-1485,-6-12 0,1 4 1,0 4-1,0 2 367,-2-1 1,1 2-1,0 4 1,-1 0-1,1-1 1,0-1-1,-1-5 1,1-1-1,0 0 1,-1-1-1,0 1 1,0 1 0,-2 2-1,-1 0 1,1 1-1,0-1 1,0 1-1,0-1 1</inkml:trace>
  <inkml:trace contextRef="#ctx0" brushRef="#br0" timeOffset="72429">3731 11650 7533,'-5'-38'899,"3"7"-89,-9 8-1,10 15-809,-5-3 360,-5 27-180,3-6 45,-6 18 0,-1 6-135,0 4-1170,4 0 1,-1 9 0,0-5 1079,2-6 0,0 2-144,1-2 0,-1 7 0,0 2 0,0-1 0,2-5 114,0-2 0,1-5 0,-2 6-75,1 1 0,-2 5 0,0 4 0,-1-1 1,2-3-1,1-7 15,-1 14 0,0-4 45,0-7 0,-3 6 0,1-4 0,3-10 135,0-3-270,-3-12 630,11-31-225,5-16 0,1-4-405,-3-11-386,6 6 1,4-7 0,-2 4 475,-6 9 1,1-2-69,2-2 1,3-6-1,0 0 1,-1 6 22,-3 1 0,1 1-23,0-2 1,1-7 0,0 1-1,-1 7 23,0 7 1,-1 2 134,3-8 0,1-3 0,-3 8 2245,1 6-1616,7 14-539,-14 24 539,1 26 1,-1 6-360,-2 3-663,2-14 0,1 8 0,1 1 0,-2-6 528,-1-2 0,1 0-270,4 4 0,3 9 0,0-1 0,0-8 549,-2-4 0,2-1-504,4-1 0,3 6 0,2-2 1,-1-7-91,1-9 0,1-3 0,3 7 0,3 1 0,-2-7-809,12-10-678,1 7 1127,-24-17 540,-7-6 0,-16-6 0,-2-8 0</inkml:trace>
  <inkml:trace contextRef="#ctx0" brushRef="#br0" timeOffset="72565">3607 12580 7533,'-32'-6'539,"3"-1"1,1-4 1259,1-9-1439,20-10-720,41 7 0,18 4-23,-17 9 1,4 2 0,1 0 0,-1 0 17,5-3 1,-2 0 0,1 1 0,3 0 0,1 1 0,-7 0 0,-12 2 0,0 1 0</inkml:trace>
  <inkml:trace contextRef="#ctx0" brushRef="#br0" timeOffset="72749">4339 11985 7533,'-32'-5'599,"0"0"1,-2 20 0,2 12-421,12 0 1,3 5 0,3 5-822,4 2 1,1 4 0,4 2 0,2 0 393,2 1 1,4 2 0,1-2 0,2-1 84,1-6 0,1-1 0,2-1 0,1-3 0,6 7 0,2-3 0,0-5 0,2-9 0,1 0 0</inkml:trace>
  <inkml:trace contextRef="#ctx0" brushRef="#br0" timeOffset="73115">4512 12419 7533,'-12'-27'1574,"0"0"0,14-9-1394,19-5-855,5 34 1,5 7 314,-2 2 0,-1 3-315,-1 2 1,-4-1 1393,2-4 271,-20-16-181,-23-12 181,-19 7-720,-8 35-315,18 4 0,4 6 179,4 12 1,6 5 90,5-4 0,10-1-540,15-1 1,12-6-316,4-17 0,6-7 1,1-2 406,0-1 1,0-3 0,1-2 0,3-2-1,-1-2 1,-2-1 0,1-3 0,0 0-1</inkml:trace>
  <inkml:trace contextRef="#ctx0" brushRef="#br0" timeOffset="73381">4922 11824 7533,'-9'-33'0,"54"31"0,-8 26 0,1 13 0,-10-8 0,1 5 0,0 4 0,-3 3-150,-4 0 0,-1 4 1,-2 3-1,-2 0 0,-2 0 150,-2-1 0,-3 2 0,-2 0 0,0-1 0,-1-2 0,0 2 0,-1-2 0,-1-2 0,-3-2 0,-6-5 0,0 1 0,0 0 0</inkml:trace>
  <inkml:trace contextRef="#ctx0" brushRef="#br0" timeOffset="73565">5913 12307 7533,'-6'-36'539,"27"31"-1528,1-4 989,17 34 0,-3-6 0,-12-1 0</inkml:trace>
  <inkml:trace contextRef="#ctx0" brushRef="#br0" timeOffset="73699">5826 12233 7533,'-4'-42'989,"28"17"1,11 6-990,10 13 0,5 4 0,-12-2 0,1-1 0,-1 2 0,9 0 0,1 0 0</inkml:trace>
  <inkml:trace contextRef="#ctx0" brushRef="#br0" timeOffset="74165">7003 11935 7533,'12'-32'1638,"0"-1"0,8-4-597,5 66-1311,-15 0 0,-2 8 1,-2 2-339,-2-2 1,-1 4 0,0 0 0,0 0 308,2 0 1,0 0 0,0-1 0,-2-1 0,0 4 0,-1-1 0,0-4 0,1-3 0,0 0 0</inkml:trace>
  <inkml:trace contextRef="#ctx0" brushRef="#br0" timeOffset="74367">7301 11861 7533,'-10'-25'1034,"1"-1"1,7 22-586,5 38-224,5-9 0,2 5-583,-4 11 1,-1 7 0,2 0-213,2-5 0,1 1 1,1 1 241,-1-3 0,-1 2 0,1 0 1,0-2-1,1 2 0,0-1 1,0-5-1,3 3 0,1 0 1</inkml:trace>
  <inkml:trace contextRef="#ctx0" brushRef="#br0" timeOffset="74599">6831 11873 7533,'-36'-23'2698,"19"8"-1798,45-3-661,-1 13 1,8 5 0,3-1-276,-1 0 0,5 0 0,2-1 0,0 2 0,-2-1-238,6 0 1,-1 1 0,0 0 0,0-1 0,2 0 0,1 0 0,-1-1 0,-4 1 0,-7 1 0,0 0 0,0 0 0</inkml:trace>
  <inkml:trace contextRef="#ctx0" brushRef="#br0" timeOffset="75015">7735 11898 7533,'-25'-29'1349,"34"29"-1349,13 14 45,7 18 0,4 10-165,-11-6 0,-1 2 0,-1 1-973,0 2 1,-1 0 0,-1-2 290,-1 7 0,-3-2 1411,-1-2 1,-9-15 470,-26-40-451,10-9 1,2-7-331,-1-1 1,0-4 0,1 1-295,-1-12 1,4-1-216,7 3 0,3-3 0,5 4-285,12-4 1,3 2 138,-6 0 0,3 3 0,8 6 0,2 9 1,2 20-1</inkml:trace>
  <inkml:trace contextRef="#ctx0" brushRef="#br0" timeOffset="75315">8107 11452 7533,'-9'-41'689,"0"1"1,10 13 0,1 0-556,-6-10 1,5 2 270,21 10 0,7 5-1,2 7 1,3 4-585,-1 2 0,2 3 1,-2 7-46,5 17 0,-9 13 135,-15-2 0,-7 5 0,-4 1-1003,-7 3 1,-5 2 0,-2-2 1037,0-7 0,-3-2 0,1-1 370,-6 7 0,3-5 814,8-10-409,24 1-450,13-18-452,4-4 0,11-2 0,3-2 0,-5 1 0,-7 0 0,-2 0 1,3-1-1,13 0 0,0 0 0,-1 0 0,1 0 0</inkml:trace>
  <inkml:trace contextRef="#ctx0" brushRef="#br0" timeOffset="79881">4016 14229 7533,'-12'-36'1079,"0"13"-629,5-5-270,1 21-270,6 1 450,0 17 89,-5 36-179,-1-4 0,-1 8-203,2-14 1,-2 4-1,1 3 1,-1 0-347,2-1 1,-1 2 0,1 0 0,0 1 0,0 0 260,1-2 0,0 1 0,0 0 0,0-2 0,1-1-5,0 1 1,-1-1-1,2-3 1,0-5 517,2 11 0,0-21-271,0-43 1,0-16-195,1 0 0,1-6 0,0-3-473,0 1 0,-1-4 0,1-1 0,0-1 155,2 8 0,0-1 0,1 0 1,0 0-1,1 1 198,0-4 0,1 0 0,1 2 0,2 4 60,3-1 0,1 3 0,4 15 345,6 19 0,1 13-76,-5 15 1,-5 14 0,0 3-167,-3 1 1,-1 5 0,-1 2-1,1 2-58,-2-11 0,1 2 0,-1 1 0,1 1 0,1 0 0,-1-2-165,1 0 0,0 0 0,0 0 0,1-1 0,0-1 1,0-2 194,5 11 0,0-2 0,2-3 0,0-5 164,2-1 1,0-5 0,-1-20 330,-3-30 0,-4-15-510,-9-2 0,-5-6 0,-2-3-86,1-1 1,-1-2 0,-1-2 0,-1 0-35,-1 4 0,-1-1 0,-1-1 0,0 2 1,1 0-24,1-1 1,1 0-1,0 3 1,-1 1-608,-17-76-989,23 116 1493,12 94 1,-7-51-1,-1 1 1,-1-7-1,1-1 1,0 1-1</inkml:trace>
  <inkml:trace contextRef="#ctx0" brushRef="#br0" timeOffset="80198">3892 14898 7533,'-24'-6'-1170,"15"-1"2160,55-11-900,-5 10-550,-3 0 0,8-2 1,2 1 459,-8 3 0,1 1 0,0 1 0,-1-2 0,3-2 0,0-2 0,0 2 0,-4 2 0,0 0 0,0 0 0,0 0 0</inkml:trace>
  <inkml:trace contextRef="#ctx0" brushRef="#br0" timeOffset="80748">3756 14005 7533,'-14'0'539,"-8"-11"361,19 14-181,3 4-629,20 24 180,0 2 90,9-13-540,-15-44 270,-4-2 0,-2-5-180,-2-10 0,0-1-180,2 8 0,2 3 270,21-5-45,-3 46 1,4 9 44,8 2 0,3 1 41,-7-4 1,2-1-1,-1-7 259,-2-8 0,0-5 0,-3-6-165,10-16 0,-8-10-675,-11-8 0,-10-3 540,-10 14 0,-7 5 0,-16-6 0,-4 39 0</inkml:trace>
  <inkml:trace contextRef="#ctx0" brushRef="#br0" timeOffset="81765">3471 15802 7533,'-32'-5'1349,"-15"-8"-989,18 0-180,-1 0 629,35 8-629,26 3 0,14 4-225,-11-2 0,4 0 0,3 0 0,2 0-611,2 0 1,3 0-1,2 0 1,-1 0 0,-1 0 280,-7 0 0,-1 0 0,0 1 1,1-1-1,2-1 323,-2 0 1,4-1 0,2 1-1,0-1 1,-2 0 0,-3 0-1,-4 1-169,8 0 1,-6 0 0,6 0 55,-4-1 0,7-1 0,2 0 0,0-1 0,-3 1 0,-8 1 75,-2 2 0,-6 0 1,4-1-199,3-1 0,7 0 0,1-1 0,-3 1 0,-8 0 288,-2 2 0,-3-1 0,4-2 0,3-1 0,-9 0 0,-4-3 0</inkml:trace>
  <inkml:trace contextRef="#ctx0" brushRef="#br0" timeOffset="82549">3880 16162 7533,'-32'-26'2878,"7"8"-3328,8 40 91,10 1 329,0 6 0,-2 7 0,3-3-686,1-3 0,0 1 761,-2 5 0,-3 7 0,1 1 0,0-6-45,1 3 0,1 0-23,1 0 1,0 6 0,0-1-1,1-6-22,-2-2 0,1-2 15,2 3 0,0 4 0,0-9 30,-3 2 1163,-4-7-893,10-31 539,-5-43-719,6 19-606,2-6 0,0-8 1,0 4 560,-2 9 0,1-1-45,4-17 0,2-7 0,-2 5 89,-4 10 1,0 0-450,4 2 0,1-5 1,0 0-1,-1 5 270,-1 4 0,1 0-240,1-7 0,3-4 1,-1 8 509,6 2-270,4-7 1050,-6 44-736,-2 16 1,-2 5-135,6 18-537,-5-8 1,2 5 0,-2-2 580,-1-7 1,-1 2-90,1 2 0,1 5 0,0 1 0,0-6 0,0 0 0,2-1-270,0 2 0,0 7 0,2-1 1,-1-8 134,2-5 0,1-3-330,3 8 0,3 2 1,-2-6 1849,4-2-3319,12 0 1440,-28-23-271,-18-23 630,-5 2 90,-13-10 0,-5-3 90,-4-2-444,7 5 0,-5-4 0,5 3 579,8 10 0,0-1 254,-9-10 1,-4-4 0,6 4 2239,-3-5-2089,0 5 0,4 2-271,20 11 181,9 3-540,15 11-45,20 3 0,4 0 45,8-2-676,-5 1 1,9 0-1,-6-1 766,-11 0 0,1-2-90,2 1 0,6-2 0,1 1 0,-7-1-180,-2-1 0,-1-1-180,11-2 0,5-3 1,-7 1 1788,4-7-1834,-2-9 0,-5-3 225,-22-4 585,-2-3 0,-5-2-405,-11 0-945,-7 4 1,-2 1 1484,-1 8 719,-24-7-899,13 25 179,-15 22-359,10-2 0,7 14 0,2 5 0,-3 5-180,9-7 0,1 5 0,2-3 0,-1 13-510,5-12 0,-1 7 1,3-5 325,4-8 0,2 0 184,3 5 0,3 4 0,2-4 0,1-5 0,3-3 0,8 7 0,0-1 0</inkml:trace>
  <inkml:trace contextRef="#ctx0" brushRef="#br0" timeOffset="82784">4798 16559 7533,'-7'-47'809,"-15"12"-719,12 35 135,-14 9 0,-3 6 135,2 7-91,-7 8 1,1 3-270,8 4-90,4 4 1,3-1-91,9-2 90,10-3 0,5-2 0,13-9 90,14-5 0,6-4 0,-15-7 0,0-3 0,15 1 0,1 0 0</inkml:trace>
  <inkml:trace contextRef="#ctx0" brushRef="#br0" timeOffset="83015">4810 16236 7533,'-21'-31'3276,"10"11"-2954,29 15-277,8 19 0,2 6 224,11 5-1362,-9 1 1,5 5 0,-4-3 1084,-11-9 1,0 2 7,1 6 0,5 7 0,-2 0 0,-4-3 90,-2-1 0,-4 1-608,-1 7 1,0 6 0,-2 2 0,-2-7 427,-4 0 0,-4-1 90,0 10 0,-2 4 0,-4-7 0,-3-13 0,-3-2 0,-5 9 0,0-1 0</inkml:trace>
  <inkml:trace contextRef="#ctx0" brushRef="#br0" timeOffset="84317">5975 15059 7533,'-19'-20'1259,"6"3"-539,8 10-541,5 1-268,16 6 89,-6 0-990,35 0 810,-21 0 180,7 2 0,1 2 0,4 3 0,-9-1 0,0 0 0</inkml:trace>
  <inkml:trace contextRef="#ctx0" brushRef="#br0" timeOffset="84499">5975 14885 7533,'-19'-19'224,"1"1"1,-3-8 675,5 3-630,21 16-90,18 1-90,0 6-180,5 0 0,1 0-990,7 0 641,-1 5 1,0 1 0,7 2 0,-15 1 0,0 0 0</inkml:trace>
  <inkml:trace contextRef="#ctx0" brushRef="#br0" timeOffset="86550">6967 14910 7533,'-5'-19'-1350,"3"-5"1081,-3 16 179,5-8 989,5 9 630,2 0-989,5 1-180,-6 34-315,0 2 0,-1 7-405,0 2 0,-2 4 0,2 1 32,1-2 1,0-1-1,1 1 1,-1-2 0,1-1-1,-1-2 1,3-1 0,0-1-1</inkml:trace>
  <inkml:trace contextRef="#ctx0" brushRef="#br0" timeOffset="86765">7214 14798 7533,'3'-27'449,"0"-1"1,9 18 224,-2 37 1,-1 20-465,3-7 0,0 5 0,0 2-863,-2-5 0,-1 2 1,0 1-1,2-1 653,1-4 0,0-1 0,1 0 0,-1-3 0,0 2 0,-2-2 0,2-4 0,2-4 0,0 1 0</inkml:trace>
  <inkml:trace contextRef="#ctx0" brushRef="#br0" timeOffset="86948">6794 14761 7533,'-5'-47'449,"0"-1"1,23 15 0,12 2 0,7 6-307,-3 11 1,5 6 0,3 2 0,3 2 0,1-1-327,-3-1 1,1 2 0,3-1 0,0 1 0,0 1 0,-1-1 0,-2 1 0,8-2 0,-1 1 0,-2 0 0,-1 0 0,0 3 0,-4 2 0,-1 1 0,1 0 0,0 0 0,-1-1 0</inkml:trace>
  <inkml:trace contextRef="#ctx0" brushRef="#br0" timeOffset="87565">5925 14947 7713,'31'-14'539,"0"3"181,1 17-1,-7-5-359,-7-17-720,-6-28 45,-2 14 1,4 0 89,2 2 0,5 5 180,10 15 0,5 10 225,8 13 0,1 8-150,-12-5 0,1 0 0,-1 0-75,8 6 0,-5-9 45,7-28 0,-39-12 0,-13 2 0,-1-1 0</inkml:trace>
  <inkml:trace contextRef="#ctx0" brushRef="#br0" timeOffset="87982">5901 15678 7533,'-34'-5'2878,"11"-7"-1709,40-13-809,0 4 0,4-1-720,7-1 0,2 1-135,3-5 1,2 4 89,-5 7 0,2 6 180,4 9 1,1 7 403,3 11 1,1 5 0,3 0 0,0-3-360,1-4 0,-3-11 180,-14-18 0,-4-9 0,-4 0 0,-5-3 0,-13-10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2:47:47.540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11367 4003 7533,'0'-40'2338,"0"6"-988,0 22-1171,0-23 91,6 17-90,-5-16-225,9 3 0,2 0 135,-2 1-403,-1-4 1,0-1 43,-4-7-1,-10 8 180,-2-9 223,-11 24 1,-4 3 136,-14 1-90,3 11 0,0 8-90,6 8 0,3 7-359,-3 9 1,4 6 358,3 8 0,3 3-421,7-11 0,2 1 0,1 2 450,1 6 1,3 2 0,0 2-598,0-6 1,2 0 0,-1 2 0,2-2 454,1-1 1,0-2 0,1 1-1,0 0 23,-1 3 0,0-1 0,1 2 0,1 0 18,-1-2 0,2 1 0,0 1 0,0 1 0,-1 0-389,1-3 0,-1 0 0,0 1 0,1 0 1,-1 2-1,0 1 268,0 0 0,-1 3 0,1 0 1,0 1-1,-1 0 0,1 0 0,0 0-123,0-1 0,1 1 0,-1-1 1,1 1-1,-1-1 0,1 0 1,-1 0 147,-1-2 1,0 0 0,0 0 0,0 0 0,-1-1 0,1-1 0,0-2-92,1 6 1,-1-3-1,1 0 1,0-2 0,-1-1 100,0 4 1,-1-2-1,1-2 1,-2 0 200,-1 3 0,-1-1 1,0-3-284,-1-5 0,-1-2 0,-2 1 510,-4 5 0,-3 0 0,0-3-315,0 3 0,-3-4 269,-5-7 1,-4-4 270,1-6 0,-1-3-451,3-2 1,-2-1 180,-3-3 0,-1-1 90,-2-2 0,1-3-46,-18-9-539,23 0 1,-1-3 684,-3-5 1,3-4-416,2-16-582,4 13 1,3-3 491,15-20 0,7-1 0,-3 19 0,2 1 0,7-20 0,1 1 0</inkml:trace>
  <inkml:trace contextRef="#ctx0" brushRef="#br0" timeOffset="597">12260 4611 7533,'-7'-26'809,"-4"-14"-629,4 23-270,0-17 270,2 3 0,-1 4-270,5-9 450,-16 1 0,4-4-437,-2 16 0,-1 2 257,-10-11-90,-4 14 89,-1 13 1,5 5-90,1 0 180,2 27-135,12-4 0,3 5-606,0 2 1,2 4-1,0 1 591,1 10 0,1 3 0,1 1-544,1-5 1,0 1 0,1 1-1,1 0 446,0-3 1,2 0 0,-1 1-1,1-1 23,-1 1 0,0-1 0,1 1 0,1 1-63,1-4 0,2 2 0,0 0 0,1-2 0,-1-1-434,-1 0 1,1-3 0,-1 0 0,1 2 307,0-1 0,2 2 0,-1 0 0,1 0 0,-1-1 9,1 5 0,-1-1 0,1-1 1,-1-3-319,0-2 1,0-3-1,0 1 303,1 8 0,1 2 1,-3-5 35,-2-4 1,-1-4 23,1-6 0,-2 0 466,-9 5 1,-3-3-467,-5 0-359,-10-5 1056,-9-17-1777,1-23 1170,-6-3 0,20 0 0,2-3 0,5 1 0,-1 0 0</inkml:trace>
  <inkml:trace contextRef="#ctx0" brushRef="#br0" timeOffset="766">11789 5503 7533,'-26'-5'2069,"2"3"-181,12-3-1438,5 5-450,7 0 270,12 0-90,7 0 0,6-6 180,11-1-180,-3-5-450,10 0 270,-9 1 0,8-2 0,2-2 0,-6 3 0,2-2 0,-1 0 0,4 0 0,0-1 0,0 1 0,0-1 0</inkml:trace>
  <inkml:trace contextRef="#ctx0" brushRef="#br0" timeOffset="1030">12694 4623 7533,'-3'-41'779,"1"1"1,0 1-1,-3 10-779,-8 22 630,-5 2-270,5 10 0,-5 2 179,-11 22-179,12-1-702,3 1 1,-3 6 0,3-1 431,5-1 0,1 1-90,-1 0 0,-2 3 0,2 0 60,4-1 0,1 0 0,1-2 30,-1 4 0,1 1-270,1-6 0,-1 2 0,2-1 90,3 15 0,2-3-1076,-1-14 1,1-1 445,3 9 1,4-3 89,3-11 0,2-3-1443,17 9 2073,4-7 0,-1-14 0,-4-11 0</inkml:trace>
  <inkml:trace contextRef="#ctx0" brushRef="#br0" timeOffset="1383">12744 4921 7533,'-14'-25'2248,"14"11"-1708,14 3 0,27 11-450,-12 0 449,18 0 91,-10 17-450,-4-8-675,-9 17 1,-2 5-846,0 0 935,-8 14 0,-5 3-2872,-9-3 2879,-1-12 0,-4-1 218,-19 4-1170,4-21 1260,-5 2-180,2-17 180,9-6-90,2-1 24,7-28 66,5 6 1977,5-19-1797,3 16 0,2 0-90,10-12 134,-8 9 1,1 0 0,4 6 0,0 2-264,-6 4 1,0 0 1162,10-11 1,-1 3-765,-5 2 1079,2 5-989,-17 31 374,0 12-374,-6 28-90,5-11 1349,-2-7 0,1 1-1619,1-1 0,2-2 0,-1 14 45,-1-15 0,2 0-1394,10 22 629,2-12-764,11-7 0,5-5 1484,8-9 0,-8-6 0,1-2 0,7-7 0</inkml:trace>
  <inkml:trace contextRef="#ctx0" brushRef="#br0" timeOffset="1597">13400 4413 7533,'-7'-34'3276,"7"11"0,35 50-2542,-11-2-1117,0 0 0,-1 4 922,-7 0 1,-1 1-881,0-5 1,1 4 407,-4 3 1,-1 5-1,-1 3 1,0-4-502,0-5 0,-1-1 0,0 5 272,-2 8 0,-1 7 0,0 3 0,-1-1 0,-1-8 162,0-3 0,-2-6 0,-1 5-656,-1 1 1,-2 6-1,-1 1 1,0-3 0,0-7 45,0 4 0,-3-4 610,-2-4 0,-3 2 0,1-7 0,-10 8 0,-4-6 0</inkml:trace>
  <inkml:trace contextRef="#ctx0" brushRef="#br0" timeOffset="2680">14764 5070 8522,'0'-20'1169,"0"2"451,0 6-1351,6 0 181,1-7-720,0-11-179,-2 14-1,-16-23 270,3 30 90,-16-15 270,-11 12-90,8 7 0,-3 3-341,-5 6 0,0 3 386,2-1 0,2 3-90,3 7 0,3 4 179,2 3 1,3 2-90,3-5 0,1 2 90,-1 15 0,4 1-45,6-1-601,20-8 0,8-5 601,16-11-390,-2-15 0,8-7 1,-5-2 164,-7 1 0,0-4-775,3-6 1,5-6 0,0-2 0,-8 4 672,-4 1 1,-4-2-57,1-6 1,4-5 0,-2-2 0,-8 6-78,-7 8 1,-4-2 219,4-18 0,-2-7 0,-7 4 684,-13 1 0,-7 4 141,0-3 0,-3 4-541,2 9 1,-2 13 360,-3 31 0,2 10-226,7 10-324,6 4 0,1 8 0,2-4 55,1-9 0,3 1 67,0 6 0,1 7 1,2 0-1,1-6-67,2-4 0,4 0-135,1 2 0,2 5 0,2 0 0,1-8 135,3-8 0,3-3-690,7 8 1,5 3-1,1-8 491,9-12 1,0-6 0,-2 2 0,-1-2-1,-1-9 1,0 1 0</inkml:trace>
  <inkml:trace contextRef="#ctx0" brushRef="#br0" timeOffset="3115">15259 4896 7533,'-26'-36'3276,"14"14"0,13-2-2003,28 24-1273,-5 11 0,2 8-90,4 12 0,-1 5-360,-2-6 1,-3 4-578,-11 1 1,-3 4-1,-4-4 757,-4-6 1,-4-1-181,-4 18 0,-6-4 26,-6-19 0,-1-4 424,-5 11 0,12-56 0,8-16 0,16 9 0,6-3-387,-8 0 0,0-4 0,5 1 409,3 7 1,6 0-1,-1 1 1,-2 3-68,2-6 0,1 1 314,1 2 1,5-4 0,-1 1 0,-4 7-225,-4 6 0,-2 2 360,9-12 0,-3 6 494,-14 18 540,-22 18-675,-11 16 1,-3 10-315,7-4 0,2 4 0,0 2-605,2-1 1,0 2 0,1 1 0,3-3 154,0 1 0,2-1 0,10-2 0,15 7 0,11 0 0,1-9 0,-2-10 0,2-5 0,7 1 0,-1-1 0,1 1 0</inkml:trace>
  <inkml:trace contextRef="#ctx0" brushRef="#br0" timeOffset="4614">10798 7263 6453,'-7'-26'3276,"1"-3"-2234,-5 21-592,-14 8-495,0 18 0,1 11-135,3 9 0,6 6 60,6-8 0,3 2 0,8-3 30,13-1 0,9-3 0,4-6 60,2-10 0,4-6 0,0-7 120,3-10 0,0-8 0,-7-6 60,-10-6 0,-6-6 0,-10 0 119,-14-2 1,-11 1 0,-4 4-240,-5 4 0,-5 5 0,0 8-30,-12 8 0,3 12 0,11 3 0,9 7 0,21 10 0,1 1 0</inkml:trace>
  <inkml:trace contextRef="#ctx0" brushRef="#br0" timeOffset="5199">10612 3074 7533,'-17'-30'3276,"13"9"-1335,-13 25-1717,15 24 1,4 10-225,-2 5 0,0 2 0,2-8 0,0 1 0,0-1 0,1 8 0,1 0 0</inkml:trace>
  <inkml:trace contextRef="#ctx0" brushRef="#br0" timeOffset="12331">9942 9519 3955,'-15'-20'854,"-1"-1"1,1-3-495,-1-16 1597,43-1-1912,-8 15 0,2 0 216,3 2 1,5 1-142,11-4 0,9-1 0,-7 10-48,-17 14 0,1 4-222,14 0 0,5 3 0,-12 8 240,-16 34-180,-8-4 0,-1 7 0,-3-5 344,-7-9 0,-2 1-277,1 2 1,-2 7 0,1-1-1,-2-6 68,0-5 0,-3-1-75,-5 11 0,-2 4 0,1-9 300,-3-4-90,1-4 0,-1-7 270,6-20 0,10-31-540,4-2 0,6-1 0,6-8 0,-2 4-216,-1 5 0,2 0 216,3-6 0,4-6 0,0 0 0,-2 5 45,1-3 0,1 1-45,-2 2 0,2-6 0,0 1 0,-3 6 0,2-1 0,-3 2-60,-3 2 0,-1-2 0,-1 7 60,1 2 540,-12 21 326,-7 21-686,-11 20 0,-4 5-100,10-15 0,-1 2 190,-1 5 0,-4 7 0,1 0 0,3-4 0,1 2 0,3 1 22,-1 1 0,0 5 1,1 1-1,2-6-112,1-1 0,5-2 90,6 7 0,4 3 0,3-7-225,-2-12 0,6-4-135,15-1 0,8-2 0,-2-5-218,-7-6 1,2-4 397,7 1 0,4 0 0,-5-2 0,-5-3 0,-3 0 0,7 2 0,0 0 0</inkml:trace>
  <inkml:trace contextRef="#ctx0" brushRef="#br0" timeOffset="12582">11045 9903 7533,'-13'-25'3276,"6"11"-3764,2 3-951,10 17 1079,-3 6 540,3 13 0,-5 7-270,0-1 1349,-5 16-4536,-2-13 3022,0 15 270,4-14 1,0 0 254,3 10-186,4-3 0,3-3 186,7-4-360,11 6 270,16-21-1394,-1-3 539,-16-12 1,2-3 89,7-1 0,-1-2 226,10-6 359,-11 3 0,-2-4 0,2-15 0,0-4 0</inkml:trace>
  <inkml:trace contextRef="#ctx0" brushRef="#br0" timeOffset="12831">11032 9667 7533,'-26'-13'899,"-1"0"1,-18-5-1890,38 18 1440,2 7-270,-1 5 90,5 1-180,6-1 269,9-5-3636,27 4 624,-7-10 1754,-7-2 1,-1-3 808,8-4-197,1-16 287,-21 11-280,-14-11 460,-14 10 1170,-27 2-1350,7 12 0,-15 7 0,13 16 0,-2 3 0,20-7 0,0-1 0</inkml:trace>
  <inkml:trace contextRef="#ctx0" brushRef="#br0" timeOffset="13414">11975 9618 7533,'-21'-42'3276,"5"4"-2685,16 37-411,5-4-270,2 5 450,5 5-180,1 2 90,-1-1 90,1 5-270,-7-4 539,5 0 271,-4-2-540,0-5-91,4 6-179,-4-5 0,6-1 0,-1-1-270,11-21 180,-7 7 0,13-15 0,-5-11-3277,2 6 2905,-10 11 0,-1 0 192,-1 2 0,2 1-315,2-2 1,1 8 404,14 22 180,-2 18-1,-19 6 1,-1 7-246,6 4 1,2-1 245,-5-15 0,1-2-90,4 7 0,3-5 225,0-13 0,3-7 177,12-5 1,1-11-613,-10-11 0,-1-9 0,-3-2-883,-3 0 1,-3-3 0,-4-1 1393,-5 1 0,-4 0 1,-5 2-1,-10-5 0,-7 9 1,-13 16-1</inkml:trace>
  <inkml:trace contextRef="#ctx0" brushRef="#br0" timeOffset="14000">14603 8949 7533,'-26'-35'655,"1"0"0,-1 0 1,5-3-1,3-2 0,2 1 360,-1-5 1,5 1-2655,8 5 1,1 5-566,-8 4 3703,4 17-1499,-15 2 0,-7 2 45,3 2 0,-3 3-105,-9 3 0,-4 3 0,2 0 60,0 1 0,3 1-118,-1 4 1,4 0 476,7 2-808,31-4 539,30 11-180,-8-3 0,2 1 0,2-3 0,-1 1 90,-1 0 0,-3 2-360,5 24 67,-18-13 1,-1 5-1,-2 4 248,-2 7 0,-1 5 0,-2 4 0,-1 2 45,-1-13 0,-2 3 0,0 1 0,0 1 0,-1 0 0,0 0 0,1-1 58,0 3 1,0 0-1,1 0 1,-1-1-1,0 0 1,1 0-29,-1-2 0,-1 2 0,0 0 0,1-2 0,3-3 0,3-4-270,8 10 0,4-5 0,5-6-555,10 1 1,5-9 299,3-10 1,0-8 571,-9-3 0,-2-4-77,12-4 0,-11-12 0,-6-1 0</inkml:trace>
  <inkml:trace contextRef="#ctx0" brushRef="#br0" timeOffset="14346">15036 9259 7533,'-3'-34'-60,"-1"-1"0,0 3 0,-3 9 1409,-5 23-1169,-2 6 0,-9 0 1709,-2 18-1305,6-2 1,1 4-360,4 0 0,1 2-180,0 2 0,3 1 135,8 3 0,4-3-720,5 5 495,13-8 0,5-3-585,6-10-497,8-7 0,3-5 588,6-10 359,-17 2 0,-1-3-45,-2-5 0,-2-3 45,8-5 135,-14 1 0,-4-2-135,-4-21-2792,-6-2 2927,-9 21 0,-5-2-135,-13-10 0,-5 2 88,8 17 1,-3 1 1,-10-4 0,-7-1 0,4 5-144,-13 8-171,6 9 1,1 4-937,7 10 1341,14 1 0,3 4 0,-3 17 0,1 7 0</inkml:trace>
  <inkml:trace contextRef="#ctx0" brushRef="#br0" timeOffset="14564">15483 9543 7533,'0'-37'1799,"5"12"-1979,-3 7-180,14 12 90,-8 6 1170,5 0-271,-8 17 900,-5 31-2563,-6-7 0,-4 6 164,0-10 1,0 2-1,-2-1 694,1-5 0,0 0 0,-1-3 0,-9 8 0,0-4 0,-4 2 0</inkml:trace>
  <inkml:trace contextRef="#ctx0" brushRef="#br0" timeOffset="14816">15917 8974 7533,'-26'-27'3276,"8"15"-2145,12 19-1221,6 7 1439,6 26-1169,1 5-90,5 2-1035,-1-9 1,1-2 854,4 2-1394,1 0 0,0-1 881,-2-1 1,-3-12 0,0-1 0,0 2 0</inkml:trace>
  <inkml:trace contextRef="#ctx0" brushRef="#br0" timeOffset="15364">16115 8428 7533,'-23'-23'539,"-1"1"1,3 4 0,2 0 719,7-11-719,0 14-91,5-3 361,7 7-360,7 4-450,38-11 180,-13 10-897,2 2 1,8 0 0,-4 1 806,-10 4 0,1 1-570,16-2 0,8 0 0,-8 1 390,-17 0 1,-1 2-226,20-1 0,-2 0-315,0 0 851,-7 0 229,-13 5-90,-14-4-180,-17 5 719,-12-6-359,-2 0 539,-27 6-719,24 0 1658,-12 7-1568,12 5-270,7-5 179,-7 22-179,16-13 0,2 19 180,10 2-800,8-3 530,-3-8 0,3 6 0,-1-5-1639,3-4 1,-1-1 1548,0 4 0,0 5 0,0-1 30,-2-4 0,0 0 0,0-2-1051,1 8 1,1 1 1050,-2-2 0,0 1 0,0 0-259,-1-2 0,-1-2 1,-1 0 318,2 7 0,-1-1-270,2 7 0,-1 1 0,-4-5 0,-1-2 81,-2-11 0,-1 2-111,-1 4 0,1 3 0,-3-4 120,-2-8 1,-1-2-1,-1 14 0,-5-3-405,-12-12 0,-5-5 225,3-4 1,-2-2 604,-9 2 0,-5-1-1055,2-5 0,-4-2 1,2 0 224,-7 1 0,0-1 495,0 1 0,-4 0 0,2 0 0,10-4 0,2 0 0,-1 0 0,-3 0 0,1 0 0,-1 0 0</inkml:trace>
  <inkml:trace contextRef="#ctx0" brushRef="#br0" timeOffset="16496">17540 8912 7533,'7'-40'449,"-1"0"1,4-3 0,3 6-270,8 15 0,-2-7 359,-2 22-269,-16 2 0,5 5 270,-6 0-270,5 5 359,-3 24-359,9-5-90,-10 22-360,9-10 0,2-1 450,-2 12-540,1-14 0,4 5 1,-1-6-331,8 6 555,-2-5 0,1-2-2206,5-5 1891,5-7 25,-1-8 155,-9-16-90,2-8 135,-12-9 1,-4-3-136,1-6 120,-3-2 0,0-8 0,-4 7 60,-6-4 90,3-3 0,-3 2-180,-13 9 90,4 3 180,2 8-180,1 8 504,9 16-234,-3 2-429,5 19 0,5 5 339,2-2 134,1 11 1,2 0-1397,4-12 1261,9 14-89,-5-20 0,0-3-179,11 5 268,-5-6 1,-1-2-687,-2-9 417,2-2-90,-5-16 270,-10 3-180,3-10 180,-5-11-90,-5 7 90,2-6 0,0-1 0,-3-2 45,0 1 0,0 2-45,0 12 2398,0-12-2219,5 27 1551,2-5-1730,0 18 360,9 7-181,-7 12 1275,9 1-1319,-7-3 0,1 0-225,9 3-222,-7 0 1,2-1 311,9-9 0,-6 7-90,-1-17 180,-6-5-270,1-1 270,-1-6-180,1-6 90,-6-1-269,9-27 269,-13 16-180,13-27 0,-14 24 180,9-4-90,-4 7 90,0 6-90,4 5 1072,-10 1-802,10 6-90,-10 6 360,16 12-270,-9-3-90,10 14 90,0-4-90,-4 1-90,4-2 0,11 5 89,-13-13-358,19 2-1,-5-7 360,3-10-900,4 4 181,-1-10 449,-10 4-810,-1-10 91,-7-7 899,-11 2 0,4-13 0,-4 10 0</inkml:trace>
  <inkml:trace contextRef="#ctx0" brushRef="#br0" timeOffset="16630">18533 8614 8792,'-18'-30'180,"1"0"0,6-16-1260,21 41 1080,30 16 0,-18-3 0,14 10 0</inkml:trace>
  <inkml:trace contextRef="#ctx0" brushRef="#br0" timeOffset="17480">19338 8738 7533,'-15'-21'0,"0"1"0,-6-3 629,-19-6-539,23 23 315,-8 12 0,-1 5 135,8-2-46,0 17 1,2 5-225,9 0-1363,7 3 1,2 8 0,2-3 1107,-1-9 1,2 2 74,5 9 0,3 10 0,2 0 0,-2-6 0,-1 1 0,2 2-195,-3-12 0,3 5 0,1 4 0,-1 0 0,0-2 0,-2-7 75,0 2 0,-3-5 1,2 5-421,0 5 0,2 7 0,0 2 1,-2-3-1,-1-8 360,-2 3 0,-1-3-405,-2-3 0,2 6 1,-3-3-1,-4-9 1248,-11 2-1158,-5-2 0,-4-9 405,-10-27 0,-8-10 0,2-6 0,4-18-345,9 4 0,-2-8 0,4 3 300,8 9 0,3-2 157,-1-4 1,0-7-1,1-1 1,2 7-23,0 2 0,2 0 112,4-5 1,1-8-1,2-1 1,0 9-114,-2 3 1,4 2-68,8 0 1,5-6 0,3 1-1,-3 8-219,0 7 0,3 3 287,14-8 0,7-1 0,-4 6-45,-13 12 0,0 3 75,11-1 0,3 1 0,-4 2-120,5 3 270,1 4 0,-3 2-180,-13-1 2437,6 0-2347,-23 0 540,-12 5-720,-6-4 0,-13 27 0,4-17 45,5 13 0,3 3-135,5-9-45,1 10 0,3 0-135,4-10 1559,22 22-1648,-5-32-91,15 0 0,5-5 540,1-14-405,6-4 0,-1-5 135,-11-11 0,-6-11 0,-7-1 1,-17 8 313,-13-11 1,-7 2 315,-13 17-270,-6 0 0,-2 3 270,2 16-181,7 0 1,2 5-90,8 14-93,7 14-177,15 3 90,17-1 0,7-2-90,6-2-672,-4-7 0,6 0 1,-4-2 581,16 1 90,-12-7 0,6 1 0,-5-3-31,6 1 121,1-8 0,-4-3-90,-22-5 540,12-30-450,-32 15 269,1-5 1,-1 0-270,-10 6 414,2-12-324,1 23-87,9 5 87,-9-4 1789,10 9-1789,-5 2 39,12 8-129,12 15 90,-3-2-90,14 9-90,-4 0 180,1-4-295,4 5-155,6-1 180,-14-9-45,4-9 1,-1-1 134,-7 2 90,16-7 0,-21-11 0,-1-9 0</inkml:trace>
  <inkml:trace contextRef="#ctx0" brushRef="#br0" timeOffset="17964">20305 8850 7533,'0'-20'1079,"0"3"540,17 15-1349,-8 9-225,14 12 0,0 3-45,-5 9-836,1-6 0,5 4 0,-5-3 746,0 12-540,10 3 1,-1-1 359,-12-4-55,2-11 0,-1-3 55,-9-8-810,3-20 991,-11-9 178,-5-10 1,-1-2 90,3-9-90,-5-2 0,0 0 0,6 1 0,-1 4 0,1 3 0,2 8 1461,16-2-1551,-6 19 270,12 15 0,1 7-91,-5 1 136,13 15 0,0 3-270,-11-4 224,10 2 1,2 1-180,-9-6-90,-2-10 0,-1-3 90,-6-3 0,3-13-270,-16-7 360,5-22-270,-6 7-90,0-25 90,0 25 180,10-12-90,-2 31 484,21 21-484,-14 5 90,10 9 0,1 0-250,-1-2 115,11-2 0,2-4 45,-1-9-630,7-6 1,-1-7 449,-4-14 180,-4-4 0,-1-4 0,-1-14 0,-12 10 0,1 0 0</inkml:trace>
  <inkml:trace contextRef="#ctx0" brushRef="#br0" timeOffset="18663">21421 8267 7353,'-7'19'539,"1"5"181,6 17-540,0 1-1273,1-8 1,1 5 0,1-2 772,0-7 0,0 2 589,1 4 1,1 7 0,-1 1 0,1-8-180,2-3 0,0-1 0,0 5 0,0 7 0,1-1 0,-1-7-270,0-7 0,1-1 0,3 8 0,2 4 1,3-8-14,8-11 1,2-6 102,-6 3 0,3-6-34,14-11 0,0-14-461,-9-17 0,-4-6 495,1 8 1,-3-2-201,-4-4 1,-3-3-1,-2 3 200,-6 9 0,-1 1 405,4-17 0,-2 1 1822,-1 4-1957,-1 0 1415,5 47-1325,-3 5 180,11 17 0,2 3-630,2 3 60,-4-12 1,3 4-1,1-2-15,10 3 0,3-5 0,5-2 0,2-9 788,-1-12 0,-3-15-339,-10-23 1,-8-13 45,-10 12 0,-4-3 0,-2 1-91,-3 2 1,-3 0 0,0 3 81,-2-9 1,5 16 368,9 34-361,4 16 1,2 8-90,-1 1 0,1 5 0,0 1-430,0-4 0,1 2 0,-1 1 0,-1 2 70,-4-3 0,0 2 0,-2 0 0,-1 2 0,0 1-222,-1-2 0,0 1 0,-1 1 0,-1 1 0,-1 1 0,-1 0 132,-2-3 0,-1 2 0,-1 1 0,-1 0 0,0-1 0,-2 0 0,-1-1-195,-1 2 0,-2 0 1,0 0-1,-2-2 0,-1-2 1,-2-2 548,-3 9 1,-2-1 0,-3-7 0,-5-13 1174,-25-13 0,1-26-1034,28-10 0,5-12 0,3-6 0,2-1-395,3 0 0,2-3 0,3-2 1,4-1-1,3-1-242,3 6 1,2-2 0,4-1 0,1 0 0,3 0-1,3 1 1,2 1 260,0 6 0,3 0 1,3 1-1,2 0 0,1 0 1,0 2-1,0-1 1,-1 2-1,-2 0 0,1-3 1,0 1-1,-1 0 1,-1 2-1,2 0 0,1 1 1,2 2-1,6 4 0,0-1 1,0 1-1,0 0 1,0-1-1,0 1 0,1-1 1</inkml:trace>
  <inkml:trace contextRef="#ctx0" brushRef="#br0" timeOffset="20013">8628 12332 7533,'-32'-25'629,"2"0"-629,16 12-90,20-15 405,13 2 0,5-2-315,-6 7 0,1-3 35,4-10 1,2-6-1,-4-1 235,-7 4 0,-3-2 0,-2 1-180,-1 3 0,-1 1 0,-1 0-90,4-17 0,-12 14 261,-38 37-111,24 22 0,4 15 0,0 3-38,0 2 0,1 5 1,1 4-1,3 3-522,4-13 0,2 4 1,1 3-1,1 1 1,0 0-1,1 0 0,0-1 1,0-4 404,0 5 0,1-4 1,-1 0-1,1-1 0,2 4 1,0 2-249,-1-9 0,2 3 0,0 3 1,1 1-1,0 1 0,0 0 0,0 0 1,0-2-1,0-3 0,-1-2 0,0-4 235,1 8 0,-1-7 0,-1-1 0,1 1 1,0 6-134,-1-6 0,1 3 0,0 3 0,0 3 0,0 0 0,0 0 1,-1 0-1,0-1 0,-2-3 0,0-4 16,-1 7 0,-2-2 0,-1-3 0,0-1 0,0 0 1,1 1 116,2 8 0,2 0 0,0 0 0,-2-2 0,-6-4 287,-4 2 1,-4 0 0,-4-7 0,-4-11 539,-22-14 1,-5-12-630,9 6 0,-2-6-30,-1-12 0,-1-8 0,5-6-690,10-11 0,7-6 1,1-5-281,2 3 1,2-4 0,1-1 0,1 2 740,0 5 1,0 0 0,1 2 0,4-1-1,4 0 1,2 0 0,2 2 0,-1 4 0,-2 1-1,1-1 1</inkml:trace>
  <inkml:trace contextRef="#ctx0" brushRef="#br0" timeOffset="20147">8343 13323 7533,'-13'-39'1092,"0"0"0,18 11 0,10 1-955,9 2 0,8 0 1,5 5-958,4 6 1,7 4 0,2 3 0,-2-1 521,-5 1 0,-1 0 0,0 1 0,0 0 0,0 1 0,1 0 0,-3 1 0,-4 2 1,3 2-1,-1 0 0</inkml:trace>
  <inkml:trace contextRef="#ctx0" brushRef="#br0" timeOffset="20414">9483 12109 7533,'0'-46'944,"0"1"1,-22 6-451,-4 55 1,-3 18-203,8-5 0,-1 6 1,1 4-1,1 1-803,0 1 0,1 3 1,1 2-1,1 1 1,1 0 255,3-6 0,0 1 0,1 0 0,2 1 1,2 0-1,2-1-141,3 8 0,2 0 0,3 0 1,2-1-1,4-4 396,2 0 0,4-3 0,3-2 0,1-3 0,4 1 0,3-4 0,2-6 0,15-7 0,-1 0 0</inkml:trace>
  <inkml:trace contextRef="#ctx0" brushRef="#br0" timeOffset="20780">9632 12666 7533,'-10'-35'989,"0"-1"1,20-1-631,12 56-269,-2 14 0,-1 8-330,-7-5 0,-2 2 1,-2 1-466,-2 4 0,-3 0 1,0-2 614,1 7 0,-2-5 45,-2-11 0,0-6-45,0-15 90,0-11 60,0-28-240,14-11 0,5-6-130,-10 12 0,1-2 310,5-5 0,3-7 0,1-1 0,-2 6 179,-2 8 1,-2 4 0,1-1-120,-1-7 0,0-1 0,-1 4 165,2 2 0,-6 16 438,-17 37 1,-4 15 56,7-1 0,1 2-496,-7 9 1,1 1 338,6-5 1,4-1-654,4-4 0,5 0-510,5-5 1,5 1-1,-2 0 600,0 6 0,1-1 0,14 4 0,1-7 0,0-9 0</inkml:trace>
  <inkml:trace contextRef="#ctx0" brushRef="#br0" timeOffset="21014">10388 12865 8882,'4'37'389,"0"0"1,-1 0 0,2-1 0,1 2 0,0 1 0,2 0-840,1 2 0,1 1 0,2-1 1,1-1-644,6 7 1,3-1 0,-1-8 814,-1-6 0,2-12 1,23-23-1,-26-22 1</inkml:trace>
  <inkml:trace contextRef="#ctx0" brushRef="#br0" timeOffset="21313">10438 12629 7533,'-17'-38'449,"-1"1"1,2-2 0,5 17 90,11 28-271,0 17-179,0-7-359,16 30 179,-6-30-135,8 8 0,4-2-855,6-6 271,-8-3 899,-54-49 359,0 6 1,-5 1-600,7 11 0,-2 1 1,3 4 149,-16-4 0,35 28 0,49 18 0</inkml:trace>
  <inkml:trace contextRef="#ctx0" brushRef="#br0" timeOffset="21563">10587 11923 7533,'-20'-41'1638,"0"-1"0,7-3-263,35 40 0,10 11-1255,4 13 0,5 11 0,1 5-776,-10-7 1,2 2-1,0 3 1,-1 4 0,-1 2 583,-6-2 0,0 3 0,-1 2 0,0 2 0,-2 2 0,-2 2 0,-2 1-256,-5-9 0,-2 2 0,0 2 1,-1 0-1,-1 1 0,-2 1 1,0 1-1,-2 0 0,-1-1 1,-1 0 277,-1 2 0,-2 1 1,-2 1-1,0 0 1,-2 0-1,-1 0 1,0-1-1,-1 0 0,0-2 1,-1-1-1,1 2 1,-2 0-1,0-1 1,0-1-1,-2-1 0,0-1 1,-2-1-1,-2-2 1,-8 2-1,0-1 1,1 1-1,-1 0 1,0-1-1,0 1 0</inkml:trace>
  <inkml:trace contextRef="#ctx0" brushRef="#br0" timeOffset="22116">6198 15009 7533,'19'-31'269,"8"13"1,8 5-90,7 7 0,7 5 0,5 0-727,-14 0 1,2 0 0,3 0 0,2 0 0,2 1 0,2 0 418,-10 0 0,0 0 1,3 0-1,0 0 1,2 1-1,0-1 1,2 1-1,0-1 0,1 0 1,0-1 74,-3 1 0,1-1 0,0 0 1,1 0-1,1-1 0,1 1 0,0-1 1,1 1-1,0-1 0,1 0 0,0 1 1,1-1-1,0 0 111,-7 1 0,1-1 0,1 0 0,0 0 1,0 1-1,1-1 0,1 0 0,-1 0 1,1 0-1,0 0 0,0 0 0,1 0 0,0-1 1,-1 1-1,1 0 0,0 0 0,0 0-67,-3 0 0,0 0 1,1 0-1,-1 0 1,1 0-1,0 0 1,0 0-1,1 0 1,-1 0-1,0 0 0,1 0 1,0 0-1,-1 0 1,1 0-1,0 0 1,0 0-1,0 0 1,0 0-1,0 0-27,-1 0 0,0 0 0,0 0 0,0 0 0,1 0 0,0 0 0,0 0 0,0 0 0,0 0 0,0 0 0,-1 0 0,1 0 0,0 1 0,-1-1 0,0 0 0,0 1 0,0-1 0,-1 1 0,0-1 0,-1 1-149,4 0 1,0-1-1,0 1 1,1 0 0,-1 1-1,-1-1 1,1 0 0,-1 0-1,0 1 1,-1-1 0,0 0-1,-1 1 1,-1-1 0,0 0-1,-2 1 1,0-1 0,-1 0 184,9 0 0,-2 0 0,0-1 0,-2 1 0,0 0 0,-1-1 0,-2 1 0,0 0 0,-1 0 0,-1 1 0,-1 0 0,11 1 0,1-1 0,-2 2 0,-1-1 0,-5 1 0,-4 0 0,-7 1 0,7 4 0,1 0 0</inkml:trace>
  <inkml:trace contextRef="#ctx0" brushRef="#br0" timeOffset="22547">7313 15716 7533,'-25'-32'764,"-1"0"1,-5 32-316,14 30 1,6 16-180,5-8 0,3 5 0,0 4 0,1 1-817,1-5 1,-1 3 0,1 1 0,1 1 0,0 1 0,2 1 97,-1-4 1,2 1 0,0 2 0,1-1 0,0 0-1,0 0 1,1-1 49,1-2 1,0-1 0,0 1 0,1-1-1,1-1 1,-1-1 0,0-2 214,2 6 0,0-1 0,0-2 0,0-3 1,1-3-1,1 3 0,1-5 0,-1-8 0,2-10 1</inkml:trace>
  <inkml:trace contextRef="#ctx0" brushRef="#br0" timeOffset="22980">7165 16546 7114,'1'-41'546,"1"0"0,0 0 0,-1 0 0,11-4 0,5 2 0,5 6-919,7 8 1,5 6 0,1 7-108,3 11 0,1 7 1,-3 7 74,7 15 0,-10 10 239,-14 4 0,-13 2 345,-14-3 1,-10-5 80,-7-8 0,-3-12-710,-12-39 540,38-10 0,15-8 0,3 15 0,7-2 0,3 1 0,2 2-29,1-1 0,3 2 0,2 2 0,2 5 141,0 4 1,3 3-1,-1 4 1,-1 8-113,5 11 0,-2 9 0,-5 6-120,-6 8 0,-4 6 0,-5 1-90,-4-2 0,-4 1 0,-2-3 620,0 8 0,-9-17 40,-19-38-360,8-23 0,5-13-450,2 12 0,3-4 0,0-1 1,1 4-196,1 0 1,0 2 0,4 1-16,5-10 0,4 1 1,6 10 479,8 16 0,4 6 0,-3-2 0,0 3 0,6 7 0,0 1 0</inkml:trace>
  <inkml:trace contextRef="#ctx0" brushRef="#br0" timeOffset="23164">8616 16100 7533,'-20'-32'2608,"14"29"-3147,1 41-271,12-2 0,3 5 810,-4-8 0,0 2 0,1-3 0,3 6 0,1-4 0,1-5 0,-1 0 0</inkml:trace>
  <inkml:trace contextRef="#ctx0" brushRef="#br0" timeOffset="23350">8541 15753 7533,'-24'-41'239,"0"-1"1,2 3 0,5 18-1589,17 61 1349,13-1 0,2 3 0,-7-4 0,2 1 0,4-8 0,0 1 0,-1-1 0</inkml:trace>
  <inkml:trace contextRef="#ctx0" brushRef="#br0" timeOffset="24314">8963 16100 7533,'-12'-32'629,"3"1"1,0-1-360,-5-12-270,5 16 0,5 6 450,15 17-91,3 23 1,4 12-405,13 5 0,5 1 48,-8-6 1,0 1 0,4-3-244,3-5 0,3-3 0,0-6 90,-3-4 0,0-5 0,-3-7 60,12-15 1,-6-10-181,-13-4 0,-7-4 45,-10 0 0,-5 6 135,-5 16 450,13 51-225,7-3 0,7 2-285,-4-10 0,3-1 0,1-3 105,16 2 0,1-12 444,-5-16 1,-5-12-310,-10-14 0,-7-7-135,-4 0 0,-6-1-135,-8 0 0,1 14-359,12 33-1,7 10 0,7 6 270,3 1 0,5 2 1,3-2 106,-3-7 1,2-2 0,3-2 0,-1-5 282,11-4 0,2-6 0,-5-7 329,-5-5 1,-4-7 0,-8-6 43,-10-9 1,-9-5-1,-8 1-178,-19-8 0,-13 5-345,2 15 0,-6 4 0,0 8 0,1 10 0,-1 7 0,4 6-15,-7 8 0,14 9 225,28 11 0,18 0-60,4-15 0,9-4 0,3-2-366,8 1 1,3-3 0,0-7-145,-5-7 1,1-5-1,-5-4-60,5-2 1,-13-7 983,-26-16-85,-34 15 51,-15 30-680,47 20-180,26-12 0,15-7 247,-10-9 1,4-3 0,2-4 0,0-2 170,1-2 1,1-3 0,-1-2 0,-2-4 211,-3-3 0,-2-2 0,-3-3 0,-7-2 224,3-19 1,-19 1-217,-25 9 0,-11 8-368,-4 10 0,-2 10 45,-1 14 0,8 10 45,18 6 0,10 5 0,15 9 0,12 2-390,1-8 0,6 0 1,1-1-17,3 0 0,3 0 1,-2-2 165,-5-3 0,-1-2 0,-2-1-345,13 5 1,-7-6 584,-5-3 0,2-18 0,-16-7 0</inkml:trace>
  <inkml:trace contextRef="#ctx0" brushRef="#br0" timeOffset="24681">11417 15988 7533,'0'-38'839,"0"-1"1,-2 6-1,4 11-1199,3 21 181,13 45-271,1-7 0,5 3-30,-4-10 0,3 1 1,3-4 269,3-2 0,2-2 0,2-8 360,1-7 0,1-7 0,-3-7 569,10-17 1,-7-12-181,-17 7 1,-4-4 0,-3 0-135,-3-12 0,-6 5-225,-9 15 89,15 45 1,6 18-150,1 2 0,2 5 0,2 5-493,-4-10 1,0 2-1,2 2 1,-2 2-1,0 0 208,-2-1 0,-1 1 0,1 1 0,-3 0 0,0 1 1,-3 0-31,-3-1 0,-1 0 0,-1 1 0,-3-1 0,-1-1 0,-2-1-111,-1 3 0,-2-1 1,-2-1-1,-3-3 0,-3-5 1,-5-1 0,-3-4 0,-3-4 0,0-5 0,-15 3 0,-1-12 0,7-16 0,-1 0 0</inkml:trace>
  <inkml:trace contextRef="#ctx0" brushRef="#br0" timeOffset="25530">9036 17228 6323,'-12'-19'3276,"5"-5"-2728,13 16-548,13 2-180,7 8-66,21 3-654,-7-10 554,-2-2-464,-9-33 948,-44-7 41,-2 23 1,-4 1-90,1 3 0,-3 6 495,-21 17 0,2 16 224,22 13 1,8 9-810,4-5 0,4 4 0,7-1-1093,11 5 1,7 0 0,4-3 843,-3-9 1,2-2 0,5-4-262,15-4 0,5-5 1,-4-5 106,-11-6 1,0-5-78,9-7 1,6-4-1,-8-2 255,-13 2 1,-3-5 164,3-11 0,2-9 0,-9-1 284,-10-10 1,-5-1-15,2 14 0,0 0 0,-2 1-165,-4-3 0,-4 4 944,-3 4-719,3 25 270,-14 8-540,7 2-1851,-20 27 2121,14-19-90,-2 7 0,0 0-90,2-7 58,2 9 1,8 1-1319,32 8-173,8-8 0,5-2 1163,-6-7 0,3-2 45,-3-4 0,5 1 0,-1 0 1,-5-2 761,-2 1 1,0 2-718,11 5 0,5 5 0,-9-1 360,-4 14 978,-6-16 1,-12-3-979,-56-1 90,8-21-135,-10-6 0,-2-2 3051,-1-3-3138,18-2 0,-2-5 1,4 2-136,-5-5 132,6-17 0,8-5-1238,15 3 713,9 7 0,7-6 1,1 5 29,2 5 0,3 1 360,4 0 0,6-4 0,1 0 0,-4 5 0,2 1 0,1 1 0,0 1 0,0 1 0,0-1 0</inkml:trace>
  <inkml:trace contextRef="#ctx0" brushRef="#br0" timeOffset="25881">10202 16769 7533,'20'0'1979,"-14"33"-1800,-1-8-1818,-10 21 1,-2 6 851,6-23 1,1 1 965,-1 15 1,1 8 0,1-6 446,4-10 1,3 0-470,-2-1 1,1 4-1,1 0 1,1-6 384,4-2 1,1-3-364,0 2 1,1 3 0,-2-7 0,2-5-3238,7 0 4327,-26-39-2348,-9-31 899,-2 4 240,4 12 0,-1-6 0,1 5 30,-4-14 60,6 13 0,1-6 0,1 6 464,0-6-704,8-2 0,4 4 0,9 14 90,12 7 0,5 5 180,14 7-90,-11 8 0,6 3 0,-4 1-45,-9 0 0,0 1 15,10 7 0,5 4 0,-7 0-60,-14-5 0,-2 2 29,6 7 1,2 5 0,-5-4 60,0 7-315,-6 4 1,-3-1 134,-6-11-450,-23 12 270,5-28-135,-14-3 1,-1-3 404,2-6 0,-17-8 0,16-6 0</inkml:trace>
  <inkml:trace contextRef="#ctx0" brushRef="#br0" timeOffset="26014">10525 16707 7533,'-14'-33'3148,"8"10"-6425,35 50 0,-5-7 2184,-4 3 1,3 7 0,-3-4 242,5 13 916,-5-13 0,3 3 1,-4-3-1,-7-2 1,-1-1-1,10 7 0,0 1 1</inkml:trace>
  <inkml:trace contextRef="#ctx0" brushRef="#br0" timeOffset="27164">10897 17240 7533,'-4'-32'899,"1"1"1,-3-13-720,17 9-360,-2 22 719,19 0-449,-13 8 90,25 10-90,-24 8-1729,9 6 1,1 3-655,-2 14 1724,-8-9 0,4 5 0,-4-5-61,6 13 213,-6-10 1,3 3 0,-3-5-34,2 4 137,8-4 1,-1-4 312,-14-10 0,28-25 0,-35-5 0,12-20 0,1-3 0,-8 5 0,0 3 0,2-4 0,-2 4 0,5-2 0,-3 0 0,2 3 0,0 15 557,11-2-377,-10 23 180,20 28-271,-17-9-58,10 9 0,2 1 239,-4-5-330,-1-9 0,6 2 0,-4-3 1261,7 3-1381,-4-12 0,7-1 1,-5-2 1749,9-3-1840,9-8 1,0-5 929,-10-6-930,2-2 0,-2-3 3482,-15-3-3482,1-1 1,-4 0 269,-13 7 0,3-13 0,-16 22 180,-8-4-90,5 10 629,-8 1-449,14 6 539,13 7-629,4-1-1741,18-4 0,3-3 1471,4 2 150,-1-4 0,7-1 0,-5-2-216,-13-2 0,0-1 126,13-2 0,5-1 0,-6-1-15,-13 1 0,-3-3 180,11-13 0,-5-2 134,-11 6 1,-23-8 0,-9 1 0,-10 9-1158,-18 2 1,-5 4 932,20 6 0,0 3 195,-8 2 0,-4 1 0,5 0 2074,-11 0-2269,7 7 0,5 4 268,15-4-943,12 31 270,26-23-954,17 3 0,5 0 1134,-17-12 0,2-1-30,13 0 0,7-1 1,-5-1 1256,-12-2 0,-1-1-1197,6-2 0,4-2 0,-6-1 330,9-4 539,-2-16-269,-52 7-270,0-2 450,-35 13-361,30 5-179,-19 16 0,27-6-360,14 19 91,9-21-136,17-1 0,5-3 315,3-4-150,-6-8 0,6-5 0,-6 1 150,7-7-60,-12-8 0,3-9 0,-8 2-54,-10 12 0,-4-4 181,-2-7 1,-1-9-1,-2 0 1,-2 5 22,-2 2 0,-3-2-113,-2-2 1,-2-8-1,-1 0 1,0 8 67,0 7 0,-1 1-225,-1-9 0,-2-4 0,2 8 3013,1 4-2923,-9-8 0,11 40 450,-1 35-270,1-5 59,6 1 1,3 7 0,0-4-212,0-7 1,1 1 128,0 6 1,2 6-1,1 1 1,-1-7 67,1-2 0,1 0-180,1 3 0,2 7 0,0 0 0,-2-7-270,-1-4 0,1 0 105,7 14 0,5 5 0,-2-8-60,-7-16 1,1-3-136,20 15 0,3-7 405,-6-19 0,8-24 0,-1-9 180,-6-5-1018,-6-3 0,2-7 0,-4 3 928,-7 8 0,-2-2 359,5-12 1,2-5 0,-3 6-270,-6 10 0,-2 2-30,-2-7 0,0-2 0,-1 5 327,4 0-747,-9-5 270,3 35 360,6 29-270,-8-5-910,13 11 1,1 4 729,-6 5 180,4-12 0,5 4 0,-4-5 1984,2 15-1984,1-13 0,4 4 0,-3-5-540,5 2-60,-4-10 0,4 4 1,-2-6-455,7 6 964,11-3 0,-23-9 0,-5-9 0</inkml:trace>
  <inkml:trace contextRef="#ctx0" brushRef="#br0" timeOffset="27314">12806 16918 7533,'13'-24'1394,"1"0"0,11-9-1394,13 28 0,15 10 0,-4 2 0,-1-1 0,0 0 0,-4-2 0,0 0 0,0 1 0</inkml:trace>
  <inkml:trace contextRef="#ctx0" brushRef="#br0" timeOffset="29113">21656 12084 7533,'7'-37'359,"21"-1"-808,-23 18 269,17 9 180,-22 18 450,0 5-181,-11 6-269,-3-4 540,-10-2-90,-18 5-360,8-14-280,11 4 1,-2 2 324,-10-2 0,-1-1-1649,6 0 1,-2 1 1513,-11 5 0,-5 0 60,9-4 0,-1 0 0,1 0-1043,-7 5 1,1 1 952,3-4 0,-2 0 0,-1 0-369,1 1 0,-1 1 0,2 1 428,7-2 1,0 0 0,0 0-90,-9 1 0,-2 0 1,1 1-31,5 0 0,0 1 0,2 0-17,1-1 0,2-1 0,-1 2 137,-1 2 0,-1 1 0,5-1-30,2 1 0,6 0 0,-7 11 1438,38-10-1438,8-4 0,17 4 387,1-8 0,4-2-387,1-1 0,1 0 4,10-1 1,4 0-35,-6-2 0,2 0 0,-2-1 30,-11-2 0,-2-1 0,6 1-30,0 0 0,7 2 0,3 0 0,0 0 0,-2 0 0,-7 0-30,5-1 0,-6 0 0,4 2 24,5 1 0,7 2 0,1 0 0,-5 3 0,-9 1-189,-4 11 1,-7 2 179,10-4 0,-17 1 90,-46 6 0,-17-3 0,11-12 0,-4-3 112,-6 1 0,-8 1 1,-3 2-1,1-1-454,4 2 0,0 0 1,0 0-1,0 1 364,3-2 1,0 1-1,0-1 1,0 0-73,-1 1 1,0-1 0,1 0-1,3 1 95,0 4 0,3 0 0,2-1 0,-8 1 0,1 0-60,6-2 0,-2 2 0,3 1 15,-3 8 0,5 0-90,8-9 0,1 0 90,-1 7 0,8 2-225,20-3 0,7 0 90,11 12 90,2-16 0,5 1 0,1-4 0,4-2 0,7-2-90,0-5 0,9 0 0,5-1 0,-2 0 1,-6-2-1,-2 1 0,-4-2 0,6 0-65,-5-1 1,6 0 0,4-1 0,1 1 0,1-1 0,-2 0-1,-4-1 113,3 0 0,-1 0 0,-3-1 1,0 0-1,0 0 0,-2 1 0,0 0 1,-1 1-1,0-1 0,-1 0 0,4-1 1,0 0-1,0 0 0,0 0 0</inkml:trace>
  <inkml:trace contextRef="#ctx0" brushRef="#br0" timeOffset="29447">22834 12493 7533,'28'-39'45,"1"0"0,-1-1 0,0 1 0,2-5 0,-1 2 0,-7 4 89,-10 10 1,-8 2-45,-26-16-498,6 8 812,-17 10 1,-3 2-3682,-2 0 3104,9 9 0,-1 2 533,3 7 0,2 3-379,-6 1 378,-16 5 26,12 19-205,12 3-135,8-7 0,2 3 134,5 11 1,3 2-45,1-8 0,1 1-458,-1 16 0,3 5 353,3-14 0,3 1 0,-1-1 43,-3 11 1,1 0-104,2-7 0,2 1 0,0 4-60,-1-8 0,-1 2 0,1 3 0,0 0 1,-1 2-316,0-1 1,0 3 0,0 1-1,-1 0 1,1 0 0,0-2 314,1 5 0,0-1 0,1 0 0,-1 0 0,-2 1-374,0-3 0,-1 4 0,0 0 0,-2-2 0,0-4 0,-1-7 239,-3 7 0,-5-5 198,-1 2 0,-4 1 0,-3-7 0,-5-12 0,-3-5 0,-9 7 0,1 0 0</inkml:trace>
  <inkml:trace contextRef="#ctx0" brushRef="#br0" timeOffset="29614">22016 13373 7533,'29'-32'157,"0"-1"0,1 0 1,-1 0-1,2 7 1,3 1-1,1 1 1,1 3-1,0 7-540,4 6 1,1 7 0,-1 3 0,0-2-445,10-2 0,-2 0 0,3-1 692,-1 1 0,4-2 0,-2 1 0,-8 1-37,-5 2 1,-3-1-1,3-2 1,2-1-1,-4 0 1,-6 0 0,0 1-1</inkml:trace>
  <inkml:trace contextRef="#ctx0" brushRef="#br0" timeOffset="29846">23503 12233 7533,'7'-39'0,"-1"9"180,-6 18 89,-17 39-89,7-8 210,-3 9 0,-4 8 0,2-3-835,3-10 1,0 2 601,-1 7 0,-2 8 1,-1 1-1,3-5-630,-2 1 0,1 1 329,3-3 0,0 7 0,0 3 0,0-3 1,2-5 188,-3 10 0,2 0-405,5-10 0,-1 6 0,1 1 0,1-2 1,1-7 89,-2 4 0,4-2-30,9 4 0,4 4 0,1-10 300,7-5 0,4-10 0,4-7 0,4-13 0</inkml:trace>
  <inkml:trace contextRef="#ctx0" brushRef="#br0" timeOffset="30197">23577 12803 7533,'-3'-47'779,"0"0"1,3 2-1,5 10-509,3 27-809,10 4 269,6 27 270,-9-2-315,2 4 0,0 2 315,-1 9-135,-6 4 0,-3 1-757,-1 3 667,-5 3 0,-2-1 220,1-8 5,-5-1 0,-1-5 90,3-15 178,-13-12-268,20-20-180,3-15 0,4-3 0,11-11-676,0 9 1,5-5 0,-2 5 855,-6 8 0,2 0 90,2-1 0,6-5 0,-1 1 0,-5 5-59,-2 3 1,-2 1 13,15-16 0,-4 3 45,-16 15 270,-9 21-180,-12 15 404,-9 17 1,-2 5 135,0 8-844,3-9 1,-2 6 0,3-4 258,9-11 0,1 0-46,-2 13 1,-1 6 0,3-7-90,4 9-6,6-12 1,4 4-1,2-7-624,11 0 495,0-3 1,2-4 134,13-12 0,4-1 0,2-8 0</inkml:trace>
  <inkml:trace contextRef="#ctx0" brushRef="#br0" timeOffset="30377">24570 12952 7533,'-20'-15'494,"2"37"1,2 12-405,5 0-595,1 0 0,0 6 0,2-6 865,7 2-181,-4 12-89,10-1 620,2-18-710,14-8 0,9 2 0,-3-4 0,13 0 0,7-2 0,-1-1 0</inkml:trace>
  <inkml:trace contextRef="#ctx0" brushRef="#br0" timeOffset="30597">24557 12666 7533,'-1'-41'1799,"2"14"-1979,17 50 0,-4-6 0,4 12 180,0-6 0,-4-8-810,9 20 810,-9-20-629,4 8 539,-11-16-180,-2-12-270,-16-3 540,3-16 0,-16 5 0,5-6 0</inkml:trace>
  <inkml:trace contextRef="#ctx0" brushRef="#br0" timeOffset="30864">24880 11898 7533,'-4'-37'629,"1"0"1,5 0 0,6 12-271,8 23 46,8 14 0,3 5-135,9 8-1279,-5 5 0,4 7 0,-3-2 1323,-2-6 1,-1 3-225,-4-1 0,3 6 0,2 4 0,-3-1 0,-3-5-60,-1 0 0,-4-4 0,0 8-225,-3 0 0,2 8 0,-1 4 0,-1 1 0,-2-3 1,-3-6 134,-2 4 0,-3-4 0,-4 6-300,-3-7 0,-2 7 0,-1 4 0,-1 2 1,-2-2-1,0-4 0,-1-6-94,-2 0 0,-1-7 1,-1 0-1,-2 2 454,-2 7 0,-2 3 0,-2 1 0,-1-3 0,1-5 0,-4-2 0,-1-6 0,0-1 0,-2-1 0,0 0 0,-1 0 0</inkml:trace>
  <inkml:trace contextRef="#ctx0" brushRef="#br0" timeOffset="31431">21631 13931 7533,'-13'0'1619,"35"-6"-1169,8 5-1543,8-2 1,10-2 0,-2 2 1003,-1 2 0,5 1 166,-14-2 0,6-1 0,5-1 0,1 0 1,1 0-1,-3 1 0,-4 0-443,7 2 0,-6 0 0,2 1 1,7-2 391,-12 0 1,5 0 0,3-1 0,3 0 0,1-1 0,1 1 0,-1 0 0,-3 0 0,-2 1 0,-5 0-142,10 0 0,-7 2 1,-1 0-1,2 0 0,7-1 131,-11 0 0,5 0 1,3 0-1,3 0 1,1-1-1,0 1 1,0 0-1,-1 0 0,-3 0 1,-4 0-1,-4 1-254,10 1 1,-8-1 0,-1 2 0,1-1 0,6 1 120,-8-1 0,5 0 0,4 1 0,1-1 0,1 1 0,0-1 1,-1 1-1,-3 0 0,-5 1 0,-5 0 110,10 1 0,-7 1 1,-2 1-1,4-1 7,3 0 0,5 0 0,1 1 0,0-1 0,-5 0 0,-8-1 0,10 4 0,-6-2 0,-5-2 0,-1 0 0,0-1 0</inkml:trace>
  <inkml:trace contextRef="#ctx0" brushRef="#br0" timeOffset="32097">23106 14464 7533,'-14'-26'2518,"3"8"-1978,11 12-270,0 28-180,6-5-135,0 18 0,0 4 225,8 1-763,-6-2 1,1 8 0,-2-5 672,-3-12 0,0-1-240,1 3 0,1 3 1,-1 0-346,-1 17 0,-1-3 405,1-17 0,-1 0 90,1 21 0,-2-5 90,-2-14 540,0-9-180,0-30 179,-6-35-539,-1 4-485,3 4 1,0-7 0,0 4 484,-2 6 0,-1-1 22,3-3 0,-1-6 1,1 0-1,0 4-22,-3-1 0,0 0-180,1 1 0,0-7 0,0 2 1,0 5 133,-1 5 1,1 0-255,1-7 0,1-4 1,0 8 1708,-1 2-1589,21-8-90,16 57 540,2 0-762,-8 1 0,2 5 0,-2-1 492,-4-4 0,2 1-68,5 3 1,7 4-1,0 0 1,-5-2 22,0 2 0,1 0-45,-3-4 0,6 3 0,1 1 0,0 0 0,-6-4-90,8 8 0,0-1 45,-1-2 0,7 3 0,0-1 0,-7-4 0,-3-2 0,0-2-45,7 1 0,5 1 0,-8-5 90,2-3-26,-1-12 1,-4-6 25,-13-12 2316,2-21-1822,-14 13 1,-4-2-315,-3-22 419,3 7 1,1-8 0,-3-1-1420,-7 9 1,-2 0 0,-2-2 0,1 1 747,2-2 1,1-1 0,-1 1 0,-1 1 0,-3 3 0,-1-1 0,-1 3 0,-1 4 0,-4-3 0,0 0 0</inkml:trace>
  <inkml:trace contextRef="#ctx0" brushRef="#br0" timeOffset="33265">19846 15592 7533,'36'0'539,"-8"0"-149,3 0 0,8 0 0,-2 0-2029,-4 0 1,5 0 1657,-2 0 0,8 0 0,6 0 1,1 0-1,-2 0 0,-5 0-556,-2-1 0,-3-1 1,0 1-1,7-1 527,-5 1 0,6 1 0,3-1 0,3 1 0,1-1 0,0 0 0,-1 1 0,-4-1 0,-5-1-168,7 0 1,-7 0 0,-1-1 0,3 0-1,7 1 155,-13 1 1,3 0-1,4 0 1,2 1-1,2-1 1,1 1 0,0-1-1,-1 1 1,-1 0-1,-2-1 1,-3 1-1,-4-1-211,9 0 1,-6 0 0,-2 0 0,-1 0-1,5 0 1,5 1 175,-12-1 0,3 1 0,4 0 0,2 0 1,1 0-1,2 0 0,1 0 0,0 0 0,-1 0 1,0 0-1,-3 0 0,-1 1 0,-4-1 1,-2 0-12,8 0 1,-4 0 0,-3 0 0,-1 0 0,0 0 0,4 0 0,6 0 68,-9-1 0,3 1 0,3 0 0,3-1 0,1 1 0,2 0 0,0-1 0,0 0 0,-1 1 0,0 0 0,-2-1 0,-3 1 0,-3-1 0,-3 1 0,10 0 0,-7 0 0,-2 0 0,-1 0 0,0 0 0,4-1 0,4 1 0,-9-1 0,3 0 0,2 0 0,3 0 0,2 0 0,0-1 0,1 1 0,0 0 0,-1-1 0,-1 1 0,-2 0 0,-3-1 0,-3 1 0,-3 0 0,12 0 0,-6-1 0,-4 1 0,0 0 0,2-1 0,5 1 0,-6-1 0,5 1 0,2-1 0,1 0 0,1 1 0,0-1 0,-2 0 0,-2 0 0,-5 0 0,-3 0 0,9-1 0,-6 0 0,-2 0 0,3-1 0,0 2 0,-1 0 0,0-1 0,1 1 0,-1-1 0</inkml:trace>
  <inkml:trace contextRef="#ctx0" brushRef="#br0" timeOffset="34014">21718 16509 7533,'8'-24'-405,"1"0"0,0-5 1034,7-1 1,3 3-450,1 9 135,-1-12 0,-2-1-225,4 6 90,-5-7 0,-3 0 0,-5 9-360,-8-17 0,-8 26-135,-18 6 0,-5 4 135,-2-2-913,0 11 1,-7 4 0,4-1 635,-12 3 607,11 4 0,-5 4 0,7-2-60,-5 7-1,16-2 1,-2 5 0,7-2 0,4 8-120,13-1 0,4 6 0,3-6 120,17 9-150,5-5 0,6 6 0,0-6 60,-4-9 0,2-1-203,-1 2 1,5 4 0,-1 0 0,-5-3 157,2 0 0,-4 2-180,-5-2 0,0 5 0,-1 0 0,-4-5 225,-4-4 0,-4-1-180,-7 21 1,-10-5 1367,-15-24-694,-16-4 1,-9-7-195,11-11 0,-2-6 0,2 1-163,-9 3 1,0-2-48,5-7 0,0-4 0,8 2-90,4 2-315,13-9 0,9 1 225,19 8-495,18-1 1,5 2 404,-10 11 0,2 1-502,18-1 0,7-2 0,-5 3 682,-10 3 0,2 1 0,3-2 0,7 1 0,1 0 0,-7-1 0,2-1 0,0 0 0,-1 2 0,8 0 0,-1-1 0,-8 0 0,-3-4 0,-3-1 150,7-1 0,2-1 0,-9-3 218,-7-10 441,-13-19-539,-32 15-45,-20 9 0,-5 3-135,-1 1-205,5 7 1,-6 3 0,5 1 204,-9 2 29,12 4 1,-4 2 0,6 0 60,-1 4-90,-1 13 0,6 5 0,19-4-180,8 11 0,7-1 180,16-3-203,3-10 0,6 2 1,0-4 112,-2-6 0,1-3 0,7 4 0,5 1 0,-4-4 0,-1-3 0,-1-2 0,10 3 0,-1 0 0</inkml:trace>
  <inkml:trace contextRef="#ctx0" brushRef="#br0" timeOffset="34230">22822 16596 7533,'-26'-17'0,"0"1"0,5-1 0,0 5 1619,-19 10-1349,22 4-450,-10 15 0,0 6 270,4 1-270,-3 10 0,2 1 270,9-4 45,2 8 0,6 1-315,13-1-45,7 2 0,10-1-135,18-14 1,6-5-6,-15-5 1,0-1 0,2-2 0,4-3 0,0-2 0,-1-3 0,4-2 0,-1 0 0</inkml:trace>
  <inkml:trace contextRef="#ctx0" brushRef="#br0" timeOffset="36081">23119 16806 7533,'-27'-31'1079,"-7"0"-1079,24 18 360,-17 7-630,24 19 270,-8 22 0,17-11 0,6 7 0,4 0-180,8-1-83,-2-9 1,6 2 0,2-2 112,1-4 0,3-2 0,1-2-30,8 3 0,1-1 0,-1-7 0,-2-7 0,0-5 1,-14-9-91,-20-14 0,-10-5 225,-3 1 0,-9-1-690,-9 6 0,-10 0 0,-3 1 1,5 6 689,0 2 0,0 2 165,-8-6 0,-4-3 0,5 5-76,10 10 1,0 2 45,-4-3 0,-3-2 0,7 6 736,3 10-466,-7 15-225,57 1 0,20 4-195,-4-3 0,6 0 0,0 0-248,-7-2 1,0-2 0,4-1 289,-3-4 0,5-2 0,1-1 0,-3 0 0,-6-2 63,3 4 0,-1-3-90,-2-4 0,5-2 0,0-1 0,-8-1 45,-4 3 0,-7-7 809,-6-27 1,-10-5-630,-15 4-30,-10 5 0,-8-3 0,1 7-240,-11 2 90,4 8 0,0 3 0,3 3 327,-17 7-238,48 34-44,14-5 0,9 0-45,3-2 0,5-1 0,2-2 557,8 1 1,3-4-1,-1-3-587,-5-6 0,-2-3 0,-1-5 30,2-8 0,-5-6-90,-6-18 90,-22-13-180,-1 26-202,-3-13 382,3 25 1120,6-8-1120,-2 11-179,31 17-136,-12-2 0,6 2-75,4-2 0,5 0 1,-2 0 157,-10-1 0,-2-1 0,4-1 142,3-4 0,4-2 0,-1-1 0,-5-1 90,-4 0 0,-1-3 0,5-3 0,4-2 0,-6 0 0,6-5 327,-8-8 0,-9-5 483,-41-24-406,-3 21 1,-5 3-315,1 2 0,-4 4 90,-1 8 0,-5 3 0,3 7-90,-4 19 0,4 2-45,7-16 0,5 3 45,13 19 0,14-1-90,32-23 0,13-8 45,-15 7 0,3-4-1057,2-7 0,4-6 1,-8-1 1011,2-15-180,-14 5 0,2-6 0,-7-3-110,-10-2 1,-7-3 0,-2-2 139,-1-8 0,-3-2 0,-3 1 90,-2 2 0,-3 0 0,-3 7 240,-10-5 0,0 21 450,6 44-451,15 20-29,10-6 0,5 5 0,1-4-226,-2-8 1,2-1 165,7 12 0,4 6 0,-2-5-45,-4-12 0,3 0-113,1 1 1,5 4-1,1 0 1,2-5-233,7-2 0,2-5 0,2-1 30,-4-4 0,1-1 1,1-1-1,-2-3 240,3 1 0,-3-3 0,0-7 30,-1-9 0,-1-7 0,-7-4 1437,-9-15 1,-7-5-1258,5-5 0,-7-3-90,-18-2 0,-11 3 372,-6 13 1,-7 10-58,-11 16 0,0 14-136,10 11 1,8 9-45,12 15 0,10 3-225,8-16 0,9-2-717,16-3 0,15 0 0,2-3 0,-7-6 537,-6-6 0,1-4 22,4 1 1,9 2 0,-4-5-1,-13-9-133,-17-16 1,-9-6-115,-5-7 1,-5-1 359,-4 5 0,-4 3 90,-9 1 0,-1 8-135,4 13 450,-9 6-450,20 6 809,4 29-719,17-12 225,6 8 0,6 1-165,1-12 0,4-4 0,2 1-90,3 2 0,2-1 0,-1-3-60,14 1 0,-7-13-630,-6-34 405,-44-3 1,-12-2 269,3 7 0,-2 3-180,-7-8 0,1 5-674,10 14 1528,25 14-44,16 15 0,10 9-406,0-3 1,5 2 0,2 1-45,-6-4 0,2 1 0,0-1 0,-3-1-75,1-2 0,-2-1 0,-1-1 75,17 9 0,-11-13-1154,-24-25 659,0 5 630,-27-31 89,-3 8-179,-5 7-270,1 4 360,11 20 3006,24 8-3157,5 6 0,5 1-299,18-2 0,4 0 60,-13 0 0,1 0 0,-1-4 30,-1-9 0,-1-3 0,-2-4 180,-1-3 0,-6-3 90,3-20 180,-28 1-360,-6 27 1077,5 2-987,-5 10 360,6 2 180,0 16-450,6-2-225,4 10 0,3 1-45,9 7-817,-2-7 0,3 6 0,-2-4 727,-6-9 1,1 2-24,3 4 1,3 6-1,-1 3 1,-3 0-364,-6 0 0,-4 0 1,-1 2-1,-3 2 314,-1-1 0,-3 2 0,-2 1 0,0 0 1,1-3 183,0-1 1,2-1-1,-3-3 1,-7-1 44,-10 1 1,-6 1-1,-3-7 1,-2-12-108,-2-15 1,-2-12 0,-2-1 129,0 2 0,-3-2 0,-1-1 0,4-3 0,-6-6 0,3-3 0,1-2 0,3-3 0,0 1 0,0-1 0</inkml:trace>
  <inkml:trace contextRef="#ctx0" brushRef="#br0" timeOffset="36663">23267 17687 7533,'-29'0'60,"-1"0"0,-6-1 0,3 2 2458,4 4-1349,10 2-899,66 0-780,-14-8 1,6-1-1,2-1-310,-4 0 1,3 0 0,0 0 0,-3-2-16,4 0 1,-1-1 0,-2-2 384,1-2 0,0-1 0,-21-2 417,-47-15-146,7-4 330,-11 22 0,-11 4 0,-1 4 478,0 3 1,1 2 0,-1 5-151,-2 4 1,0 4 0,3 4-270,5 1 0,2 3 0,8 2-300,5 6 0,14 3-30,18-4 0,10 1 0,3-5 30,-1-9 0,5-3-383,7 4 1,7 1 0,4 0 0,-2-4-278,5-4 1,-1-5 0,4-3 571,0-2 0,3-2 0,-1-2 0,-3-2 0,-2 0 0,-3-1 0,-2-5 0,-9-8 0,1 0 0,-1 0 0</inkml:trace>
  <inkml:trace contextRef="#ctx0" brushRef="#br0" timeOffset="37180">23925 17649 7533,'3'-43'359,"1"0"1,-1-1 0,-6 8-180,-15 15 0,-7 17 0,-4 7 45,-9 8 0,-1 9-315,1 9 0,3 5 45,2-2 0,7 1-1594,16-4 1,7-3 1433,4 5-70,16-11 0,7 0 140,11-3 0,4 0-105,-9 1 0,1 2 0,0-3-1028,9-2 1,-3-2 1222,-9 2 0,-5-3-1190,-5-5 1595,-9 0-180,-26-2 180,-1-5-90,-10-7 0,-2-2-90,1-1-46,7-4 1,3-1-461,5 2 506,-2-16 1355,20 8-1895,14-6 1,9 2 89,2 11 0,4 3 97,2-5 1,3-1-1,0 5 38,3 6 0,2 3-105,-3-2 0,2 0 1,-2-1 1444,3-2 1,-3-2-1116,1-1 0,-6-5 380,-14-3 1,-9-4 69,-17-4 0,-8-1-226,-9-7 1,-4 1 0,-6-5 0,-1 2-449,4 12 0,-1 3 314,-4 0 0,4 6 1257,8 15-1347,-7-5 1125,11 28-946,22 11 1,6 6-225,-9-10 0,4 2-976,13 12 1,8 5-1,-1-6 1021,-7-15 0,2-1-405,2 4 0,4 4 1,2 1-1,-1-3-365,7 1 0,1-3 0,-2 1 680,0 2 0,0 0 0,-3-1 0,6 3 0,-12-6 0,-22-12 0</inkml:trace>
  <inkml:trace contextRef="#ctx0" brushRef="#br0" timeOffset="37414">24421 17909 7533,'-36'-27'284,"1"0"1,-1 0 0,1 0 0,-2-1 0,2 1 0,2 0-165,6 3 0,1-1 0,6 2-210,-2-17-1549,50 30 1,12 6-1639,4-9 2885,-2 9 0,11 2 0,1 3 165,-13 2 1,2 3-1,-1 1 1,0-1 106,6 1 0,-1 0 0,0 1-9,-7 0 0,1 1 0,-2 1 0,-8 0 129,12 15 0,-20-7 888,-16 5 609,-17-2 1,-7 1-1093,-8 7 0,-3 0-360,1-3 0,-1 0 443,-9 4 1,5-2-2378,16-6 1889,-1 1 0,24-23 0,6-7 0</inkml:trace>
  <inkml:trace contextRef="#ctx0" brushRef="#br0" timeOffset="37547">24694 17451 7533,'-23'-39'719,"0"0"1,5 7-1,6 15-719,17 52 0,11-1 0,-1 1 0,0 0 0</inkml:trace>
  <inkml:trace contextRef="#ctx0" brushRef="#br0" timeOffset="38364">24941 17773 7533,'-18'-37'1349,"5"-6"-360,-5 5-899,49 12-90,5 36 0,4 13-240,-9-5 0,1 2 1,0 4 119,3 5 0,-1 4 0,-5 0 255,-4 6 0,-8-4 315,-6-9-181,-12-51-224,-1-2 0,4-5-630,9-7 1,7 3 44,0 9 1,4 8 539,8 13 0,2 12 45,-5 15 0,-3 9 314,-1 7 1,-3 3-135,-5-4 0,0-2 225,10 9-540,0-54-225,-7-6 0,-1-6-135,2-9 1,1 1 89,8 5 0,5 6 360,-3 8 0,3 6 180,6 15 0,2 7-60,-11-2 0,1 2 0,0-1-120,3 1 0,-1 0 0,1-2 89,12 6 1,-3-10 0,-7-16 0,-10-10 450,-19-25-360,-25 8 0,-13 3 0,-11 4 0,-6 8 59,14 9 1,-1 4 0,2 6 75,-10 12 0,10 10-90,22 8 0,14 3-166,12-7 1,10-1 0,4-2-173,1-5 1,5-2 0,2-3 0,0-2-211,0-4 0,1-2 0,0-2 0,-2-3 23,3 0 0,-2-4 1,-6-3 299,2-9 0,-15-2 720,-30-3-181,-3 8 1,19 42-855,19-13 0,9 0 315,9 6 0,4-2 0,-3-4 0,0-4 0,-7-4 0,0 0 0</inkml:trace>
  <inkml:trace contextRef="#ctx0" brushRef="#br0" timeOffset="38596">26516 17240 7533,'12'-21'2338,"28"33"-2338,-15 11 30,-2 7 0,4 9 0,-3 1-1123,-6-5 1,-3 1 0,1 0 27,1 2 1,0 1 0,0 1 794,-4-4 0,-1 2 1,0-1-1,-4-4 486,-2-3 0,-2 0-636,2 8 0,0 4 0,-2-6 420,-4 8 0,-4-16 0,-3-4 0,-6-6 0</inkml:trace>
  <inkml:trace contextRef="#ctx0" brushRef="#br0" timeOffset="38746">26504 17674 7533,'12'-21'-540,"15"8"0,8 4 630,4 9 0,2 4-918,6-3 0,4 0 783,-15 2 0,4 1 0,-1 2 0,-5-1-289,5 1 0,-2 2 0,2-2 0,2-1 0,-4 1 0,-6 1 0,0-1 1</inkml:trace>
  <inkml:trace contextRef="#ctx0" brushRef="#br0" timeOffset="39514">27346 17748 7533,'-18'-44'629,"4"13"-89,-26 13-90,0 23 0,0 4-226,15 15 1,5 8-270,11-8 0,3 2-45,-3 4 0,5 3 0,11 6 1,10-4 44,9-15 0,4-3-206,-4 9 0,3-3 191,4-14 0,5-4 0,-5-2-30,14 3 90,-15-11 0,4-3 0,-7-1 0,3-8-180,-6-12 0,-6-5 180,-19-3-405,-12-6 1,-7-1 404,5 21 0,-4 2-180,-12-5 0,-7-1 0,3 4 90,7 8 0,-2 2-60,-11-1 0,-5 2 1,6 3 238,-9 2-44,2 13 0,10 10 135,41 24-180,-6 7-659,30-20 1,18-1 0,-1-5 628,-16-8 0,0-4 0,3 1 48,2 0 0,4 0 0,2 0 0,-1 0 0,-4-3-925,2-1 0,-4-2 0,0-2 1087,3-1 0,1-3 0,-3-2 90,2-7 0,-4-3-1790,7-14 1879,-18 10 1,-5-5 69,-8-7 0,-7-5-189,-8 3 0,-6-2 0,-1 0-390,0-2 0,-1 0 0,-3 2-30,-8-3 0,-4 1 1,0 5-1,-5 3 0,1 7-217,6 9 0,2 6 397,1 7 1526,18 17-1526,10 7 0,18 18-90,0-9 7,1-6 0,8 5 0,-3-3 173,-2 0 0,0-1 660,1 0 1,3 3-1,-6-2-840,-6 3 0,-7 0-90,-4-1 1,-5-2 89,-4 11-90,-10 5 90,15-38 0,25 3 90,1-5 45,17-5 0,4-1-152,-21 3 0,0-1 107,5-1 0,5-1 0,-4-1 0,-5 1 0,-1 0 0,6 0 0,-1 0 0</inkml:trace>
  <inkml:trace contextRef="#ctx0" brushRef="#br0" timeOffset="65130">1066 12344 6469,'-5'-33'89,"1"-1"1,0 13 920,28-23-740,-9 54-45,6 14 0,3 8 0,3 4 0,3 4-1045,-6-8 1,3 3 0,0 1 0,-1-3 524,2 3 0,-1-2 0,1-1 214,3 5 1,1 0 0,-1-3-10,-7-9 0,-1-1 0,2 1-61,6 6 1,3 0-1,0-1 91,-3-2 0,0-2 1,0-7 695,10-8 1,-7-16-368,-23-21 1,-9-14 0,-4-4-216,-1 5 0,-4-4 0,-2-2 0,-1-1 0,0 0 51,0 2 0,-1-1 1,-1-1-1,0 0 1,0 0-1,0 3-105,1-3 0,0 0 0,1 2 0,0 1 0,-1 3 0,-6-12 0,1 3 0,2 8 0,5 15 0,0 0 0</inkml:trace>
  <inkml:trace contextRef="#ctx0" brushRef="#br0" timeOffset="65881">2380 12555 7533,'-3'-35'179,"1"0"1,3 4 0,2 0-315,0-14 1,-5-1 223,-20 5 1,13 8-90,26 26 0,17 7 0,13 5 0,7 4 0,5 2 0,0 0 0,-4-1 0,-7-4 0,-13-5 0,9-12 0,-1 0 0,6 20 0,0-1 0,0 0 0,0 0 0,0 1 0,0-1 0,0 0 0,0 0 0,0 1 0</inkml:trace>
  <inkml:trace contextRef="#ctx0" brushRef="#br0" timeOffset="66948">2455 12407 7533,'-25'-24'1619,"11"3"-1838,28-2 1,18-10-1,12-5 1,3-1-1,-5 3 1,-11 9-1,-10 5 1,2 1-1,11-6 1,1-1 0,-1 1-1,0 0 1,1 0-1,-1 0 1</inkml:trace>
  <inkml:trace contextRef="#ctx0" brushRef="#br0" timeOffset="68148">2194 12282 7533,'6'-44'2069,"12"13"-2304,7 16 1,13-1 0,8 0 0,1 0 0,-3 4 0,-9 3 0,2 2 0,-1 3 0,10-7 0,-1 1 0,0-1 0,0 1 0,0-1 0</inkml:trace>
  <inkml:trace contextRef="#ctx0" brushRef="#br0" timeOffset="69315">4401 12270 7533,'36'-11'-21,"0"0"1,1 0 0,-14 8-1,5 1 1,3 0 0,5 0 0,3 1-1,4 1 1,2-1 0,4 1 0,1 1-1,3-1 1,2 1 0,2 0-1,0 0 1,2 0 0,0 1 0,1-1-1,0 1 1,0 0 0,0 0 0,-1 0-1,-1-1 1,-2 1 0,-1 0 0,-1 0-1,-3 0 1,-3-1 0,-2 1-1,-3-1 1,-3 1 0,-3-1 0,20 0-1,-6 1 1,-6-1 0,-3 1 0,-2 0-1,2 0 1,3 0 0,5 0 0,7 0-1,-8 0 1,0 0 0,-1 0-1,1 0 1,0 0 0,-1 0 0,1 0-1,0 0 1,-1 0 0,1 0 0,0 0-1,-1 0 1,1 0 0,0 0 0,-1 0-1,1 0 1,0 0 0,0 0-1,-1 0 1,1 0 0,0 0 0,-1 0-1,1 0 1,0 0 0,-1 0 0,1 0-1,0 0 1,-1 0 0,1 0 0</inkml:trace>
  <inkml:trace contextRef="#ctx0" brushRef="#br0" timeOffset="70331">7326 12319 7533,'5'-38'1259,"2"13"-1806,17 24 1,17 10 0,10 7 0,1 3 0,-7 0 0,-14-4-1208,1 18 1754,-1-4 0,10 9 0,-6 0 0,-24-8 0,-37-7 0,-26-8 0,-2 2 0,14 1 0,0-1 0,0 0 0,0 0 0,0 0 0</inkml:trace>
  <inkml:trace contextRef="#ctx0" brushRef="#br0" timeOffset="97664">23230 5850 7533,'0'-29'899,"-1"-1"1,2 4-541,12-12-269,16 38 0,-2 5 0,10 3 0,7 2-1013,-1 1 1,4 2-1,4 0 887,-10-3 0,2 0 0,3 1 0,1-1 1,2 0-312,-6-2 0,2 1 1,1-1-1,2 0 1,0 0-1,1 0 0,0 0 327,-7-2 0,1 0 0,0-1 0,1 1 0,1 0 0,-1-1 0,1 0 0,1 0 1,0 0-48,-1-1 1,0 1 0,1-1 0,0 0-1,1-1 1,0 1 0,0-1 0,0 1 0,1-1-1,-1 0 140,-1 0 1,0 0 0,0-1-1,0 0 1,0 0 0,1 0-1,-1 1 1,1-1 0,0 0-1,-1 0 1,1 0-130,0 0 0,1 0 1,0 0-1,0 0 0,0 0 1,0 0-1,-1 1 0,1-1 1,0 0-1,-1 0 0,0 0 74,2 1 0,0-1 0,0 0 0,0 1 0,-1-1 0,0 0 0,0 1 0,0-1 0,-1 1 0,-1 0-36,2 0 1,0 0 0,0 0-1,-1 0 1,0 1 0,-1-1-1,-1 1 1,-1 0 0,-2 1 32,10 1 0,-2 1 0,-1 0 0,-2 1 0,-1-1 0,-2 0 214,7 1 0,-2 0 1,-3 0-1,-4 2-169,-1 1 0,-3 2 0,-4-2 885,3 0 0,-5-2-945,-5-2 0,-3-2 2737,7 1-2737,-31-28-90,-13-1 0,-5-4 90,0-7 0,-1-5 0,0-4 114,2 4 0,1-2 0,0-2 0,0-3-99,4 7 0,0-3 0,0 0 0,1-2 0,0-1 0,2-1-261,0 3 0,2-1 0,0-1 0,1 0 0,1-2 0,-1 0 0,1 0 167,1 1 0,0 0 1,1-1-1,-1 0 0,2-1 1,-1-1-1,1 1 0,0-1-217,0 3 1,1 0 0,0-1 0,0 0 0,1-1 0,0 1 0,0 0 0,-1 0-1,1 1 306,0 0 0,0 1 0,0 0 0,0 0 0,1 0 0,-1 0 0,0 1 0,0 0 0,1 0 91,-1-2 0,0 0 0,0 0 1,0 0-1,0 1 0,0 0 1,0 1-1,0 2 4,-1-8 0,1 0 0,0 1 0,0 2 0,-1 2 0,1 2-60,0-4 0,-1 3 0,1 1 0,1 1-45,1-2 0,1 0 0,1 3 0,0 7 44,0 5 1,0 3-315,2-14 1,-1 7 657,-5 21-748,0 5 2135,0 2-1416,5 10 2752,-3 2-3111,3 0 0,1 15-90,1-2 0,5 17 0,9-14 0,9-3 247,2-9 1,7-4-1,6-2 1,4 0-455,-11-2 0,3 0 0,2-1 0,4-1 0,0 0 0,3 0 0,0 0 1,1-1-1,0 0 310,-8 0 1,1-1 0,1 0 0,1 0 0,0-1 0,1 1-1,1-1 1,0 0 0,0 0 0,1 0 0,1 0 0,-1 1 0,1-1-219,-4 1 0,1-1 0,0 1 0,2 0 1,0-1-1,0 1 0,1 0 0,0-1 0,-1 1 1,1 0-1,-1-1 0,-1 1 0,0-1 0,-2 1 1,0-1-1,-2 1 198,9-1 1,-2-1-1,0 1 1,-1 0-1,-1-1 1,-1 1 0,0-1-1,-1 1 1,0 0-1,-1 1 1,0-1-1,4 1 1,2 1 0,-1-1-1,0 1 1,-2 0-1,-1 1 1,-3-1-1,-3 1 1,-4-1 0,2 2-1,0 0 1,1 0-1,-1-1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FFCF-8EAC-4250-A265-C97E9517D4D2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ECC8-FAD9-445F-8C97-A9507726E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6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0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FABA-FAB6-7316-F3DC-6D566575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7F70D-207D-4F18-1696-FDE9B9AE5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E429B-27A1-A1A4-31C7-2DE249B78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01E0E-B538-616A-8493-4045AA89E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1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CEDF9-8281-5E06-E3CB-55176923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59939-C11A-04C1-3A38-C69E45009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091FF-BBB0-E805-5791-894D21698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2ED67-E9F0-8BD3-55CE-104D48808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4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0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1C33D-C377-3FAB-A845-DDE9091A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42644-EE63-80A6-B4AF-DC1A4F87B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CFBD1-8FC1-FD26-D65A-6E79B8D0A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7019B-38DC-F17A-FFB3-67E677C65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4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26" name="Picture 2" descr="Image result for school of informatics edinburgh logo">
            <a:extLst>
              <a:ext uri="{FF2B5EF4-FFF2-40B4-BE49-F238E27FC236}">
                <a16:creationId xmlns:a16="http://schemas.microsoft.com/office/drawing/2014/main" id="{64024A28-177C-4A86-9505-868CB12B17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0890783" y="133350"/>
            <a:ext cx="1157287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5508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6E0014FD-60EF-45F1-99DA-44933AA3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767DAEEF-1902-4D3C-9B8F-48CBD86EC9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6" r:id="rId2"/>
    <p:sldLayoutId id="2147483847" r:id="rId3"/>
    <p:sldLayoutId id="2147483842" r:id="rId4"/>
    <p:sldLayoutId id="2147483843" r:id="rId5"/>
    <p:sldLayoutId id="2147483844" r:id="rId6"/>
    <p:sldLayoutId id="2147483845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hyperlink" Target="https://en.wikipedia.org/wiki/Floor" TargetMode="External"/><Relationship Id="rId7" Type="http://schemas.openxmlformats.org/officeDocument/2006/relationships/hyperlink" Target="https://en.wikipedia.org/wiki/Probability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wing_needl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en.wikipedia.org/wiki/Wood" TargetMode="External"/><Relationship Id="rId10" Type="http://schemas.microsoft.com/office/2007/relationships/hdphoto" Target="../media/hdphoto1.wdp"/><Relationship Id="rId4" Type="http://schemas.openxmlformats.org/officeDocument/2006/relationships/hyperlink" Target="https://en.wikipedia.org/wiki/Parallel_(geometry)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3763-E18E-487D-A4DB-E0036745F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206451"/>
            <a:ext cx="9440034" cy="1828801"/>
          </a:xfrm>
        </p:spPr>
        <p:txBody>
          <a:bodyPr/>
          <a:lstStyle/>
          <a:p>
            <a:r>
              <a:rPr lang="en-GB" dirty="0"/>
              <a:t>Computer Graphics Rendering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38100-21BC-4A77-81A4-F290A528D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035249"/>
            <a:ext cx="9440034" cy="1049868"/>
          </a:xfrm>
        </p:spPr>
        <p:txBody>
          <a:bodyPr/>
          <a:lstStyle/>
          <a:p>
            <a:r>
              <a:rPr lang="en-GB" dirty="0"/>
              <a:t>Lecture 7: Monte Carlo Integration</a:t>
            </a:r>
          </a:p>
          <a:p>
            <a:r>
              <a:rPr lang="en-GB" dirty="0"/>
              <a:t>Kartic Subr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ACEEF-B78C-147A-9C23-3A26E26E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22" y="215280"/>
            <a:ext cx="4245576" cy="3943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D17173-2491-5BB3-F8F1-9CAC5DB076F0}"/>
                  </a:ext>
                </a:extLst>
              </p14:cNvPr>
              <p14:cNvContentPartPr/>
              <p14:nvPr/>
            </p14:nvContentPartPr>
            <p14:xfrm>
              <a:off x="4248360" y="4934880"/>
              <a:ext cx="1027080" cy="500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D17173-2491-5BB3-F8F1-9CAC5DB076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2160" y="4918680"/>
                <a:ext cx="1059480" cy="5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71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DCFA-CC0D-98CB-5D62-E382F2BAE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65C4-A804-F754-58B6-A819ABC4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Expectation, probability distribution, probability</a:t>
            </a:r>
          </a:p>
        </p:txBody>
      </p:sp>
      <p:pic>
        <p:nvPicPr>
          <p:cNvPr id="1026" name="Picture 2" descr="Spin The Bottle Drinking Game">
            <a:extLst>
              <a:ext uri="{FF2B5EF4-FFF2-40B4-BE49-F238E27FC236}">
                <a16:creationId xmlns:a16="http://schemas.microsoft.com/office/drawing/2014/main" id="{DF2D7B02-1622-FDC5-1B34-3C663E8D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3" y="2132888"/>
            <a:ext cx="3036606" cy="30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785C4E-965B-C3CB-5410-36A979E08A80}"/>
                  </a:ext>
                </a:extLst>
              </p14:cNvPr>
              <p14:cNvContentPartPr/>
              <p14:nvPr/>
            </p14:nvContentPartPr>
            <p14:xfrm>
              <a:off x="8117640" y="2188440"/>
              <a:ext cx="3057120" cy="308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785C4E-965B-C3CB-5410-36A979E08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1440" y="2172240"/>
                <a:ext cx="3089520" cy="31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95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BCDF-EF85-8D40-A734-9038F05F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using random samples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D6759F-2CBF-F5DD-450F-928E649649B9}"/>
                  </a:ext>
                </a:extLst>
              </p14:cNvPr>
              <p14:cNvContentPartPr/>
              <p14:nvPr/>
            </p14:nvContentPartPr>
            <p14:xfrm>
              <a:off x="1655640" y="963720"/>
              <a:ext cx="10072800" cy="560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D6759F-2CBF-F5DD-450F-928E649649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9440" y="947520"/>
                <a:ext cx="10105200" cy="56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94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8465-7C91-D5BE-B54C-511B59FB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F6B3-F7E1-ECF7-959C-99F8790C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using random samples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5D32C0-89D5-22CE-442E-CFAD860D6121}"/>
                  </a:ext>
                </a:extLst>
              </p14:cNvPr>
              <p14:cNvContentPartPr/>
              <p14:nvPr/>
            </p14:nvContentPartPr>
            <p14:xfrm>
              <a:off x="2333520" y="1186920"/>
              <a:ext cx="9570960" cy="146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5D32C0-89D5-22CE-442E-CFAD860D61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7320" y="1170720"/>
                <a:ext cx="9603360" cy="14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04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CA99-88E3-6040-B94A-627B237E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circle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37A16F-A095-AE43-2120-3E5069AFAD26}"/>
                  </a:ext>
                </a:extLst>
              </p14:cNvPr>
              <p14:cNvContentPartPr/>
              <p14:nvPr/>
            </p14:nvContentPartPr>
            <p14:xfrm>
              <a:off x="1087560" y="1155600"/>
              <a:ext cx="8195040" cy="499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37A16F-A095-AE43-2120-3E5069AFAD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360" y="1139400"/>
                <a:ext cx="8227440" cy="50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35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A5C1-2600-2183-8C66-9013FCB9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questions on CW1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86348-4B12-74D8-2951-DC7EC0EB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39" y="1555335"/>
            <a:ext cx="8974874" cy="44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8716-8E16-1051-B4E0-E9E2E8AFA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3BA-2FCE-F5E9-8DE2-B6400E68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integrating circles to general functions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ACD665-1B98-6929-2CD1-BE34E99FC849}"/>
                  </a:ext>
                </a:extLst>
              </p14:cNvPr>
              <p14:cNvContentPartPr/>
              <p14:nvPr/>
            </p14:nvContentPartPr>
            <p14:xfrm>
              <a:off x="379080" y="1066680"/>
              <a:ext cx="10608480" cy="544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ACD665-1B98-6929-2CD1-BE34E99FC8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880" y="1050480"/>
                <a:ext cx="10640880" cy="54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31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2FA4-E824-A54E-A2B5-84D45ABD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519151-0452-CF6C-AA9F-1C432A4919B2}"/>
                  </a:ext>
                </a:extLst>
              </p14:cNvPr>
              <p14:cNvContentPartPr/>
              <p14:nvPr/>
            </p14:nvContentPartPr>
            <p14:xfrm>
              <a:off x="1206720" y="963720"/>
              <a:ext cx="9199800" cy="550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519151-0452-CF6C-AA9F-1C432A4919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520" y="947520"/>
                <a:ext cx="9232200" cy="55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72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BD8C-F68F-A048-9E76-B6F0B5B1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sampling: intuition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719B3B-7BBA-7253-7213-23708B743F0F}"/>
                  </a:ext>
                </a:extLst>
              </p14:cNvPr>
              <p14:cNvContentPartPr/>
              <p14:nvPr/>
            </p14:nvContentPartPr>
            <p14:xfrm>
              <a:off x="805320" y="769320"/>
              <a:ext cx="10833840" cy="550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719B3B-7BBA-7253-7213-23708B743F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20" y="753120"/>
                <a:ext cx="10877040" cy="55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7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C15E-86D0-CF2E-B1C3-59B484B7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9E5E6-84EE-FBD7-11A2-8DAAF405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473" y="1280987"/>
            <a:ext cx="5750406" cy="53410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87F75D-354F-7171-FA79-F0E66353E70F}"/>
                  </a:ext>
                </a:extLst>
              </p14:cNvPr>
              <p14:cNvContentPartPr/>
              <p14:nvPr/>
            </p14:nvContentPartPr>
            <p14:xfrm>
              <a:off x="469800" y="3045240"/>
              <a:ext cx="11026440" cy="331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87F75D-354F-7171-FA79-F0E66353E7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00" y="3029040"/>
                <a:ext cx="11058840" cy="33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323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BCDF-EF85-8D40-A734-9038F05F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randomness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97276-9CC1-BA45-A774-C6CAA99B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004" y="1402301"/>
            <a:ext cx="3299365" cy="4897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226488-38F7-5D43-A3BC-5272E6B0C09D}"/>
              </a:ext>
            </a:extLst>
          </p:cNvPr>
          <p:cNvSpPr/>
          <p:nvPr/>
        </p:nvSpPr>
        <p:spPr>
          <a:xfrm>
            <a:off x="431498" y="4492401"/>
            <a:ext cx="329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Georges-Louis Leclerc, Comte de Buffon</a:t>
            </a:r>
          </a:p>
          <a:p>
            <a:r>
              <a:rPr lang="en-US" sz="1400" dirty="0"/>
              <a:t>(1707-1788)</a:t>
            </a:r>
          </a:p>
        </p:txBody>
      </p:sp>
    </p:spTree>
    <p:extLst>
      <p:ext uri="{BB962C8B-B14F-4D97-AF65-F5344CB8AC3E}">
        <p14:creationId xmlns:p14="http://schemas.microsoft.com/office/powerpoint/2010/main" val="259130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BCDF-EF85-8D40-A734-9038F05F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randomness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97276-9CC1-BA45-A774-C6CAA99B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8" y="1095958"/>
            <a:ext cx="2288256" cy="3396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226488-38F7-5D43-A3BC-5272E6B0C09D}"/>
              </a:ext>
            </a:extLst>
          </p:cNvPr>
          <p:cNvSpPr/>
          <p:nvPr/>
        </p:nvSpPr>
        <p:spPr>
          <a:xfrm>
            <a:off x="431498" y="4492401"/>
            <a:ext cx="329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Georges-Louis Leclerc, Comte de Buffon</a:t>
            </a:r>
          </a:p>
          <a:p>
            <a:r>
              <a:rPr lang="en-US" sz="1400" dirty="0"/>
              <a:t>(1707-1788)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37467-1366-5F48-AFE6-AE441A53172F}"/>
              </a:ext>
            </a:extLst>
          </p:cNvPr>
          <p:cNvSpPr/>
          <p:nvPr/>
        </p:nvSpPr>
        <p:spPr>
          <a:xfrm>
            <a:off x="3083218" y="1207904"/>
            <a:ext cx="713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Suppose we have a </a:t>
            </a:r>
            <a:r>
              <a:rPr lang="en-GB" dirty="0">
                <a:hlinkClick r:id="rId3" tooltip="Flo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floor</a:t>
            </a:r>
            <a:r>
              <a:rPr lang="en-GB" dirty="0"/>
              <a:t> made of </a:t>
            </a:r>
            <a:r>
              <a:rPr lang="en-GB" dirty="0">
                <a:hlinkClick r:id="rId4" tooltip="Parallel (geometr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parallel</a:t>
            </a:r>
            <a:r>
              <a:rPr lang="en-GB" dirty="0"/>
              <a:t> strips of </a:t>
            </a:r>
            <a:r>
              <a:rPr lang="en-GB" dirty="0">
                <a:hlinkClick r:id="rId5" tooltip="Wo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</a:t>
            </a:r>
            <a:r>
              <a:rPr lang="en-GB" dirty="0"/>
              <a:t>, each the same width, and we drop a </a:t>
            </a:r>
            <a:r>
              <a:rPr lang="en-GB" dirty="0">
                <a:hlinkClick r:id="rId6" tooltip="Sewing need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needle</a:t>
            </a:r>
            <a:r>
              <a:rPr lang="en-GB" dirty="0"/>
              <a:t> onto the floor. What is the </a:t>
            </a:r>
            <a:r>
              <a:rPr lang="en-GB" dirty="0">
                <a:hlinkClick r:id="rId7" tooltip="Probabi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probability</a:t>
            </a:r>
            <a:r>
              <a:rPr lang="en-GB" dirty="0"/>
              <a:t> that the needle will lie across a line between two strips?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E5F108-D600-6047-8781-29C2805DF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62" y="2350780"/>
            <a:ext cx="4002454" cy="4002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25BBCC-C092-594F-8E5E-766B7C522F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214" y="3279883"/>
            <a:ext cx="755602" cy="755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F189B-E662-CE40-BBE2-D30FBF02409C}"/>
              </a:ext>
            </a:extLst>
          </p:cNvPr>
          <p:cNvSpPr txBox="1"/>
          <p:nvPr/>
        </p:nvSpPr>
        <p:spPr>
          <a:xfrm>
            <a:off x="8745416" y="26095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723D9E-C574-F44D-BEAB-DDCED835D0FE}"/>
                  </a:ext>
                </a:extLst>
              </p:cNvPr>
              <p:cNvSpPr txBox="1"/>
              <p:nvPr/>
            </p:nvSpPr>
            <p:spPr>
              <a:xfrm>
                <a:off x="9300315" y="347301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&lt; 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723D9E-C574-F44D-BEAB-DDCED835D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315" y="3473017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77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BCDF-EF85-8D40-A734-9038F05F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randomness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FB0FA-9F25-CE40-95C2-D171094B2EAD}"/>
              </a:ext>
            </a:extLst>
          </p:cNvPr>
          <p:cNvSpPr/>
          <p:nvPr/>
        </p:nvSpPr>
        <p:spPr>
          <a:xfrm>
            <a:off x="4237583" y="5590079"/>
            <a:ext cx="507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dmcpress.org</a:t>
            </a:r>
            <a:r>
              <a:rPr lang="en-US" dirty="0"/>
              <a:t>/cm/</a:t>
            </a:r>
            <a:r>
              <a:rPr lang="en-US" dirty="0" err="1"/>
              <a:t>buffon</a:t>
            </a:r>
            <a:r>
              <a:rPr lang="en-US" dirty="0"/>
              <a:t>/</a:t>
            </a:r>
            <a:r>
              <a:rPr lang="en-US" dirty="0" err="1"/>
              <a:t>experiment.html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78FCC-6DA3-EB4C-8AD6-991F657EC3C9}"/>
              </a:ext>
            </a:extLst>
          </p:cNvPr>
          <p:cNvSpPr/>
          <p:nvPr/>
        </p:nvSpPr>
        <p:spPr>
          <a:xfrm>
            <a:off x="2877706" y="5309772"/>
            <a:ext cx="6494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people.orie.cornell.edu</a:t>
            </a:r>
            <a:r>
              <a:rPr lang="en-US" dirty="0"/>
              <a:t>/</a:t>
            </a:r>
            <a:r>
              <a:rPr lang="en-US" dirty="0" err="1"/>
              <a:t>sbanerjee</a:t>
            </a:r>
            <a:r>
              <a:rPr lang="en-US" dirty="0"/>
              <a:t>/courses/orie4580f20/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FAFD0-2602-5C44-84A0-BBF4CC20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38" y="1018111"/>
            <a:ext cx="8739016" cy="4369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C9E0A-7317-9D26-42AC-FCB3364DD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5"/>
          <a:stretch/>
        </p:blipFill>
        <p:spPr>
          <a:xfrm>
            <a:off x="415745" y="1095958"/>
            <a:ext cx="1436501" cy="10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FF9E-C08C-565A-9FDD-7608D70B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all the fuss?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3FB67-905A-8FD0-5E54-9CA4618F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311" y="213876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D5C0F-922B-D394-5D4C-5060D478F8ED}"/>
              </a:ext>
            </a:extLst>
          </p:cNvPr>
          <p:cNvSpPr txBox="1"/>
          <p:nvPr/>
        </p:nvSpPr>
        <p:spPr>
          <a:xfrm>
            <a:off x="7205961" y="2845601"/>
            <a:ext cx="25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Shiny ball, out of focus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C1181-C7CF-C951-7BD4-6C2CE6FA941A}"/>
              </a:ext>
            </a:extLst>
          </p:cNvPr>
          <p:cNvSpPr txBox="1"/>
          <p:nvPr/>
        </p:nvSpPr>
        <p:spPr>
          <a:xfrm>
            <a:off x="2323635" y="2865730"/>
            <a:ext cx="229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Shiny ball  in motion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0BDCF-74DE-78BA-F610-46DBCE69022B}"/>
              </a:ext>
            </a:extLst>
          </p:cNvPr>
          <p:cNvSpPr/>
          <p:nvPr/>
        </p:nvSpPr>
        <p:spPr>
          <a:xfrm>
            <a:off x="6187825" y="3786589"/>
            <a:ext cx="142876" cy="142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245045F-A741-2528-3B52-056FF6AC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045213" y="3478865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2B86D-3C16-2EA2-B2C4-09275294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188089" y="3478865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9583CF0-F3E9-928F-F65F-A96A2F09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330965" y="3478865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7AA143A-E293-EF83-C1FB-CAD0D468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473841" y="3478865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E7F90-9FFB-C697-410A-507743B2D61F}"/>
              </a:ext>
            </a:extLst>
          </p:cNvPr>
          <p:cNvCxnSpPr/>
          <p:nvPr/>
        </p:nvCxnSpPr>
        <p:spPr>
          <a:xfrm rot="5400000" flipH="1" flipV="1">
            <a:off x="7187957" y="2928538"/>
            <a:ext cx="1588" cy="18573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5FE5E9-902C-107E-7BF6-5A5EDB70A658}"/>
              </a:ext>
            </a:extLst>
          </p:cNvPr>
          <p:cNvSpPr txBox="1"/>
          <p:nvPr/>
        </p:nvSpPr>
        <p:spPr>
          <a:xfrm>
            <a:off x="8616717" y="364371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AB14D-0188-E04A-4B03-9C10FBEF59E1}"/>
              </a:ext>
            </a:extLst>
          </p:cNvPr>
          <p:cNvSpPr txBox="1"/>
          <p:nvPr/>
        </p:nvSpPr>
        <p:spPr>
          <a:xfrm>
            <a:off x="5946398" y="3858027"/>
            <a:ext cx="670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pixel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EE7D2-9C5C-819C-64E0-5802E140EB2B}"/>
              </a:ext>
            </a:extLst>
          </p:cNvPr>
          <p:cNvSpPr txBox="1"/>
          <p:nvPr/>
        </p:nvSpPr>
        <p:spPr>
          <a:xfrm>
            <a:off x="7545147" y="4215217"/>
            <a:ext cx="2070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multi-dim integral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6D6E-496B-AC15-D639-ABCE61644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660E-EA42-1AF1-B9FB-B9212005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integrals, at the core of rendering!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A0A35-0F83-0D8C-958C-25B2A7A2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132" y="124145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56539-C8B3-7EF3-FCB2-F4B270F6FE40}"/>
              </a:ext>
            </a:extLst>
          </p:cNvPr>
          <p:cNvSpPr txBox="1"/>
          <p:nvPr/>
        </p:nvSpPr>
        <p:spPr>
          <a:xfrm>
            <a:off x="7265782" y="1948293"/>
            <a:ext cx="25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Shiny ball, out of focus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3895E-EDD4-23A4-8A3C-7DA223DD22FB}"/>
              </a:ext>
            </a:extLst>
          </p:cNvPr>
          <p:cNvSpPr txBox="1"/>
          <p:nvPr/>
        </p:nvSpPr>
        <p:spPr>
          <a:xfrm>
            <a:off x="1036866" y="5116326"/>
            <a:ext cx="222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Fixed steps in time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1F22E-9192-99CD-16E9-B9E950323960}"/>
              </a:ext>
            </a:extLst>
          </p:cNvPr>
          <p:cNvSpPr/>
          <p:nvPr/>
        </p:nvSpPr>
        <p:spPr>
          <a:xfrm>
            <a:off x="6247646" y="2889281"/>
            <a:ext cx="142876" cy="142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31B89D0-E02F-F7E2-B393-DABABF53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105034" y="2581557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83BE3-B5D8-3999-8755-5F0CA800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247910" y="2581557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EB62BA5-1A41-BA5D-F4CE-585C3DC2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390786" y="2581557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FB15A50-FDDB-0D19-B700-BACCDA31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8608" r="53670"/>
          <a:stretch>
            <a:fillRect/>
          </a:stretch>
        </p:blipFill>
        <p:spPr bwMode="auto">
          <a:xfrm>
            <a:off x="8533662" y="2581557"/>
            <a:ext cx="357190" cy="8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95B0FF-CB88-25D4-D1F9-D29CF3BC211B}"/>
              </a:ext>
            </a:extLst>
          </p:cNvPr>
          <p:cNvCxnSpPr/>
          <p:nvPr/>
        </p:nvCxnSpPr>
        <p:spPr>
          <a:xfrm rot="5400000" flipH="1" flipV="1">
            <a:off x="7247778" y="2031230"/>
            <a:ext cx="1588" cy="18573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3D85B3-FBA0-6479-2DAB-778533EA697F}"/>
              </a:ext>
            </a:extLst>
          </p:cNvPr>
          <p:cNvSpPr txBox="1"/>
          <p:nvPr/>
        </p:nvSpPr>
        <p:spPr>
          <a:xfrm>
            <a:off x="8676538" y="274640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70885-1FDB-0E2C-9EBF-BA6BC0E94AF6}"/>
              </a:ext>
            </a:extLst>
          </p:cNvPr>
          <p:cNvSpPr txBox="1"/>
          <p:nvPr/>
        </p:nvSpPr>
        <p:spPr>
          <a:xfrm>
            <a:off x="6006219" y="2960719"/>
            <a:ext cx="670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pixel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31630-615A-FE4B-CD6D-022F0CA8D687}"/>
              </a:ext>
            </a:extLst>
          </p:cNvPr>
          <p:cNvSpPr txBox="1"/>
          <p:nvPr/>
        </p:nvSpPr>
        <p:spPr>
          <a:xfrm>
            <a:off x="7604968" y="3317909"/>
            <a:ext cx="2070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multi-dim integral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FC1BFC5-0391-BC21-8F8B-0D9A9AC8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09718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3329FE7-36EE-AD3E-70DD-B5B56578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937" y="409718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0BE7AF-009C-D213-EF67-A637286B476F}"/>
              </a:ext>
            </a:extLst>
          </p:cNvPr>
          <p:cNvSpPr txBox="1"/>
          <p:nvPr/>
        </p:nvSpPr>
        <p:spPr>
          <a:xfrm>
            <a:off x="8747976" y="5116326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Random samples in time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20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BCDF-EF85-8D40-A734-9038F05F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variables: refresher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F7461A-B5E4-9BB0-11A1-856D2C146996}"/>
                  </a:ext>
                </a:extLst>
              </p14:cNvPr>
              <p14:cNvContentPartPr/>
              <p14:nvPr/>
            </p14:nvContentPartPr>
            <p14:xfrm>
              <a:off x="595800" y="1008360"/>
              <a:ext cx="6884280" cy="524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F7461A-B5E4-9BB0-11A1-856D2C1469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00" y="992160"/>
                <a:ext cx="6916680" cy="52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47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1C55-5FED-1A20-4856-EE284806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DB52-2B37-2855-6DD4-56BACDEE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1D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5C68E-1A4C-906F-F4F3-99CEFD01D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7" y="303553"/>
            <a:ext cx="1270000" cy="952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A5D463-3121-AE3C-5417-B3CE68D7C741}"/>
                  </a:ext>
                </a:extLst>
              </p14:cNvPr>
              <p14:cNvContentPartPr/>
              <p14:nvPr/>
            </p14:nvContentPartPr>
            <p14:xfrm>
              <a:off x="673920" y="678240"/>
              <a:ext cx="9365760" cy="592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A5D463-3121-AE3C-5417-B3CE68D7C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320" y="662040"/>
                <a:ext cx="9403560" cy="59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170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205</Words>
  <Application>Microsoft Macintosh PowerPoint</Application>
  <PresentationFormat>Widescreen</PresentationFormat>
  <Paragraphs>44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Calisto MT</vt:lpstr>
      <vt:lpstr>Cambria Math</vt:lpstr>
      <vt:lpstr>Wingdings 2</vt:lpstr>
      <vt:lpstr>Slate</vt:lpstr>
      <vt:lpstr>Computer Graphics Rendering</vt:lpstr>
      <vt:lpstr>Recap</vt:lpstr>
      <vt:lpstr>Using randomness</vt:lpstr>
      <vt:lpstr>Using randomness</vt:lpstr>
      <vt:lpstr>Using randomness</vt:lpstr>
      <vt:lpstr>Why all the fuss?</vt:lpstr>
      <vt:lpstr>Estimating integrals, at the core of rendering!</vt:lpstr>
      <vt:lpstr>Random variables: refresher</vt:lpstr>
      <vt:lpstr>Continuous 1D distribution</vt:lpstr>
      <vt:lpstr>Expectation, probability distribution, probability</vt:lpstr>
      <vt:lpstr>Numerical integration using random samples</vt:lpstr>
      <vt:lpstr>Numerical integration using random samples</vt:lpstr>
      <vt:lpstr>Area of a circle</vt:lpstr>
      <vt:lpstr>5 questions on CW1</vt:lpstr>
      <vt:lpstr>From integrating circles to general functions</vt:lpstr>
      <vt:lpstr>Formally …</vt:lpstr>
      <vt:lpstr>Importance sampling: intuition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SUBR Kartic</dc:creator>
  <cp:lastModifiedBy>Kartic Subr</cp:lastModifiedBy>
  <cp:revision>70</cp:revision>
  <dcterms:created xsi:type="dcterms:W3CDTF">2019-10-01T09:11:44Z</dcterms:created>
  <dcterms:modified xsi:type="dcterms:W3CDTF">2024-10-15T13:27:25Z</dcterms:modified>
</cp:coreProperties>
</file>