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0"/>
  </p:notesMasterIdLst>
  <p:sldIdLst>
    <p:sldId id="256" r:id="rId2"/>
    <p:sldId id="283" r:id="rId3"/>
    <p:sldId id="285" r:id="rId4"/>
    <p:sldId id="261" r:id="rId5"/>
    <p:sldId id="260" r:id="rId6"/>
    <p:sldId id="258" r:id="rId7"/>
    <p:sldId id="301" r:id="rId8"/>
    <p:sldId id="302" r:id="rId9"/>
    <p:sldId id="299" r:id="rId10"/>
    <p:sldId id="262" r:id="rId11"/>
    <p:sldId id="273" r:id="rId12"/>
    <p:sldId id="297" r:id="rId13"/>
    <p:sldId id="298" r:id="rId14"/>
    <p:sldId id="267" r:id="rId15"/>
    <p:sldId id="295" r:id="rId16"/>
    <p:sldId id="303" r:id="rId17"/>
    <p:sldId id="293" r:id="rId18"/>
    <p:sldId id="276" r:id="rId19"/>
    <p:sldId id="292" r:id="rId20"/>
    <p:sldId id="268" r:id="rId21"/>
    <p:sldId id="300" r:id="rId22"/>
    <p:sldId id="277" r:id="rId23"/>
    <p:sldId id="278" r:id="rId24"/>
    <p:sldId id="279" r:id="rId25"/>
    <p:sldId id="280" r:id="rId26"/>
    <p:sldId id="289" r:id="rId27"/>
    <p:sldId id="269" r:id="rId28"/>
    <p:sldId id="281" r:id="rId29"/>
    <p:sldId id="290" r:id="rId30"/>
    <p:sldId id="291" r:id="rId31"/>
    <p:sldId id="287" r:id="rId32"/>
    <p:sldId id="288" r:id="rId33"/>
    <p:sldId id="274" r:id="rId34"/>
    <p:sldId id="282" r:id="rId35"/>
    <p:sldId id="263" r:id="rId36"/>
    <p:sldId id="264" r:id="rId37"/>
    <p:sldId id="265" r:id="rId38"/>
    <p:sldId id="27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12:29:13.026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26193 8317 7533,'0'-19'-180,"0"1"180,0 5 539,6-5-449,-5 10 270,16-20-180,-14 24-360,13-18 90,-14 21-90,-14 12 90,3-1 0,-12 11 1,-4 3 89,-4 0-248,9-4 1,-2 1 247,-5-1 0,-4 1 0,-2 2 0,-5 4 0,-3 1 0,0 0-18,6-4 0,-1 0 0,0 1 0,-1-1 0,-1 0-472,-3 2 0,0-1 1,-1 1-1,0-1 1,-1 1 474,2-1 0,-1 1 0,-1 1 0,1-1 0,2-2 0,4-3 15,-8 3 0,4-4 0,-6 4-13,10-5 0,-5 3 0,-2 2 0,-2 0 0,1 0 1,2-1-1,5-4-503,0 1 1,4-3 0,-1 1 0,-5 2 515,2-1 0,-5 2 0,-4 3 0,-2 0 0,1 0 0,0 0 0,4-2 0,4-2-434,-7 3 1,6-2 0,0-1-1,-7 4 414,10-5 0,-4 2 0,-3 2 0,-2 1 0,-1 0 0,0 0 0,1 0 0,2-2 0,4 0-83,-5 2 1,4-1-1,1-1 1,0 1-1,-1 0 1,-5 2 102,9-5 0,-2 1 0,-2 1 0,-1 0 0,-1 1 0,0 0 0,-1 0 0,1 0 0,-1 0 0,2 0 0,-1 1 0,1 0 0,-1 0 0,1 0 0,-1 0 0,0 1 0,1-1 0,-2 0 0,1 0 0,0 0 0,2-2 0,-1 0 0,1 0 0,-1-1 0,1 1 0,-1-1 0,0 0 0,0 1 0,0 0 0,0-1 0,0 1 0,-1 1 0,-1 0 0,0 1 0,0 0 0,-1 0 0,1 0 0,1-1 0,0 0 0,2-1 0,1-1 0,1-1 0,-6 3 0,2-1 0,2-2 0,1 0 0,0 0 0,2-1 0,0 0 0,-8 5 0,-1 0 0,3-1 0,3-2 0,5-2 0,-4 2 0,0 0 0</inkml:trace>
  <inkml:trace contextRef="#ctx0" brushRef="#br0" timeOffset="816">21346 11154 7533,'-27'-40'-180,"4"12"270,23 11 0,0 9 90,6-10-90,1 5-1,5 7 361,6-5-360,-4 9-90,4-3 0,0 5 0,7 11-90,12 8-1501,-4 7 1501,-13-11 0,1 0 135,6 6 0,0 0-135,-2-5 0,4 2 90,0 0 0,6 2 0,4 2 0,1 1 0,0-3-36,3 1 0,0-1 0,2 0 0,1 0 0,-1 0-444,-7-3 1,1 1-1,-1-1 1,1 0-1,2 1 1,2 0 456,0-1 1,3 1-1,2 1 1,2 0-1,-1-1 1,-1 0-1,-2-1 1,-3-1-367,7 1 1,-5-2 0,0-1 0,1 1-1,5 2 362,-11-3 0,1 1 0,3 1 0,2 1 0,0 0 0,2 1 0,-1-1 0,0 1 0,-1-1 0,-1-1-88,3 1 1,-1 1 0,0-1 0,0 0 0,0 0-1,-1 0 1,1 0 0,-2-1 0,0 1 114,1 0 0,-1 0 0,-1 0 0,0 0 0,0 0 0,1 0 0,1 0 0,3 2-1,-8-4 1,2 1 0,3 1-1,0 0 1,1 0 0,1 0-1,-1 0 1,-1 0-1,-2 0 1,-1-1 0,-4-1 0,-2-1 0,6 3 0,-5-1 0,-3-1 0,0 0 0,3 1 0,6 2 0,-6-3 0,5 2 0,2 1 0,3 1 0,2 1 0,0-1 0,1 1 0,-1 0 0,-2-1 0,-3 0 0,-2-2 0,-5-1 10,6 3 0,-5-3 0,-3 0 0,-1 1 0,3 0 1,6 2 11,-7-2 0,4 1 1,2 2-1,3 0 1,1 1-1,1 1 1,0-1-1,-1 1 1,-1-2-1,-3 0 1,-2-2-1,-4-1-40,12 6 0,-5-3 0,-3 0 0,1 0 0,8 3 34,-12-5 0,4 2 1,3 1-1,3 1 1,0 1-1,1 0 1,-1 0-1,-1-1 0,-3-1 1,-3-2-1,-4-1-34,6 3 0,-5-2 0,-3-1 0,1 1 0,6 2-15,-6-3 0,4 2 0,2 1 0,3 1 0,0 1 0,0 0 0,-1-1 0,-2-1 0,-4-2 0,-3-2 33,10 6 0,-7-3 0,-1-1 0,7 3 0,-7-2 0,5 2 0,3 1 0,2 2 0,-1-1 0,-1-1 0,-4-1 0,-4-3 0,4 1 0,-5-2 0,-2-1 0,4 2 0,5 4 0,0-1 0,1 0 0,-1 1 0,0-1 0</inkml:trace>
  <inkml:trace contextRef="#ctx0" brushRef="#br0" timeOffset="1603">26367 8131 7533,'12'-18'0,"-5"4"629,15-9-449,-17 15 270,33-14-270,-13 18 0,5 5-120,8-1 0,6 1 0,2 3-716,-6 3 1,2 2-1,2 2 1,0 0 0,-3 0 491,1-2 0,-2-1 1,0 2-1,4 1 119,0 2 0,4 2 0,3 2 0,-2 0 0,-2-1 0,-6-3-518,2 0 0,-4-1 1,6 1 536,-6 0 0,7 2 0,4 1 1,1 0-1,0 0 0,-3-1 1,-6-2-387,3 0 1,-5-3 0,0 1 0,8 2 402,-12-3 0,3 1 0,4 1 0,1 1 0,3 0 0,0 1 0,1 0 0,1-1 0,-1 0 0,-1-1-116,-3-1 0,1 0 0,-1-1 0,1 0 0,0 0 0,1 0 1,0 0-1,1 0 0,0 1 0,2 0 0,1 1 114,-5-1 1,1 0 0,1 1 0,2 0 0,0 0-1,1 1 1,0-1 0,0 1 0,1 0 0,-1-1-1,0 1 1,-1-1 0,-1 0 0,-1-1 0,-1 0 10,3 0 0,-1 0 0,0 0 0,-1-1 0,-1 0 0,0 0 0,-1 0 0,1 0 0,0-1 0,0 1 0,0 0 0,0 1 0,2-1 0,0 1 0,0 0 0,1 1 0,-1-1 0,0 0 0,1 0 0,-1 0 0,-1 0 0,1 0 0,-2-1 0,0 0 0,4 1 0,0 0 0,0 0 0,-1 0 0,0-1 0,-1 0 0,-1 0 0,-1 0 0,-1-1 0,-2 0 0,3 1 0,-2-1 0,-2-1 0,-1 1 0,1-1 0,2 2 0,4 0 0,-6-1 0,4 1 0,3 1 0,2 0 0,0 1 0,0-1 0,-1 0 0,-3 0 0,-3-1 0,-5-1 0,-5-1 0,15 3 0,-10-2 0,3 1 0,5 0 0,4 1 0,-1-1 0,-7 0 0,3 3 0,-5-2 0,2-1 0,1-1 0</inkml:trace>
  <inkml:trace contextRef="#ctx0" brushRef="#br0" timeOffset="2153">32714 9494 7533,'-37'0'180,"11"0"-1,-14 12-89,18-4-180,-3 9 0,-5 7 1,-1 2-1004,2-1 1,1 2 0,-1 1 237,-5 3 1,0 1-1,-2 2 837,8-6 0,-2 2 0,-1 0 0,2 0 0,2-3 26,0 0 0,3-3 0,-4 4-23,0 0 0,-4 4 0,-2 2 0,-1 1 0,2-3 0,4-3-162,-4 5 0,3-5 0,-4 6 154,6-7 1,-4 3-1,-2 4 1,-2 1-1,0 1 1,0-2-1,4-3 1,2-3-230,-3 3 1,5-5 0,-1 1 0,-6 5 251,6-5 0,-3 3 0,-3 4 0,-2 1 0,-2 2 0,1 0 0,0-1 0,2-1 0,2-3 0,4-3 0,-5 4 0,4-5 0,2-1 0,-3 2 0,-4 4 0,8-6 0,-4 2 0,-2 3 0,-2 2 0,-1 1 0,-1 1 0,0 0 0,0-1 0,2 0 0,2-2 0,1-3 0,4-2 0,-5 6 0,4-5 0,2-1 0,0 0 0,-2 2 0,-4 4 0,5-6 0,-2 2 0,-3 3 0,-2 2 0,-1 1 0,-1 1 0,0 0 0,0 0 0,1-1 0,1-2 0,3-1 0,1-2 0,4-3 0,-6 6 0,4-4 0,3-3 0,-1 1 0,-1 2 0,-5 3 0,7-6 0,-3 3 0,-3 2 0,-1 1 0,-1 2 0,-1 1 0,0-1 0,0 0 0,1 0 0,1-2 0,3-2 0,1-3 0,4-2 0,-9 8 0,4-4 0,2-2 0,0 0 0,-4 4 0,4-4 0,-4 2 0,-1 3 0,-1-1 0,0 0 0,1-1 0,3-2 0,2-3 0,-2 1 0,0 0 0,-1-1 0,1 1 0</inkml:trace>
  <inkml:trace contextRef="#ctx0" brushRef="#br0" timeOffset="3586">31399 9630 6813,'20'-6'450,"-2"-11"-360,-11 1 404,-6-6 1,-2-6 90,-9-15 0,-4-5-1678,5 6 1,0-2 0,0 1 1005,-2 3 1,0 0 0,1-4 86,1 1 0,1-5 0,-1-2 0,2-2 0,0 1-75,2 6 0,1 0 0,0-1 0,1-1 0,0-1 1,0-3 4,0 6 0,0-2 0,0-3 0,0 0 0,0-1 0,0 0 0,1 1 0,-1 1 0,1 3-121,0-4 0,0 2 1,0 1-1,1 1 1,0 0-1,-1-1 1,1-1 145,0 2 0,1-2 0,0 0 0,0-1 0,-1 1 0,1 1 0,-2 2 0,1 2 27,-3-7 0,0 2 0,0 2 0,-2 1 0,0-3 20,0 5 0,0-1 0,-1 0 0,0 0 0,-2 0 0,0 2 33,-3-6 1,-2 0 0,0 1 0,-1 3 0,1 4-6,-2-4 0,1 4 0,-2 4-30,-2 3 0,-2 3 0,4 7-359,2 7-91,-3-12-450,13 27 1262,5 1 1,0 12 0,0 8 0</inkml:trace>
  <inkml:trace contextRef="#ctx0" brushRef="#br0" timeOffset="4987">31003 6557 7443,'19'-32'270,"-7"7"-91,-6 13-179,-6 6 0,0 6 180,-6 0 0,-1 6-180,1 1 90,-5 16-180,4-8 45,1 13 0,-1 6-90,-2 1 0,0 2 105,3-1 0,0 3 1,-1-1-567,-6 9 1,1-3 595,5-12 0,0-4 359,-4 0-359,11-27-582,11-17 402,-2 5 180,6-11 0,4-2-450,20-3 225,-12 7 0,2 3 135,0 6 1,-1 2-1281,10-2 1280,-3 11 1117,-16 6-1117,0 1 90,-1 5 90,0 6-90,-4-10 881,15 20-791,-14-19 450,3 9-361,-29-23 2136,-15-20-2045,4 4 0,0-2-270,2 2 0,1-3 0,0-5 0,-1-3 0,1 0-1639,-2-8 1,1-1 905,-3-1 1,2 0 732,8 5 0,2 5 0,0 6 0,4-4 0</inkml:trace>
  <inkml:trace contextRef="#ctx0" brushRef="#br1" timeOffset="5804">31288 5466 8711,'-14'-12'-387,"3"-1"350,11 6 141,0 2-293,0 5 664,6 0-213,0 0-291,12 0-61,-9 5 196,2-3-124,-6 20 20,2-13-54,0 20-173,10 18 114,-13-15 0,0 1 39,2-3 0,0 1 1,1 10 1,-3-3-18,-2-7-47,3 5 212,-5-26-128,6-15 39,0-13-3,7-3 58,0-8 0,3-5-46,0 6 0,1 1 48,-2-5 0,3 1-135,10-4 0,0 6 90,-3 11-135,2 3 1,-1 3 44,-6 12-360,15 27 360,-20-9 0,-2 18 0,-3 8-180,-7 3 0,-4 1-54,1 0 1,-2-1-1,-3 0 1,-2-4 0,-5-2-1</inkml:trace>
  <inkml:trace contextRef="#ctx0" brushRef="#br0" timeOffset="6355">31672 4871 7533,'-13'-40'1079,"2"11"-899,11 24 90,0-1-540,0 5-180,-11 28 270,2-13 90,1 14 0,-2 1 0,-2-7 1,5 8-91,-4-1 90,10-14 90,-5 9-90,1-1 90,3-2-90,8-2 0,-3-14 90,13-17 0,2-24 0,-8 13 0,12-12 0,-15 17 0,5 10 0,11-20 90,9 13-90,-4-4 0,12 3 0,-25 14 0,14-4 0,-15 6-90,3 0 90,-4 6-90,-1 1 90,-5 0 0,4 10 0,-10-9 0,11 37-180,-6 2 180,-2-21 0,-1 0-270,3 7 0,-1-2-550,-3-2 1,9 12 0,-4-16 0</inkml:trace>
  <inkml:trace contextRef="#ctx0" brushRef="#br0" timeOffset="10200">30458 9593 6993,'19'-6'90,"-1"5"-360,-5-5 0,-7 6 270,5 0-270,-9 0 270,9 0 0,-10 0 450,5 0-180,-6 0-180,0 0 270,-6 0-180,5 0-180,-5-5 180,1 3-91,-2-3 91,0 5 0,-4-6-180,10 5-180,-10-5 0,9 6 91,-3 6 89,5-5-180,0 10 539,0-9 181,5 9-360,2-15 0,6 2-180,-7-10 0,0-6-90,-6 5 90,0 1-90,0-5-90,0 15-450,-6-21 181,0 21 359,-7-10 0,6 18 0,-9 1 0,13 5 0,-19 17 0,19-13 270,-8 24-270,11-31 450,0 24-360,0-28 90,17 17-90,3-27 90,18-1 0,-7-25 0,-11 4 0,-9-3-90,-11 7 0,-6 15-180,-6-9 180,-2 16-270,-15-5 180,8 18 0,-9 1 180,16 6-270,3 10 180,22-9-90,14 5 180,8-13 360,4-12 89,-12-17-539,-13-15 180,-12-1-90,-1 9-450,-10 2-359,-1 19 719,-2-2-90,1 6 90,2 26 0,10-11 0,-5 15 0,6-19 180,0 4 270,6-13-91,6 14-359,8-33 180,-1 7-180,-7-21-90,-17-6 90,-3 14-360,-16-1 271,-1 17-1,5 23 90,2-2-90,12 10 90,12-2 0,1-9 90,16 3 89,9-4-89,6-12 0,-11 3 270,0-26 0,-24 2-270,8-6 90,-22-8-180,3 24-180,-16-17 90,10 24-630,-15-8 361,3 28 179,6 3 180,3 6-90,17 3 270,0-21 0,6 8-180,1-15 179,5 10 1,0-9-90,12 3-90,-15-5 180,24-5 180,-17-13-360,3-8-360,-25 1 360,-14 7 0,-6 18 0,2 6 0</inkml:trace>
  <inkml:trace contextRef="#ctx0" brushRef="#br0" timeOffset="27953">20727 6172 7533,'-25'-12'-810,"11"0"810,3 5 0,11 1 540,0 6-360,0 0-90,6 6-180,1-5 0,5 10-90,6 2 0,-4 1 0,4 3 180,-11-4 360,9-1 0,-2-5-90,5-12-270,-6-4 179,-2-25-89,-10 17-135,3-10 0,-2-2 45,-13-2 0,-3-11-539,-6 29 449,3 9 90,4 32-90,6-17 90,2 29 270,5-19-270,0 3 449,0-6-359,16-16 90,10-15-629,8-13 449,-4 0 89,-18-14 271,-23 12-315,-8 13 0,-4 4-45,-3 8 0,-2 6-45,-10 12 0,3 7-45,15-2 0,5 1 360,4 22-270,48-30-90,-6-15 90,-4-4 0,-3-6 180,-9-18-90,3-3 0,-13 7-810,-5-2 541,6 25 179,-5-8 0,16 17 0,-3 1 0</inkml:trace>
  <inkml:trace contextRef="#ctx0" brushRef="#br0" timeOffset="30919">20342 4797 6903,'0'25'90,"6"21"0,-5-10-1183,3-3 1,0 6 0,-1-2 977,-2-4 1,0 2 24,1 5 0,1 7 0,0 2 0,0-6 90,0 4 0,1 2-126,-2-10 0,0 6 0,0 2 0,1-3 1,0-6 35,3 6 0,0-1 90,-3-1 0,-1 6 0,0 0 0,-2-10 0,1-9 0,-2-3 0,-2 18 0,-1-1 0</inkml:trace>
  <inkml:trace contextRef="#ctx0" brushRef="#br0" timeOffset="31402">20355 5045 7533,'18'-20'119,"1"1"1,1 0 0,3 2 150,7 6 0,0 3-1369,13-4 1144,-8 8 0,-1 2-45,0 2-90,5 2 0,-2 2 180,-4 2-270,-3 5 0,-3 2 270,-13 8-360,-5 4 0,0 2 270,-3 9-315,-7 4 1,-3 1 314,-4 3-180,-18-2 0,-5-3 180,14-19 0,-4-4-30,-19 3 0,-9 0 0,0-5 60,10-7 0,1-3 0,-1 0 30,-5 3 0,-1-1 0,0-2-60,2-6 0,0-2 0,7-1 0,10 1 0,2 0 0,-5-5 0,0 0 0</inkml:trace>
  <inkml:trace contextRef="#ctx0" brushRef="#br1" timeOffset="32186">19896 4487 12873,'-7'-32'-1334,"2"-4"991,5 21-696,16-1 774,-6 16-1374,16 0 1,4 0 1361,-4 0-65,5 1 1,6 1-1,-3 0 442,-7-1 0,0 0-49,6 1 1,7 0 0,2 2 0,-1-1 82,-3 0 0,0 0 0,0 0 0,2 0-47,0 1 0,3 0 0,0 0 0,0 0 0,-4-1 86,12 2 0,-4 0 0,0-1-284,2-1 1,0-1 0,-11-1 119,-7-3-96,-3-4 0,-5-4-220,-15-4-132,-8-16-170,-8 9 2257,-26-13-1795,-10 18 56,8-2 94,7 12 0,2 2 134,11 2 3139,-19-3-2632,21 16-396,2-9 1067,1 20-1573,10-2-376,-5-5-336,6 23 236,0-26 566,-5 22 0,-2-15 0,-6 6 0</inkml:trace>
  <inkml:trace contextRef="#ctx0" brushRef="#br0" timeOffset="34234">20839 6210 7533,'-21'-14'180,"-1"-3"-180,20 16 90,-3-10-180,5 10 0,11-5 0,-3 12-180,32 6 270,-16 2-90,4-2 0,1-1 90,5 3 0,-1 2 0,4 2-1093,-5-1 1,2 0 0,-2-1 989,6 2 1,3 1 102,-6 0 0,5 2 0,0 1 0,-7-5 0,-1-4 0,-1 0-130,1 3 0,5 3 0,2 1 1,-4-1 129,-1 1 0,-1-1 0,-1 0 30,1 1 0,1 0 0,-3-1 59,8 7 1,-8-4-90,-13-4 270,-12-12 360,-12-12 2549,5 0-3359,-10-12 912,4 9-1001,-11-18 89,-1 12 180,3-6 0,1 0-90,-5-1 180,-9-18 0,9 20-90,7-5 90,-9 7 0,19 11-1,-14 2-89,16 5 90,-5 5-90,6 2 0,0 11 90,0-4-539,0 15 269,0-3 270,0 0-90,0 3 0,0-16 90,0 11-90,0-16-180,6 9 180,-5-16-270,10 10 180,-9-9 0,9 3 90,-10-5 90,5 6-180,-6-5 90,-6 5 0,-1-6 360,0 5-180,2-4 90,10 5-270,2-6-270,16-1 0,5 2 0,11 4 34,-2-4 1,3 0-1,-9 2 1,0 0-1,3-3 1,1 0 0</inkml:trace>
  <inkml:trace contextRef="#ctx0" brushRef="#br0" timeOffset="35516">21396 5764 7533,'0'-25'180,"-6"-6"269,5 16-269,-10-12-270,9 24 0,-9-8-90,10 11 270,-5 0-90,17 0 180,14 0 180,19 0-225,-16 0 0,1 0-45,2 2 0,0 2-180,-2 2 0,-2 5-45,0 8 0,-4 5 45,-2 5 0,-5 5 0,-4 11 0,-5 3 90,0-6 0,-3 0-45,-2-3 0,-4-4 135,-3-3 630,-2-28-720,0-18 0,-4-15-90,15-2 135,-1 2 0,1-3-45,10-6 0,3 0-152,-5 8 1,3 0-254,13-10 0,2 5-871,0 12 1276,-6 8 0,-1 1 0,7-3 0,2 4 0</inkml:trace>
  <inkml:trace contextRef="#ctx0" brushRef="#br0" timeOffset="36370">21644 5243 7533,'-7'-26'539,"1"2"-539,6 18 180,0 0-270,0 0 90,0 5 0,0-5 0,0 6 180,0 0-90,0 6 0,0-5-360,0 16-90,-5 2 360,-2 2-89,0 2-181,-4 1 180,10-9 0,-5 14 270,6-10 179,0 0-179,0-6 0,0-13-90,0-7 0,0-6 0,6-10 0,0 8 0,12-30-90,-4 27-90,-1-17 90,9 6-270,-2-4 180,12-5 180,-13 13-90,-2 14 180,-10 5-180,11 5-90,-5-4-90,11 15 0,-16-1 0,20 25 91,-24-17-226,9 5 0,1 1-135,0 5 298,0 15 1,8-6 0,-8 0-1</inkml:trace>
  <inkml:trace contextRef="#ctx0" brushRef="#br1" timeOffset="39320">30433 8738 6970,'13'-26'933,"-7"8"-505,0 7-347,-6 10-94,5-10 461,-3 4-364,3-11-266,1-1 76,-5 5-78,5-14 91,-6 2-2,-11-12 98,2 12-274,-31-2 97,11 26 1,-4 7 90,-8 2 0,-2 4-75,7-2 0,1 5 101,6 5 1,1 4 0,5-1 155,-8 8-95,9 1 0,3 1-91,7-3 266,12-2 0,5-2-191,4-3 187,14-5 1,5-5 2,-2-5 4,17-3 1,5-3-89,-20-3 1,0-1-45,7 1 0,-1-3 89,0-8 1,-5-3-129,0 0 129,-2-6 0,-1-2 41,-4-3-277,1-5-4,-17 14 53,-6 18 48,-6 7-9,5 0-3,-5 10-87,1-9 185,3 32 85,-3-6-178,5 5 2,0-5-15,0-4 101,0-2-173,2 4 0,1 5 90,5-2 0,2 1 44,2 4 1,3-1 93,0-6 0,1-5 498,9-10-443,-13-20 456,-1-27-374,-4-10-183,2 9 0,0-2-46,-5 7 0,1-2-180,8-14 0,1 1 47,-10 16 0,2-2-123,9-14 0,6-7 1,-1 2-883,-5 14 1,-2 1 0,2-1 506,1-6 1,1-2-1,0 3 586,5-2 1,-4 6-1,-4 6 1,4 3-1</inkml:trace>
  <inkml:trace contextRef="#ctx0" brushRef="#br1" timeOffset="40249">29776 8156 12672,'-7'-20'-2870,"1"3"1597,6 4 1262,0 1-140,0 5 111,17 1 568,-7 6-96,18 0-432,8 0 515,4 6-226,4-3 1,6 1-1109,-7 1 0,1 2 0,0-1 1013,-9-3 0,-1-1 0,3 1-23,4 0 0,3 0 1,0 0-1,-8-1-160,-5-2 1,-1 0-72,10 0 0,4 0 1,-7 0-121,9 0 133,-14 1 1,-1-2-263,11-5 336,-25 5-268,0-21 2949,-47 12-2902,0 1 0,-2 0-9,-18 4 187,9 4 0,2 2-71,9-1 252,-2-3 1,0 0-277,9 2 366,-22-10 7,29 4 499,-7-11-654,16 10 101,2-14-761,10 14 513,2-16-520,5 16 276,-5-3-193,4 11 562,-9 0 5,14 5 46,-8 2 31,16 17-109,-5-3 381,0 3 34,-6-6-116,-8-11-814,-5-1-79,-5-1 10,-2 2-741,-5 11 1239,5 1 1,-4 0 0,4-1 0</inkml:trace>
  <inkml:trace contextRef="#ctx0" brushRef="#br1" timeOffset="42986">22003 6854 7768,'27'0'-1079,"-4"0"899,-16 0 90,4-5 74,-4 4 103,0-5-550,-2 6 467,-5 0-4,0 0 0,-11 6-9,3-5 95,-4 4 95,1-5 3,9 0-170,-3 6 60,5-5-77,0 10 0,11-4 0,2 6 0</inkml:trace>
  <inkml:trace contextRef="#ctx0" brushRef="#br1" timeOffset="43136">22400 7078 7768,'36'6'-706,"3"11"386,-15-3 0,1 2 317,1 3 1,-2 2-1,-4 1 1,-1 0 0,-2-4-1,1 0 1</inkml:trace>
  <inkml:trace contextRef="#ctx0" brushRef="#br1" timeOffset="43252">22859 7412 7768,'25'10'-586,"-1"-1"1,9 9 538,-4-9 1,-2 0 45,-2 5 1,-1-5 0,-1 0 0,2 3 0</inkml:trace>
  <inkml:trace contextRef="#ctx0" brushRef="#br1" timeOffset="43354">23342 7672 7138,'32'20'-158,"-2"3"1,-5-3 0</inkml:trace>
  <inkml:trace contextRef="#ctx0" brushRef="#br1" timeOffset="43471">23863 8019 8154,'30'18'-14,"2"1"1,5 6 0</inkml:trace>
  <inkml:trace contextRef="#ctx0" brushRef="#br1" timeOffset="43604">24297 8304 8564,'24'12'-161,"0"0"0,11 9 0,-14-7 0,-1 2 0,5 9 1</inkml:trace>
  <inkml:trace contextRef="#ctx0" brushRef="#br0" timeOffset="43722">24904 8714 7533,'31'12'-495,"-8"-4"0,1 2 495,2 2 0,-1 0 0,-1 1 0,-1 1 0,0 1 0,1 0 0</inkml:trace>
  <inkml:trace contextRef="#ctx0" brushRef="#br0" timeOffset="43853">25400 9011 7533,'26'0'-1080,"8"5"810,-7 8 270,-1 1 0,3 3 0,-10-4 0</inkml:trace>
  <inkml:trace contextRef="#ctx0" brushRef="#br0" timeOffset="44187">25809 9271 7533,'39'13'0,"-15"-4"0,-2-1-450,0 1 270,4 6 0,-1 3 270,4 9-90,9 6 90,-13-7 0,1-1-405,-6-7 0,1-2 135,11 6 1,3 0 448,-1 0 1,0-3-225,0-3 0,1 0-135,2 4 0,0 3 0,3 1 0,0 1 45,0 1 0,2 0 75,-12-8 0,1 1 0,0-2 60,8 6 0,-1-1-45,-3-4 0,-2 1-135,-11-1 0,-2-1 90,5-2 0,-7 13 0,-7-14 0</inkml:trace>
  <inkml:trace contextRef="#ctx0" brushRef="#br0" timeOffset="44303">27135 10138 7533,'30'12'-450,"-3"-5"-90,8 10 450,-14-9-269,13 15 179,-18-9-92,13 4 0,-10 0 0,6 2 0</inkml:trace>
  <inkml:trace contextRef="#ctx0" brushRef="#br0" timeOffset="44437">27544 10423 7533,'40'12'-225,"-15"-6"0,1 1 90,2 9 0,-1 2-180,1-4 0,0 1 315,6 9 0,-2 0 0,5 3 0,-7-4 0</inkml:trace>
  <inkml:trace contextRef="#ctx0" brushRef="#br0" timeOffset="44556">27941 10646 7533,'26'10'-540,"-1"-1"0,12 10 540,-8-7-180,-20-5 90,7 4 90,-15-10 0,5 10 0,-6-4 0</inkml:trace>
  <inkml:trace contextRef="#ctx0" brushRef="#br0" timeOffset="46486">28288 10907 5824,'-13'-13'629,"-4"6"-179,16-4 90,-10 10-630,9-5 0,-3 6 90,-1 0 0,5 0 90,-5 0 90,1 0-90,4 0-90,-5 6 90,6-5 0,0 10-90,0-9 89,6 3-89,-5-5 90,15 0-90,-13 0 360,14-5-180,-16-2-180,5-6-90,-12 1 90,5 5-270,-16-4 270,9 10-90,-15 1 90,9 1-90,-4 21 90,5-12 0,7 19 270,0-15 0,17 3-180,-3-4 0,16-6 0,-10-2 90,14-5-90,-12-5-90,13-8-90,-21-17 180,3 8-450,-28-7 270,-14 17 90,-4 5-45,8 8 0,2 3 45,3 5 0,7 11 0,6 5-90,15 11-1381,15-8 0,5-1 1651,7-1 45,9-12 0,1-6-46,-11-7-44,3-2 0,-1-3-45,-11-4-90,12-27 90,-28 19-360,-18-30 90,1 30-89,-30-13-1,5 23 0,-2 5 180,-5-5 45,-3 10 0,6 3-45,22 2 0,-1 25 90,19-17 0,23 23 0,2-14 0</inkml:trace>
  <inkml:trace contextRef="#ctx0" brushRef="#br0" timeOffset="49305">28028 11972 7533,'-7'13'-450,"2"-6"540,-1 4 90,5-4 0,-5 0 269,1 4 91,3-5-450,-3 1 0,5-1 0,0-6-180,0 0-360,33-55 360,-19 24-40,1 2 0,4-7 1,-2-2 69,-5 0 0,-2-1 0,-1 1-444,5-8 0,0-2 436,-6 11 1,0-3-1,-1 0 1,-1 7 22,-2 3 0,-1 2 45,1-12 0,-3 4-90,-6 16 90,-2 3 270,-22 50-360,12-19 452,2 17 0,1 5-272,7-9 0,2-1-135,1 0 0,1 1-45,2 9 0,2-3 90,0-4 0,10 0 0,1 0 0,-8 0 427,11 1 0,3 3-607,-7 2 0,-2-1 180,2-6 0,-1 1 45,3 7 0,-4-4 584,-7-11-269,3-20-180,1-38-90,-3 3 0,0-2-135,1 6 0,-1 0-45,2-9 0,1 3-180,7 2 90,6 2 90,0 32 180,5 27 0,-2 11-90,-9-15 0,-1 2-127,3 7 1,1 4-1,0-6 1,8 6-1,-11-13 1,-1 0-1</inkml:trace>
  <inkml:trace contextRef="#ctx0" brushRef="#br0" timeOffset="69188">22574 7933 7533,'0'-14'270,"0"-8"539,-6 8-449,5-5-180,-4 1-180,5 11-360,0 1 360,0 23-90,0-7 180,0 30 0,-6 4-225,3-3 0,-1 9-685,1-12 1,0 5 0,0 0 0,0-3 540,0-3 1,1-1 0,0 2 210,-1 4 1,0 5 0,0-2 0,1-8-353,1-8 1,0-2 374,-2 15 0,1-1-1010,4-12 0,1-2 1055,4 13-596,9-17 0,3-6 596,4-9 539,3-1 1,1-3-360,11-9 181,-11-2 1,1-4-407,2-10 0,-3-6 45,-3-4 0,-3-3 0,-1 2 0,-4 0 0,-7 2 0,0 0 0</inkml:trace>
  <inkml:trace contextRef="#ctx0" brushRef="#br0" timeOffset="69837">22338 8292 7533,'-38'-19'-1709,"-4"6"1979,22 8-91,-4 5 91,6 0-270,5 0 810,0 5-271,35-3-449,-4-2-45,15-3 0,3-1 45,-4-3-90,13 1 0,6 1 135,-11 2 0,0-1-894,-3 0 0,2 0 0,-2 0 804,8 0 0,-2 1 0,4-3 0,0 1 0,0 1 0,-1 1-45,-9-1 0,-4 1-45,0 0 0,-14 0-135,-32 3-45,-12 0 0,-5 0 180,-6 5 0,-4 2-105,4-3 0,-2 0 1,2 1 908,-1 2 1,-1 0-850,-2 1 0,-3 0 0,6-2-3187,-10-3 3255,10 5 1,-2 0-159,6-4 0,1-1-454,7 3 1,1 1 588,-2-4 0,2 1 45,2 1 0,22-5 0,0 0 0</inkml:trace>
  <inkml:trace contextRef="#ctx0" brushRef="#br0" timeOffset="75055">3223 4834 7533,'-20'0'359,"2"6"361,6-5-720,5 4 450,2-5-90,5-5-540,5-8 180,2 0-90,5-22 90,1 19-90,-2-17 0,1-7-30,-1 7 0,-1-2 0,1-3-700,-1-6 1,0-4 0,0-1 0,-1 2 540,0 0 1,0 1 0,-1 0 139,-1-3 1,-2 0 0,-1 4 138,-2-2 0,-4 6 0,-3 14 0,-1 0 45,7-11 0,-5 6-45,-18 14 179,14 34-179,-4 1-90,6 13 90,5-5 0,2 1-180,1 6 1,2 1 4,-1 0 1,1 2 54,1 1 0,1 3 0,1-5 120,6 12 0,-3-11 0,2 6 0,1-2 30,1-8 0,1-1 0,0-1 105,3 12 0,0 0 90,5 6 0,-1-9-45,-8-21 3096,-2 4-3045,-6-21 129,-17-38-180,8 6 5,-4-2 1,3-3-231,11-1 0,3 3 45,-7 9 0,3 2-45,13-7 0,2 4 45,1 14-90,4 10 0,1 6 0,2 10 0,-5 16 1,-2 6-1,-7-8 0,-3 2-512,1 16 0,-2 1 377,-3-11 0,-3-1-45,-2-5 0,-1-2-386,-2 11 0,0-15 1,0-11-1</inkml:trace>
  <inkml:trace contextRef="#ctx0" brushRef="#br0" timeOffset="75487">4525 4549 7533,'-26'-13'2158,"8"7"-1888,12 0 90,6 1-720,0 3 90,0-4-89,6 6 89,6 6-90,7-4 0,12 3-179,-5-5-811,21 0 1350,-18 0 0,18-5 0,-16-3 0</inkml:trace>
  <inkml:trace contextRef="#ctx0" brushRef="#br0" timeOffset="75670">4426 4413 7533,'-14'-32'2069,"3"7"-2609,27 7-809,5 6 1349,5 5 0,-2 7 0,-12 7 0</inkml:trace>
  <inkml:trace contextRef="#ctx0" brushRef="#br0" timeOffset="76370">5615 3917 7533,'-7'-20'1169,"2"2"-989,5 23 90,0 31-180,0 1-390,4 7 1,3 10 186,-2-20 1,1 3 0,1 2-1,0 2-339,-1-2 0,0 3 1,1 2-1,-1 2 1,1-1-1,-1 1 347,1 2 0,0 0 0,-1 2 0,1-1 0,-1 0 0,0-2 30,-1-2 0,1 0 0,-1 0 0,0-2 0,0-2 1,-1-2 14,2 15 0,-2-5 0,-1-7-30,-2-12 0,-2-9 90,-6-16 0,-6-16 0,1-3 0</inkml:trace>
  <inkml:trace contextRef="#ctx0" brushRef="#br0" timeOffset="76650">5739 4338 7533,'-9'-24'899,"-1"0"1,-2-5-181,6-17-539,6 31-450,17-8 630,14 11-450,-1 11 0,2 6-225,6 12 1,0 7 14,-11-4 0,-1 2 0,-3 2 30,-1 4 0,-4 3 1,-7-2 89,-15 7 0,-7-3 90,-11 10-24,-9-31 1,-11-5 0,0-3 23,-8-2 0,1-2-371,1 1 1,2-4 0,5-6-1,8-5 1,15-12 0</inkml:trace>
  <inkml:trace contextRef="#ctx0" brushRef="#br0" timeOffset="77267">5466 3656 7533,'-6'-38'2518,"6"2"-2428,1 22 90,10 3-90,-4 11-270,22 0 0,-13 0 180,19 0-270,-5 0 180,3 6-89,10-5-181,-16 5 0,0-1-2917,14-4 2610,-12 2 0,1 0 577,0-3 0,1 0 295,4 0 0,0 0-205,3 0 0,0 0-90,0-3 0,-3 0 0,5 2 0,-11-10 180,-57-7-180,-8-2 270,9 7 0,-2 1-45,1 0 0,2 0 494,-12-7-179,6 5-360,14 4 3186,24 20-2618,18 21-255,-7-10 1,-1 3-314,4 4 0,-2 1-90,-7-1 0,-3-1 0,-3 6 0,-11-5 0</inkml:trace>
  <inkml:trace contextRef="#ctx0" brushRef="#br0" timeOffset="78200">6843 4202 7533,'-26'0'1259,"-3"-6"-1079,21 5 360,-9-5 89,16 1-269,-5 4-180,12-5 450,12-5-630,19 3 179,-3-5-494,9 4 1,5 2-226,0 2 0,2 2 145,-18-2 1,1 1-1,2 0 155,9 1 0,1 2 1,-2 0-121,1 0 0,-3 2 270,3-2 0,-3 2 270,1 4 0,-67 2-135,-3-3 0,-3-1 0,2 0 0,-1 0-45,-5-2 0,1-2 135,8-1 0,1-2 412,-2 0 0,2-4-412,-2-8 0,5-4 494,3-26-629,8 1 540,17-2-180,-5 21 0,10 1-630,-10 18 90,10 8 180,-4 39-3277,6-15 2994,-7 0 1,0 2-437,12 16-1910,-4-8 2539,-5-12 1,0 1-496,0-1 0,0 2 585,0 6 0,1 1 0,2-2 0,1-1 0,-1 1 0,1-1 0</inkml:trace>
  <inkml:trace contextRef="#ctx0" brushRef="#br0" timeOffset="78850">8343 3458 7533,'-20'0'270,"8"0"-181,7 11-89,5-3 450,0 16-360,0-5-90,0 6 135,2-1 0,1 4-45,1 14 0,-1 3-180,1-7 0,-1 1-248,0 7 1,-1-4 337,4 1 0,-3-8 0,0 5 0,3-1-138,11 6 0,2 0 78,-6-2 0,0 3 0,7-7-180,8-13 0,5-6 0,1-6-165,6-4 1,1-7 46,6-4 0,-2-7 0,-15-3 0,-5-2 0,11-12 0</inkml:trace>
  <inkml:trace contextRef="#ctx0" brushRef="#br0" timeOffset="79120">8268 3942 7533,'-6'-18'2158,"0"-7"-1888,28-12-45,-1 19 0,2 3-225,0-1 0,2 2-45,19 3 0,5 3-435,-16 4 0,1 0 1,-1 0-17,10 0 1,-2 1 495,8-1 0,-5 3 0,-7 6 0,0 2 0</inkml:trace>
  <inkml:trace contextRef="#ctx0" brushRef="#br0" timeOffset="79953">9160 3917 7533,'-24'-11'2968,"4"-3"-2518,19-11 179,31 1-629,17 10-90,-1 3-225,-20 14 1,-1 5-226,-3 11 360,-4-2 0,-1 3-180,-3 3 1,-3 4-1280,5 11 1,-1 2 1470,-7-10 0,-1 2 355,2 8 0,0 5 0,-5-9 442,-14-3-2828,-4 10 2469,-1-65-1111,0-1 0,3-1 1021,9-3 415,-4-3 0,3-3-506,7-9 1,10-3-90,3 13 0,7-3 0,2-1 0,0 1 0,-5 2 0,-1-6 0,-4 3 0,5-1 0,10 3 0,-1 0 0,1 0 0,-1 0 0</inkml:trace>
  <inkml:trace contextRef="#ctx0" brushRef="#br0" timeOffset="80524">9371 3297 7533,'-26'-12'449,"8"-1"271,7 6-360,-7 18-450,9-1 90,-8 19-180,17-10-90,0 6 0,-6 11 180,5-14-858,-10 7 948,10-22 0,-5 4 180,6-10-180,0 5 270,11-23 90,9-20-181,0 1-179,-8 12 0,0 1 270,6-7-180,1-2 0,0 1-45,-1 6 0,-1 3-45,-6 4 90,16-10-180,-14 28 1038,-5 0-1037,19 11-181,0 25 180,-9-19 0,2 2 90,2 7 0,1 3 0,-3-3 0,6 7 0,-7-7 0,1-1 0</inkml:trace>
  <inkml:trace contextRef="#ctx0" brushRef="#br0" timeOffset="87169">8355 3879 6903,'-14'0'-450,"3"-5"450,11-2 180,6-11 0,6-6-180,2 3 360,4-13-180,-11 24 180,-2-18-1,-5 26-89,-16-4-180,-5 29-180,-16 5 0,19-10 0,-1 1 135,-2-1 0,-1 0-45,0-2 0,0-1-90,-11 12 270,4-10 0,0 5-180,13-17 90,-19 17-270,21-15 270,2 0-450,1 3 360,9-8 0,-3 3-90,5-5 90,5 0 0,8 0-90,17 0 90,-2 0-90,0-5 1,2-1-1,11 4 90,-15-6 0,3-1 0,5 3 0,4 1 0,-1-2 59,-2-1 1,-1-1 0,0 0-1153,4 0 1,-1 0 0,-1 1 1034,5-1 1,-8 0 57,-15-2-89,-17 4 89,-19 0 0,-4 2-45,-9 7 0,-1 1 45,0-1 0,-4 1 0,-2-1 0,-9-2 1638,22 3 0,-1 0-1580,-3-3 0,0 1-58,-2 4 0,0 1 45,3-2 0,1-1 44,-21 4-89,31-2 0,39-10 90,-5-2-180,24-11 90,-4 4 0,-8 3 0,3-1 45,5 2 0,2 1-160,-1 2 0,1 0 25,-2-2 0,-1 1 90,-10 5 0,-2-1 0,7-2 270,-13 0-90,-23 6-836,-42 0 1,3 6-1,8-3 1,0 1 0</inkml:trace>
  <inkml:trace contextRef="#ctx0" brushRef="#br0" timeOffset="89705">8541 4747 7533,'6'-26'270,"-5"8"-91,21 2-179,-12 7-449,30-9 179,-24 11 90,12 4 0,1 1 180,-10 2 135,13 0 0,4 0 45,5 0-180,-15 0 0,-1 0 0,16 0 0,-38 5-3277,-33 2 3342,-2 0-65,-3-3 0,-4-2-382,2-2 0,-1 0 472,-1 0 0,-2 0-165,6 1 0,-2 1 0,2 0 75,-10 1 0,2 1-135,5 2 0,4 1 45,-9 5 90,67-5 0,7-2 1211,7-4 1,0-2-1212,4 1 45,5-2 0,3-1-45,-12 0 0,0-1 120,-3-1 0,2-2 0,-4 1 60,-5 3 0,-4-2 1256,4-12-1346,-63 16-180,11-10 45,-5 9 0,0 2 410,-10-5-455,12 7 1,-1 1-46,2 1 0,1-1 135,-14 4-270,10 4 270,23-9-90,11 9 180,14-10-135,7 2 0,2-1 45,15-2 213,-4 0 0,3 0-213,-9 0 0,-1 0-1226,-2 0 1,-1 0 1225,13 0 360,-26-5 269,-20-7-539,-3 3 0,-40-7-90,17 14 0,-5 2 0,-3 0 0,-5 0 0,3 0 807,3 1 0,1 0-897,-12 1 0,5 1-90,17 3-90,7 1 270,30 16 0,5-8 0,20 9 0</inkml:trace>
  <inkml:trace contextRef="#ctx0" brushRef="#br0" timeOffset="90671">8727 4821 7173,'7'-19'450,"4"1"449,-9 6-989,9 5 90,-10 2-450,4 5 181,-5 0-1,0 5 180,-5 8 90,4 17 180,-5-8-180,6 12 0,0-20 0,6 12 0,5 4-180,3-5 0,3 0 120,1 5 0,1 4 0,6-2-760,6-5 1,6-1 0,2-2 0,-4-1 720,-5-1 1,-1-1 0,4-1 116,4-4 0,5 0 0,3-1 0,-2-3 0,-5-3-329,10-3 1,-1-4 287,-3 1 1,5 0 0,0 0-1,-4-1-665,-5-1 1,-3-2 0,1 1 657,8 0 0,3 0 0,1 0 7,-8 0 1,2 0-1,0 0 1,-2 0 22,1 0 0,-3 0 0,4 0-140,-2 0 1,2 0-1,1 0 1,1 0 139,-6 0 0,-1 0 0,1 0 0,1 0 0,1 0 0,4-1 0,2 0 0,1 0 0,-1 0 0,-2-1 22,-4 1 1,-2 0-1,0-1 1,0 1-1,1-1 14,6 1 0,3 0 0,-1 0 0,-5-1 0,-7 0 157,-5-1 1,-2 1-194,6 1 0,3 2 0,-5-1 0,7 0 0,2 0 1766,-25 0-2486,-24-5 1882,-2 3-1342,-21-9 90,14 10-180,-25-16 630,18 14-1227,-4-7 0,-1-2 1227,-1 4-136,3-3 1,-3-1 45,-2 2 0,0 0-225,-3 1 0,-1-1-90,1-1 0,3 4 2313,0 11-2088,42 5-90,16 10 1548,-6-8 0,4 1-1760,4 3 0,1 0 122,-7 2 0,0 0-45,1-4 1,-2 0 44,6 14 0,-10-24 179,6 8-628,5-27 449,-3 6 0,3-19 0,-5 10 0</inkml:trace>
  <inkml:trace contextRef="#ctx0" brushRef="#br0" timeOffset="91086">11751 4697 7533,'-6'-42'329,"-1"-1"1,0 9 0,3 4 570,4-11-181,11 14-719,-3 1-90,10 10-539,0 10-451,23 4 900,-10 2-90,15 7-120,-21 23 1,-1 14-1,-4-1 420,-5-8 0,-2-1 0,1 2-133,2-1 1,2 1 0,-1 1-1,-4-1 73,-4 7 0,-4 0 0,-1-9-1652,2 5 1637,-5-11 0,-2 2-403,-9 5 1,-2-1 447,1 1 0,-3-1 0,-1-4 0,2-12 0</inkml:trace>
  <inkml:trace contextRef="#ctx0" brushRef="#br0" timeOffset="91421">12024 5615 7533,'-27'7'989,"-6"4"-899,30-10-540,-14 16 270,16-9-449,-4 10 449,5-6 360,0-5-180,0 4-90,0-10 809,5 5-539,19 5-360,-8-8 180,24 8 90,-3-17 270,-8-17 0,0-10-90,-40-6-585,-10 21 0,-6 6 315,-5 8 0,-2 7 0,-4 1 0,0 5 0,5 7 0,0 0 0</inkml:trace>
  <inkml:trace contextRef="#ctx0" brushRef="#br0" timeOffset="121170">30507 8651 7533,'-30'0'-900,"10"0"810,2 0 90,12 6 0,6-5 0,0 5 0</inkml:trace>
  <inkml:trace contextRef="#ctx0" brushRef="#br0" timeOffset="122149">28462 10894 7533,'-25'7'-450,"6"4"0,7-10 360,6 5-180,6-6 180,6 0 90,1 0 0,5 0 0,0 0 0</inkml:trace>
  <inkml:trace contextRef="#ctx0" brushRef="#br0" timeOffset="122420">28599 10832 7533,'-25'0'-1350,"16"-11"1081,11 3 179,12-10 90,15 1 0,4 0 0,7-7 0,-4 4 0,-1-1 359,2-4-359,-12 11 360,-12 3-270,-8 11 0,-16 6-90,8-5-360,-8 5 360,11-6 0,0 5 0,0 2 0</inkml:trace>
  <inkml:trace contextRef="#ctx0" brushRef="#br0" timeOffset="122550">28957 10572 7533,'-19'7'270,"-5"-1"-1530,22-6 1260,-8 0 0,21 0 0,-4 0 0</inkml:trace>
  <inkml:trace contextRef="#ctx0" brushRef="#br0" timeOffset="122684">29131 10460 7533,'-21'-7'-360,"5"-4"360,21 10-540,-3-10 1,20 4 539,-13 0 0,20-4 0,-10 4 0</inkml:trace>
  <inkml:trace contextRef="#ctx0" brushRef="#br0" timeOffset="122800">29304 10336 7533,'3'-18'-338,"-4"10"1,30-8 0,-10 9-1</inkml:trace>
  <inkml:trace contextRef="#ctx0" brushRef="#br0" timeOffset="122920">29528 10200 7533,'0'-19'0,"-6"6"-900,5 8 900,-5 5 0,12 5 0,1 2 0</inkml:trace>
  <inkml:trace contextRef="#ctx0" brushRef="#br0" timeOffset="123034">29652 10114 7533,'-14'0'180,"3"-6"-1000,16 4 1,2-9 0,6 5 0</inkml:trace>
  <inkml:trace contextRef="#ctx0" brushRef="#br0" timeOffset="123170">29825 10026 7173,'-33'0'-90,"10"0"0,28-5-540,4 4 630,9-10 0,-1 4 0,3-6 0</inkml:trace>
  <inkml:trace contextRef="#ctx0" brushRef="#br0" timeOffset="123351">30148 9853 7533,'12'-7'-900,"1"-4"810,-1 4 270,12-11-270,-9 5 0,19-5-90,-19 5 180,14 1-90,-15 5-179,4 1 269,-11 6 0,-2-5 0,-5-2 0</inkml:trace>
  <inkml:trace contextRef="#ctx0" brushRef="#br0" timeOffset="123933">30371 9642 7533,'-19'0'-1350,"1"0"1620,0 6-180,10 1-629,-20 16 539,18-8-45,-11 6 0,-9 4 45,4-5 0,-4 1 0,1 0 0,3-1 0,0 1 0,-1 0 0,-8 4 0,0 1 0,-1 0 0</inkml:trace>
  <inkml:trace contextRef="#ctx0" brushRef="#br0" timeOffset="131553">3359 8131 7533,'9'-23'314,"0"-1"1,10-17-450,-8 5 0,-3 0 315,-1-5 270,-20 0 0,-8 2-450,-16 6 0,6 5 0,-4 4 0,-4 17 0,0 7-90,-6 1 0,3 15 0,4 8-470,22-5 0,3 3 470,-11 10 0,2 4 90,10 6 0,3 0 0,-1-11 0,3 0 0,2 6 0,10-3 124,14-9 0,7-7-79,-2-9 0,1-3-45,6 4 0,1-5 90,4-15 0,-3-7 179,3-5-269,-8-1 0,-2-2 0,0-8 225,-5 0 0,-2-3-90,-13 8 0,-1 1-45,9-11 0,-6 12 243,-19 29-333,8 7 90,-3 23 0,1 13-90,6-7 0,3 5 0,2 3 0,0-2-45,0 3 0,0-1 0,1 2 0,0 0-137,-3-4 1,1 1 0,-1 0 0,0 0 0,1-2 136,2 7 0,1-1 0,0-3 0,-4-7-1336,-2-3 0,-2-4 1426,3 4 0,-1-5 135,-2-14 540,0-11 89,0-7 540,6-51-1259,-3 19 0,1-4-613,-1 0 1,0-7 0,0 0 0,0 4 477,1-9 1,-1 0-429,0 5 1,-1-5 0,1 0 0,0 5-522,0-7 1,1 3 573,-2 8 0,0-2 1,1 3 419,3-1 0,-1 5 0,-4-2 0,5 18 0</inkml:trace>
  <inkml:trace contextRef="#ctx0" brushRef="#br0" timeOffset="132167">3942 8106 7533,'-7'-27'989,"1"-1"-1439,6 27 360,0-5 360,0 6-90,0 6 0,6-5-90,1 5-90,5-6 0,1 5-270,10-4-449,20 10 539,-7-4-450,11 0 180,-17 4 91,-4-9 179,-1 3 270,-7-5-270,-6 0 180,-5 0 0,4 0 0,-4 0 0</inkml:trace>
  <inkml:trace contextRef="#ctx0" brushRef="#br0" timeOffset="132770">4004 8094 7533,'-40'-13'2248,"11"6"-2248,23-4-90,12 10-89,1-10 89,11 10-360,1-11 180,11 11-180,19-4 270,-13-1-268,-7 6 1,-1-1 447,0-5-180,6 6 1,1 0 269,-2 0-135,2 1 0,-1-2 135,-12-4 0,7 4-180,-11-5 270,-10 6-1,3 0-269,-33 0 1,-17 6 133,11-3 1,-1 0-45,-17 10 0,19-7 0,3 0 0,2 1-629,-25 4 179,31-10 805,-12 5-355,27-6 0,6 0 0,9 0 0</inkml:trace>
  <inkml:trace contextRef="#ctx0" brushRef="#br0" timeOffset="133352">4674 7449 7533,'-14'-19'449,"3"1"271,11 11-900,5 18 360,2 10 0,0 5 90,10 20-360,-15-23-755,9 10 0,1 3 755,-4 1-45,3 6 0,1 1-45,2 0-30,-5-11 0,1 6 1,0-2 94,0 1 0,1-1 205,1 6 0,0-3 270,1 7 270,-8-53-540,-5-3-180,0-15 1360,0-5-1360,6-9 0,-5 3-45,4 9 0,1 1 135,1 3 0,11-14-90,1 23 289,1 1-199,25 18-90,-4 17 90,-11-5 0,1 3-1390,2 17 1,-5 3 1254,-10-14 0,-1 2-45,4 15 1,-3-1 53,-4-2 126,-2-5 0,0-2 0,-4-3 0,3 9 0</inkml:trace>
  <inkml:trace contextRef="#ctx0" brushRef="#br0" timeOffset="134033">5442 7189 8612,'13'-14'-630,"-2"3"540,-11 11-89,0 0 358,6 0-179,-5 0 270,5 6-180,-6-5 0,0 10 0,0-10 0,0 10 0,5-4 0,-3 0 180,9 15-180,-4-12 0,11 24 0,-10-13-370,11 12 0,0 3 190,-6 9 90,0-10 0,4 7 0,0 4 0,-2-3-1093,-3 4 1,-4-1 0,2 4 758,0-6 0,0 5 1,1 1-1,-2-1 0,-1-3 221,-1-2 1,-2-1 0,-1-2 0,0 0-216,-1 2 1,0-1 0,0 0-1,-1-2 88,-1 4 0,-1-1 1,-1-2 239,-2-3 0,-1-2 0,0 0 0,-1-1 0,-2-2 0,-1-2 0,-7 5 0,-1 0 0</inkml:trace>
  <inkml:trace contextRef="#ctx0" brushRef="#br0" timeOffset="134686">3024 7325 7533,'-23'-22'239,"0"-1"1,0 1 0,1 8-1049,-14 29 1048,14 10 1,-1 8 0,0-1-150,-2-1 0,-1 4-843,6 2 1,-2 8 0,2-1 0,3-6 752,1-8 0,3 2 90,-1 5 0,0 7 0,1 2 0,1-7-318,1 2 0,0 1 273,2 1 0,-1 6 0,2 1 0,1-8 0,2 1 0,2-3-15,-2 2 0,0 2 0,4-2-210,7 5 0,4-3 180,-2-7 0,5 0-150,9 4 0,8 3 0,-1-6 60,0-7 1,1-3-181,0 0 0,2 0 0,1-2 270,-3-8 0,0-3 0,-1 0 0,8 5 0,1 0 0,-6-4 0,0 0 0,0 0 0</inkml:trace>
  <inkml:trace contextRef="#ctx0" brushRef="#br0" timeOffset="142453">6273 8143 7713,'-2'-32'1079,"4"8"-1349,5 11 270,4 8-180,-10 5-90,4 11 270,-5-8 0,0 13 0,0-9 90,0 6 90,0-1 180,11-5-360,-2-2-540,9-21 810,-17 0-180,-2-3 0,-12 14-180,6 12 90,2 0 0,5 9 270,5-13 360,13 8-181,-3-22-449,3-3 0,-12-11 0,-17-5 0,3 15-359,-16-2-1,5 28 270,5-8 0,9 24 270,11-17 0,19 4 0,1-4 359,-9-14-539,22 6 90,-41-13-450,-14 6 270,7 3-1169,-3-3 1259,1 5 0,10 0 0,-5 0 0</inkml:trace>
  <inkml:trace contextRef="#ctx0" brushRef="#br0" timeOffset="144067">7028 7437 7533,'-19'-18'-180,"6"10"630,8-9-181,5 16-628,0-5-181,0 12 450,5 1 360,-3 16 449,14 14-584,-11-4 0,-1 2-135,4-11 0,2 1 45,-4 21 0,0-1-45,6-1-150,-6-13 0,0 4 0,0-1-1489,6 11 1,1-1 1491,-2-9 0,-1-1 3,-1 1 1,0-8 503,-4-21 89,-5-11-269,0-42-90,0 14 90,0-12 0,0-1-180,0 8 0,-1 2 0,2-4-270,11-6 0,4 3 180,-6 15 0,3 1 984,9-5 1,6-2 0,3 9-955,3 14 0,3 8 0,-1 0-335,4-5 1,-1 5 364,-2 6 0,1 4 1,-5 8 29,-8 13 0,-6 9 0,-1-3 44,2-2 1,-1 1-165,1 11 0,0 7 1,-5-8-61,-7 2-180,-2-4 0,0-2 360,0-16 0,-17 12 0,-3-23 0</inkml:trace>
  <inkml:trace contextRef="#ctx0" brushRef="#br0" timeOffset="144705">7264 6768 6633,'-7'-32'810,"1"13"-361,6 2-628,6 10 179,-5 0-180,5 2 90,-1 5 360,-3 0-91,3 5 361,-10 13-450,-2 3-225,-7 15 0,-1 2-45,-2-8 135,2 6 0,1-4 135,7-18 0,-4-2 90,10-6 540,7-45-630,-4 24-1729,6-9 1,1-3 1703,-2-3 25,0 2-271,4-19 271,-4 14 0,5-4 0,0 7 0,1-6-180,5 19 0,-5-4-90,5 21 90,-11 0-90,4 5 90,-4 7 270,11 24-180,-4-7 0,-2 3 0,-1-1 0,3 0-180,3 9 1,1 0 179,4-7 0,-6-6 0,2 4 0,0-4 0,-1-8 0,0-1 0,8 12 0,-1-1 0</inkml:trace>
  <inkml:trace contextRef="#ctx0" brushRef="#br0" timeOffset="145303">8999 7846 7533,'-5'-31'1169,"3"0"-719,-3 5 89,5 2 811,0 12-1350,5 5-1080,13 2 361,3 5-2558,4 0 2622,-2 5-515,2-4 1,2-1 1169,23 6 0,-16-6 0,0 0 0,14 0 0</inkml:trace>
  <inkml:trace contextRef="#ctx0" brushRef="#br0" timeOffset="145536">9111 7524 7533,'-25'-19'269,"0"0"1,-2 0 0,-1 1-540,-11-8 540,3-3-180,24 21 450,6-3-630,17 11 180,14 0-630,2 0-1099,9 0 1,2 0 804,2 0 834,5 0 0,2 0 0,-19-3 0,-2 0 0,11 0 0,-1 0 0</inkml:trace>
  <inkml:trace contextRef="#ctx0" brushRef="#br0" timeOffset="148670">10636 7102 6723,'-37'29'629,"17"-6"1,3 4-675,2 14 0,4 4-1594,0-5 1,4 0 401,3 2 1,2 0 1236,-1 7 0,6 2-419,11-16 0,5 0 0,-2-1 419,-5 12 0,5-4 347,11-10 1,9-2 0,1-13-258,-5-17 0,0-9 0,2-2 120,5 2 0,1-3 0,0-6-377,-3-7 0,0-6 1,-1-2-1,-4 0 317,-1-1 0,-3-1 0,-4-4 7,-4-1 1,-1-3-1,-3-1 1,-4 5-113,-3-6 0,-8 1 22,-6 7 1,-4-4-1,-3 2 1,0 6-23,-5 0 0,-6 3 68,-7-4 0,-6-2 0,-5 9-713,-6 13 1,-4 10-1,-1 5 600,6 4 0,-1 3 0,0 3 0,1 0 0,1-1 0,0 0 0,1 1 0,2 5 0,6 6 0,-1 0 0,1 1 0,-1-1 0</inkml:trace>
  <inkml:trace contextRef="#ctx0" brushRef="#br0" timeOffset="161616">3223 9704 7533,'0'-26'1349,"0"-8"-1169,0 19 90,0-9 0,0 17-91,0-4-269,-6 10 90,-6 6-89,-8 9 44,-5 21 0,-2 10-45,9-12 0,0 3 0,0 0-1003,-1 2 1,-1 2 0,2 0 963,1 1 1,1 0 0,2 1 128,3 0 0,1 1 0,1-3-231,2-8 0,0-1 1,1 4 194,0 6 0,1 6 0,2 3 0,2-2 0,3-4-144,6-5 0,3-4 0,2-1 0,0 3-330,1 10 0,0 4 0,2-3 0,2-5 330,4-8 0,2-5 1,1-5 179,8-1 0,-2-6 0,-5 0 0,4-6 0</inkml:trace>
  <inkml:trace contextRef="#ctx0" brushRef="#br0" timeOffset="162367">3731 10175 7623,'0'-19'809,"0"6"450,0-3-719,0 8-810,0-5 180,0 8 0,0 5 450,0 0-270,0-6-360,0-17 270,0 6-180,0-28 270,-5 23-315,2-4 1,-1 0 134,-14-9 90,4 4-360,-4 14 270,0 28 0,4 36 180,-4-9-90,14 8 0,2 1-148,-4-3 103,6-11 0,0-2 225,0 1 269,17 4-179,-2-21 270,21 2-540,-16-23 360,9-6-270,-21-8 89,9-4 1,-10-12-90,5 8 239,-5-2-60,4-10-359,-9 22 0,3-22 180,-5 32-899,6-3 629,-5 16 0,4 16 0,1 9 180,-2 3 0,0 4 0,0-1-468,1-4 1,-1 0 0,1 4 502,0-1 1,1 5 0,0 2 0,0 0 0,0-2-36,2 6 0,-1-2 0,2 1 0,-1 1-18,-1-5 0,1 1 0,0 1 0,0-2 0,-1 0 18,0 1 0,0 0 0,-1-2 0,1-3 270,5 14 0,-2-10-270,-9-20 720,5-5-450,-6-21-91,0-8 271,0-22-360,0 0 120,-2-4 0,0-9 0,0 4-961,-1 10 0,-1 0 773,2-5 1,0-6 0,1-1-1,-1 3-382,0 3 0,-1 1 1,3-3 89,1 4 0,3-5 0,0 0 0,0 0 1,-1 3 59,0-6 0,-1 3 0,3-2-83,1 0 1,1-3 0,3 2 0,1 7 292,10-1 0,1 7 0,-7 5 0,0 4 0,25-3 0</inkml:trace>
  <inkml:trace contextRef="#ctx0" brushRef="#br0" timeOffset="162803">4574 10175 7353,'-13'0'1079,"-4"0"-449,10-5 1439,-5-2-1440,5 0-449,1 1-360,6 6 270,6 0-629,6 0 628,8 0-718,-1 0-1,21 0 0,-15-2 1,1-1 179,22 1-135,-1 0 1,-3-1 224,-9 3 360,0-3 0,-2 1 0,-6 0 0,3-3 0</inkml:trace>
  <inkml:trace contextRef="#ctx0" brushRef="#br0" timeOffset="163919">5528 9779 10231,'0'-14'-180,"0"25"90,0 5 45,3 22 0,0 4-45,4 5-730,-3-11 1,0 7 0,1 3 0,0-6 152,1 5 0,2 3 622,-3-12 0,2 7 0,0 3 0,1 1 0,-1-4 0,-1-5 44,-1 1 1,0-5-1,2 4-71,3 5 0,2 7 0,1 2 0,-1-5 0,-2-10 117,-1-5 0,0-5 0,11 24 0,0-12 495,-12-32 360,3-24-2524,-16 1 1804,-2-20 109,-4 13 0,-2-1-109,-7-17-90,5 12 0,-2-5 0,2 3-90,3 3 0,0-2-120,-6-10 0,-3-5 0,4 4 30,7 11 0,2-1-210,-5-15 0,-3-6 1,5 7 512,6 19 1,2 1-454,0-11 0,3-3 1,3 6 59,10 3 45,11 2 0,5 4-45,8 9 90,8-1 0,2 4 270,-1 9-180,1 1 0,-2 4 180,-13 12-180,-1 8 0,-6 3 0,-15 0 2437,7 20-2437,-23-14-270,-17 2 270,1-2-45,-9-14 0,-2-5-45,-4 2 225,2-5 0,0 0 0,-5 3 1,-8 1-1</inkml:trace>
  <inkml:trace contextRef="#ctx0" brushRef="#br0" timeOffset="164421">5330 9519 7533,'-23'-14'1124,"1"-1"0,-9-1-1034,20-13-90,11 16-3277,17 1 0,-8 5 2464,26-4 813,-20 10-80,25-5 80,-18 6-7,7 2 0,5 2-398,10 2 1,5 0 134,-12-3 0,3 0 0,1-2 0,2 0 496,5 0 1,2-2-1,0-1 1,-1-1-183,-1-2 1,-1-1 0,0-1 0,-4-1 682,0-2 1,-2 0-1,-7-4-547,-2-6 0,-13-1 0,-20 0 450,-34-13-360,12 24 1339,-9-1 0,-5 1-1834,5 7 0,-1 4 45,-5 0 0,-1 4-1459,0 10 1,5 5 1187,1 11 484,19-6 0,6 2 0,8 5 0,0 5 0</inkml:trace>
  <inkml:trace contextRef="#ctx0" brushRef="#br0" timeOffset="165652">6595 9977 7713,'-14'-13'1079,"3"7"-899,11 0-90,0 6 270,0-5-360,11 3-90,14-3 180,-3 5-315,3 0 0,1 0 225,3 0-135,5 0 0,2 0-135,13 0-866,0-3 0,0 0 956,-23 3 0,1-1-210,9-4 0,5-2 0,-4 2 390,-11 4 0,0 0 0,13-7 0,-1-1 0,5 2 0</inkml:trace>
  <inkml:trace contextRef="#ctx0" brushRef="#br0" timeOffset="166200">7971 9283 8882,'0'39'135,"-3"-5"0,0 1-225,2 9-900,-5-7 1,1 3 989,4-1 0,0 0-45,-1-6 0,-1 1 45,0 10 0,0 2-45,3-3 0,-1-1-90,-3-8 1,3 0 134,4 1 0,3 2 0,1-4-90,8 12 90,9-5 0,5-6 0,1-17-135,7-2 0,0-3 135,-5-10-225,8-6 0,0-3 225,-8-8 0,-6 0 0,0-1 0,-1-8 0</inkml:trace>
  <inkml:trace contextRef="#ctx0" brushRef="#br0" timeOffset="166420">7834 9767 7533,'-40'-13'899,"11"0"-719,35 1-360,2 5 90,32-4 270,-16 4-90,9-2 0,2 0-359,3 1-136,5-4 0,0 2-1972,2 7 2377,-13-2 0,0-1 0,11 1 0,1-2 0</inkml:trace>
  <inkml:trace contextRef="#ctx0" brushRef="#br0" timeOffset="166834">8678 9741 7533,'-27'-5'-720,"4"-2"360,11-5 630,-1-1-90,6 7 630,2-6-720,5 11 1259,0-10-1079,0 9 539,11-3-719,-3 10 360,21 8-270,-8 1-360,2 2 0,1 2-90,5 4 90,0 6 0,-1 2-466,1 6 496,-10-9 0,2 4 0,-3-2 60,-3-7 0,-1 1-90,4 10 0,1 5 1,-4-6-1,2 8 135,-2-3 0,-3-5 135,-11-17 899,-1-4-809,-1-23 630,-10-29-630,9 10 269,-3-8 1,-1-1-270,5 1-90,0-4 0,2-1-360,6 1 30,4 14 0,3-5 1,1 5-661,10-11 600,0 10 0,6-3 1,-2 5-331,-9 12 0,0 1 437,15-12 0,0 1 1,8 2-1,-21 12 1,0 0-1</inkml:trace>
  <inkml:trace contextRef="#ctx0" brushRef="#br0" timeOffset="167401">8926 8924 7533,'-7'-37'1439,"1"11"-270,12 2-1349,-5 23-539,-6 36 584,-6-3 0,-3 6-75,0-1 0,-1 4 0,0-1-883,0-2 1,-1-1 0,1-2 834,-1 8 0,1-4 438,2-11 0,4-6-180,7-13-90,2-9 270,24-47-1,-2 14 46,-2-7 0,1 0-2329,5 4 2239,-13 13 0,-1-2 314,11-16-643,-9 8 194,3 9 0,0 0 0,0-9 1959,17 2-2318,1 41 179,-14 13 0,-2 9 180,0 1 0,0 4 0,-1 0 0,-4-2 0,-2 1 0,0-1 0,0 3 0,0 0 0,0-1 0</inkml:trace>
  <inkml:trace contextRef="#ctx0" brushRef="#br0" timeOffset="168686">9706 8763 7353,'-19'-11'1439,"6"8"-1529,8-8 90,5 11 270,22 6 0,6 6-61,4 7 1,8 9 0,-2 5-278,-9 1 1,-2 4 0,-1 4 0,1 5-343,-9-12 0,1 2 1,0 4-1,0 1 1,0 0-1,-2 1 0,0 0 1,-2-1 102,0 2 1,-1 0 0,-2 0-1,0 1 1,-1 0 0,-1 0 0,-1 2 70,-1-2 0,-1 1 0,1 1 0,-2 1 0,-1-1 0,-1 1 0,-2-2 1,-2 0 42,-3 2 0,-2 0 0,-2-1 1,-1 0-1,-1-1 0,-1-2 0,1-2 125,-2 5 1,-1-3-1,0-1 1,-2-1-1,-1 0 1,-1-1 0,-2 2-1,-1-2 1,-1-3-1,0-6 1,-7-7-1,1 1 1,0-1 0</inkml:trace>
  <inkml:trace contextRef="#ctx0" brushRef="#br0" timeOffset="171169">10686 9865 8972,'12'0'-450,"1"6"360,-6 1 270,20 5-90,-16-5 0,29-7-180,-19-18 180,-2 3 0,-8-19-90,-11 18 0,0-7 90,0 16 0,-16 2-90,11 10 0,-22 24 0,24-6-180,-3 3 0,1 1-630,5 0 810,6 9 0,6-17 0,7-1 0</inkml:trace>
  <inkml:trace contextRef="#ctx0" brushRef="#br0" timeOffset="171684">11541 9593 7533,'-21'-32'2518,"4"13"-2158,17 9-540,0 10 180,0 0-270,6 16 360,12 21-270,-3-2-325,2-6 1,0 0 234,-1 4 180,7 10-180,-8-14 0,-1 1 91,8 13 89,-5-17 0,2 1 0,-2-3 0,2-1 0,4 1 0,3-2 90,0-3 0,1-4 180,17 2-135,-25-34 0,-4-8-45,-1-12 209,-5 4 1,2-7 0,-2 4-313,-2 11 1,1 1 192,1-8 0,2-4 0,-2 6-90,5-4 0,2 1 0,2 2 90,4 6-180,6 1 0,2 3 0,6 13 90,2 6 0,0 4 0,-1 12-45,4 9 0,-2 6 539,-13 8-644,-6-5 0,3 5 0,-4-3 60,-7-8 1,-2 2-421,3 17 0,-1 8 0,-1-8 510,-3-18 0,-2-1 0,1 21 0,-3-3 0,-4-19 0</inkml:trace>
  <inkml:trace contextRef="#ctx0" brushRef="#br0" timeOffset="172168">11801 8862 7533,'-7'-33'1709,"-4"-1"-1349,10 25 89,-5-7-179,6 14-270,0 8-180,0 8 0,-2 17 0,-3 12 1,1-4-1,3-13 0,0 0 19,-5 12 1,0 6 0,1-6 25,4-9 0,1-4 30,-6 11-120,6-4 0,0-1 135,0-8 0,6 6 90,-5-24 270,16-37-180,-15 12 134,6-16 1,1-8 0,-5 3 0,-1 0-1839,3 3 1,0 0 1658,-3-3 0,1 1 45,4 0 0,1 4 0,-1-5 135,3-3 0,1 2 45,-4 19 241,15-6-691,1 68 180,-7-14 0,-1 5-90,-1-1 0,-1 4 0,0-2-90,2 8 0,0-2 45,2 0 0,0-3 45,-6-11 0,2 0-855,14 16 1,2-2 944,-12-17 0,1-2 0,10 12 0,1-2 0,7-3 0</inkml:trace>
  <inkml:trace contextRef="#ctx0" brushRef="#br0" timeOffset="172486">13772 9692 12210,'14'7'630,"8"-2"-630,-14-5 270,10 0-1980,11 0 1531,-7 0-1081,25 0 990,-19 0-2705,7 0 2975,-10-5 0,0-2 0,0-6 0</inkml:trace>
  <inkml:trace contextRef="#ctx0" brushRef="#br0" timeOffset="172669">13723 9482 7533,'-28'-38'1529,"28"13"-2699,39 14 901,2 11 134,1-3 0,1 0-508,3 2 643,-6-1 0,9 0 0,-6 0 0,-8-1 0,-1 1 0,3-1 0,0 1 0,1 0 0</inkml:trace>
  <inkml:trace contextRef="#ctx0" brushRef="#br0" timeOffset="173034">15197 9283 7533,'27'-13'3276,"2"-9"-2325,-32 14-681,-28-5-360,-6 8 270,-6 11 0,-1 4-360,0 0-90,0 11 0,2 3-179,5 0-46,4 9 0,3 3 225,8-5 0,8 11 1,4 1 179,10-4-180,14 5 0,7-2-285,9-10 435,1-10 0,6 1 0,-2-6-405,-8-10 0,1-3 637,7 2 1,8 1-1,1-1 1,-6-3-158,0-7 0,1-3 404,3 0 1,8-1 0,0-2 0,-8-1 179,-2-5 1,-2-4-203,-2 1 1,5-3-1,-1-1 1,-9 1-24,-8 0 1,-4-2 15,3-9 0,0-7 0,-10 5-330,-13 9 0,-9 0-330,-9-9 0,-9-3 0,-1 6 105,-4 7 1,-7 6-262,5 6 0,-7 1 0,-4 1 1,1 1-1,5 4 486,-1 1 0,3 3 0,-3 2 0,4 1 0,-4 0 0,-2 2 0,2 0 0,4 1 0,-5 5 0,0 0 0,0 0 0</inkml:trace>
  <inkml:trace contextRef="#ctx0" brushRef="#br0" timeOffset="178238">3545 9543 7533,'-19'0'0,"-5"-5"0,11 4 0,-5-10 270,0 10-181,9-5 451,-2 1 180,17 3-810,1-9 180,22 4-270,-13 1 45,12-1 0,1 3 135,-4 2-90,21-4-300,-13 7 0,4 1 1,-5 1 299,-7 0 0,0 1-730,9-2 1,9 0 0,-1-1 0,-8 1 614,14 3 325,-14-7 0,5-4 0,-3-2 239,-1-6 1,-4-4-225,3-9 0,-3-2-90,-6 8 0,-9 0 225,-27-24-360,-5 31-1044,-12 6 0,-2 4 1044,0 4-550,-6 9 0,3 5 460,8 8 953,-2 1 1,3 1-774,9 9 0,-3 10 0,12-6 0</inkml:trace>
  <inkml:trace contextRef="#ctx0" brushRef="#br0" timeOffset="179218">3644 12468 7623,'-7'-26'809,"-4"8"-809,10 13 180,-10 10-180,4 8 90,-11 17 51,7-5 0,-2 10 1,-2 7-1,-1 5 1,0 1-1,2-2 0,3-3-688,1 1 1,3-2 0,0 1 0,1 0 0,0 0 0,-2 3 531,-2-5 1,-2 2 0,0 1-1,-1 1 1,1 0 0,1-1 0,4-1-1,4-3-183,4 15 0,5 0 0,3-3 1,3-6-1,1-9-144,7-3 1,5-7 341,2-1 0,5 3 0,1-3 0,-3-5 0,3-7 0,0-3 0,0 2 0,1 0 0,0 1 0</inkml:trace>
  <inkml:trace contextRef="#ctx0" brushRef="#br0" timeOffset="179884">4475 13100 7533,'-20'-36'90,"0"-1"0,-2-7 0,4 3-1,10 11-89,-2-5 0,-2 1 0,-2 9 135,3 1 0,-3 3 45,-5 13 0,-10 19-180,14 11 0,2 6 0,3 3-2419,3 10 2374,3-15 0,2 2 135,2 12 0,0 1-135,0-15 0,0 2 45,3 9 0,1 5 0,0-6-270,4 10 270,6-10 0,1-3 1119,1-13-579,29-7-270,-27-20-1,12-12 1,2-9-90,-7-14 0,-3-3-194,2 7 0,-1-1-46,-6 1 0,-1-4 0,-4 6 150,2-8-135,-5 6 0,0 2-45,3 13 1007,1-6-917,-6 34-90,4 37 0,-10-5-243,4-6 1,1 3 287,-5-1 0,-1-1-272,3-3 0,0 3 294,-2 2 1,1 6-1,-1 0 1,0-4-634,3 6 1,-1 2 583,-1-7 0,1 6 0,-1 3 0,1-3 1,0-6-64,3 6 0,0 0 157,-1-5 1,-1 7-1,1-2 1,-1-9 67,4 14 88,1-14 0,-1-7-88,-7-20 1334,10-7-1065,-4-12 541,6-35-630,-1 10-488,-6 4 0,0-7 0,0 4 218,1 6 0,0 0-60,-3-2 0,0-3 0,0 1-30,2-12 0,-1 3 135,-2 7 0,1-3-270,1 2 0,1-6 1,0-1-1,0 6-90,1-5 0,2 0 135,-2 6 0,2-4 0,0 1 1,0 8-578,6-6 757,9-6 0,-12 49 0,0 2 0</inkml:trace>
  <inkml:trace contextRef="#ctx0" brushRef="#br0" timeOffset="180169">5318 13299 7533,'-32'-6'899,"13"5"-719,8-10 270,16 9-270,2-8-270,11 8 0,1-3-180,21-1 0,6 1-197,-21 3 1,1 1 136,14-3 0,6 0 0,-6 1-368,-14 3 1,-1 0 697,22-3 0,-1 0 0,-4 2 0,-12-2 0,0 0 0</inkml:trace>
  <inkml:trace contextRef="#ctx0" brushRef="#br0" timeOffset="180434">6124 12729 7533,'-43'-24'1349,"21"15"-809,0-13-720,22 26 0,0-3 630,0 28-271,0-7 181,0 11 0,0 3-180,5 8-1221,-1-5 0,0 6 1,1-3 1085,1-5 0,2 1-189,-2-2 0,1 6 0,1 4 0,-1-2 0,-1-6-306,0-1 1,-2-4-1,3 5 120,0 0 0,2 6 1,1 3-1,1 0 0,-1-2 1,-1-7 209,1 2 0,-1-5 0,2 4-240,1 2 0,1 5 0,1 1 1,0-3-1,-2-8 360,3 0 0,-1-4 0,6 15 0,0-8 0,-1-21 0</inkml:trace>
  <inkml:trace contextRef="#ctx0" brushRef="#br0" timeOffset="180670">6322 13609 7533,'-8'-40'295,"-1"1"1,0-1-1,1 0 1,-2-3-1,1-2 1,0 2 0,4 8-117,3 7 1,2 3-45,-1-17 0,2 4-2488,6 16 2533,6-1 783,5 12-783,1 9-90,28 2 90,-17 7-315,5 6 0,-1 3 135,-4 6-540,-2 11 1,-3 3 141,-5 3 83,-9 4 1,-4 0-662,-7-11 886,-1-5 0,-5-3 1208,-23-5-1568,-5-8 1,-3-3 314,7 0 0,0-3-43,-9-3 1,1-4 0,-9-11 0,9-6 0</inkml:trace>
  <inkml:trace contextRef="#ctx0" brushRef="#br0" timeOffset="181134">6062 12456 7533,'-33'-25'839,"0"0"1,6 12-1,7-1-29,20-19-1440,8 24 180,32-8 450,-17 4-90,14 6 1,1 2-1,-5-2 0,11 3 0,3 2-413,-19 2 1,-1 0 232,15 2 0,1 2 135,-11-1 0,0 1-180,13 2 0,-2 0 225,-17-2 1,-1-1 89,20-2 0,-3-2-180,-12-6 448,10-5-178,-27-12-180,-12 9 810,-19-30-360,-4 27-136,-9-3 1,-1 2-45,0 5 0,-2 5 0,-1 6-540,-5 14 360,19 13 0,3 5 0,0 17 0,19-11 0,0 0 0</inkml:trace>
  <inkml:trace contextRef="#ctx0" brushRef="#br0" timeOffset="181750">4599 12431 7533,'-33'-16'809,"0"-1"1,6 2-1,2 1 181,-4 2-990,14 5 270,-3 1-91,7 6 1,9 0-270,-3 0 360,5 0-450,0 0-179,16 0 269,-6 0 0,24 0-270,-13 0 0,7-2 0,2-1 180,2-4 45,0 1 1,-1 0-46,-9-1 360,7-4-360,-22 9 360,-2-3-90,-27 5-90,0 0 49,-19 2 1,-10 1 70,11 1 0,-3 0 0,-1 1-684,5 0 1,-3 2 0,1 0 0,2-1 533,-2-1 0,2-1 0,2 2-150,-17 6 0,24-2-719,38-9 539,-4 4-225,22-3 1,6-4 134,5 2 450,6 1 0,1-2 0,0-4 0,-11 2 0,-1-1 0</inkml:trace>
  <inkml:trace contextRef="#ctx0" brushRef="#br0" timeOffset="182201">4773 12220 7533,'-21'-12'-630,"-1"5"1260,15-4-271,0 4 181,-4 0-450,10-4 810,-5 10-720,6-5 449,0 6-449,0 0 270,12 0 269,1 0-539,7 0-270,9 0-449,2 17-91,-3-13 180,12 24-449,-20-15 359,16 18 0,-10 0 540,-12-5-719,-43 9 539,-8-14-229,7-10 0,-6 1 0,3 0 1,1 4-1,0 0 0,-12 3 1,-1-1-1</inkml:trace>
  <inkml:trace contextRef="#ctx0" brushRef="#br0" timeOffset="182933">7177 12183 7533,'-8'-14'2428,"9"25"-2113,14 18 0,6 8-195,-3 1 0,1 3 0,0 6-776,-2-6 1,1 3-1,0 3 1,0 2 0,-2 1 479,-4-9 1,0 2 0,0 0-1,-1 1 1,-1 1 0,-1 0 0,-2 1-235,0-2 0,-2 2 1,0 0-1,-1 1 1,-1-1-1,0 1 0,-2-2 1,-1-1 140,-1 1 1,-1 0 0,-2 0 0,0-2 0,-1 0 0,-1-2 0,-1-1 196,-2 5 0,1-1 0,-3-2 0,-3-3 0,-5-2-41,-12 2 1,-7-4-1,-1-4 1,4-6 51,-1-3 1,-1-4-1,-3 2 1,-4 1 0,6-4-1,10-8 1,1 0 0</inkml:trace>
  <inkml:trace contextRef="#ctx0" brushRef="#br0" timeOffset="184583">8318 12890 7533,'-14'-6'3276,"3"5"-3044,11-5-232,6 1-90,28 3-135,0 0 0,7-1-105,4 1 0,5 0 1,2 0 31,-10 0 0,0-1 0,1-1 0,-2 1 0,10-1 0,-2-1 0,-2 0 0,-8-1 1,0 0-1,0 0 0</inkml:trace>
  <inkml:trace contextRef="#ctx0" brushRef="#br0" timeOffset="185421">10004 12183 7533,'-19'-12'2698,"6"5"-2518,19 12 360,13 20-495,-5 2 0,-2 7-225,-4 2 0,-2 4 0,-1 5-449,-1-5 0,-2 5 0,0 1 0,-1 2 0,1-1 509,0-5 0,-1 2 0,0-1 0,0 1 1,2 0-1,0-1 105,2 1 0,0 0 0,1-1 0,1 0 0,2-2 0,1-3-19,4 8 0,1-2 0,3-5 0,5-9-176,8-8 0,4-9 1,0-7 209,8-9 0,-2-10 0,-6-7 0,-4-4 0,-13 2 0,0 1 0</inkml:trace>
  <inkml:trace contextRef="#ctx0" brushRef="#br0" timeOffset="189317">7685 13274 7533,'-19'0'270,"1"-5"269,6 3 181,5-9-180,7 4-361,7 0-269,5-4 90,-5 10 90,4-10-90,-4 9-539,0 2 449,-2 7-180,1 11 180,-5-4-180,10 4 270,-9-6-90,9 1 360,-4-6 90,5-2-360,0-5 90,1-11 0,-1 3 0,-5-27-90,-1 19 90,-6-24-90,0 25-180,0-9 180,-6 18-90,-1 0 90,0 12-360,-4 11-270,10-2 630,-4 14 0,16-15 0,2 4 0</inkml:trace>
  <inkml:trace contextRef="#ctx0" brushRef="#br0" timeOffset="189720">7946 12778 7533,'-14'-12'-270,"-8"-1"810,19 7 629,-8 27-765,17 2 1,5 5-465,-6 4 0,-1 4 1,2 1-1034,5 10 1,3 2 0,-3-2 677,-5-11 0,-2-2 0,1 0 491,2 0 1,1 0 0,-1-4-1426,0 11 1978,0-69-404,-4 0 0,-1-4-45,0-13 0,2-6-23,2 14 1,3-4-1,1 2 1,-1 5-352,2 1 0,3 4 254,4-2 0,2 0 0,0 8 210,8 9 2931,7 3-3381,7 38 90,-19-3-180,-1 14 0,-4 5 180,-4 2-420,-9-9 1,-1 6-1,-1-5 246,3 11 0,-8-9 0,-2-2 0,-3-7 0</inkml:trace>
  <inkml:trace contextRef="#ctx0" brushRef="#br0" timeOffset="190087">8070 12220 7533,'-1'-32'899,"1"0"1,1-17-361,6 48-449,-18 49-630,1-10 1,-1 3 269,-2 1 0,0 0-957,3-10 1,2-4 1046,3-4 426,5-24 114,11-35-270,-3 5 123,4-2 1,5-7-1,-1 1 177,-2 6 0,-1 1 0,2-1-450,3-6 0,3 0 0,2 11-165,2 13 0,-1 13-540,3 33 1,-6 14 764,-6-4 0,-2 3 0,-1-8 0,-1 2 0,0-6 0,9 11 0</inkml:trace>
  <inkml:trace contextRef="#ctx0" brushRef="#br0" timeOffset="190786">8789 12827 5646,'-12'8'1259,"-6"-3"-184,10-5-535,-9 0-311,21 0-229,-8 0 172,31-4 0,18-3-262,-8 3 0,3 0-90,3 0 0,5-1 1,-3 1 177,3 1 1,0 1-89,-9 2 0,2 0 0,-5 0 90,-10 0 0,0 0-180,8 1 0,3 2 1,-5-2-91,7 1 270,-3 3 0,-39-10 0,-22-2 0</inkml:trace>
  <inkml:trace contextRef="#ctx0" brushRef="#br0" timeOffset="191389">9905 12642 7533,'-45'0'-180,"-3"0"-180,21 11-90,3-3 450,24 5 90,7-8 90,17-5-90,2-5 90,5-1 0,2-1-180,12-7-151,-14 6 1,2-2 645,6-1 0,4-1-307,-6 1 1,4 1 0,1-1-347,-6 4 1,1 0-1,1 0 1,-1 1 157,11-3 0,-1 1 0,-4 1 0,0 3 0,-6 3 0,3 1 0</inkml:trace>
  <inkml:trace contextRef="#ctx0" brushRef="#br0" timeOffset="193399">10822 12691 7533,'-20'-19'1349,"9"1"-1259,29 11 0,2 2 360,27 5-360,-18 0 44,2 7 1,1 3-45,-2-1-225,4 10 0,1 8-165,-13-1 0,-1 5 1,-1 1-794,-1 1 1,0 1 0,-2 1 305,1 0 0,-2 2 1,-3-2 741,-4 15 0,-7-8 1310,-8-11-1085,-6 9 1458,-18-44-1458,8-5 540,-7-27-361,22 9-44,3-7 0,2-1-135,2 2-180,4-14 0,3-2-411,7 3 291,1 11 0,4-4 0,0 3-285,-2 6 0,3 2 165,11-6 0,7-4 1,-4 6 323,-10 6 0,0 2 0,3 4 0,2-1 1,-3 3-1,11-12 0</inkml:trace>
  <inkml:trace contextRef="#ctx0" brushRef="#br0" timeOffset="193855">11119 12047 7892,'-14'-33'1170,"-2"20"-1620,14 16-90,-14 43 360,7-16 135,3-2 1,0 3-136,0 3 0,1-2 270,4 12 90,-5 3 269,23-58-89,-4-14 0,0-5-270,0 8 0,1-1 299,3-11 1,1-4 0,-2 2-120,-1 4 0,-1 1-315,5-8 0,0 2 270,-7 8 0,-1 6-495,1 9 90,-5 3 270,4 17-3367,-4 22 1993,11 12 1080,-11-15 0,0 1-156,7 16 0,6 3 360,1-14 0,2-1 0,0 0 0,-6-1 0,-1 0 0,3 0 0,6-2 0,0 0 0,1 0 0</inkml:trace>
  <inkml:trace contextRef="#ctx0" brushRef="#br0" timeOffset="194252">12024 13001 7533,'-26'-36'2968,"8"14"-2968,13-12-899,-1 20-181,-1-4 1080,0 6 90,-9 10-180,13-2 0,-13 32 360,14-1 90,2 12-450,24-9 90,-8-23-180,24-14 90,-30-6 90,12-16-180,-21 8 180,5-9 0,-12 10 0,-1 2 0</inkml:trace>
  <inkml:trace contextRef="#ctx0" brushRef="#br0" timeOffset="194703">12235 12530 7533,'-26'-37'2698,"8"11"-2068,13 8-630,5 13 180,5 16 0,-4-3 359,11 32-629,-7-9 0,2 5-450,2 0 1,2 3-1,-1-1 230,-2 7 1,1-1-231,4-3 0,2 2 1,1-7 379,-3-8 0,1-6 385,8 0 0,1-11 224,14-43 0,-23 2 1,-3-8 0,0 0-270,-2 4 0,-1 0 0,1 0-1177,1-1 1,0 0-1,0 4 1042,-1 2 0,1 4-401,12-1 1,2 4 445,6-7 86,6 7 1,4 9-222,-7 23 0,-1 6 45,4 0 0,-2 4-837,-3 17 1,-7 6 431,-6-3 0,-6 1 135,-6-7 0,-2 2 1,-1-2 269,1 1 0,-3-2 0,-4 4 0,-5-3 0,-5-4 0</inkml:trace>
  <inkml:trace contextRef="#ctx0" brushRef="#br0" timeOffset="195153">12595 11836 7533,'-33'-19'3276,"9"6"-4034,8 25-546,6 12 0,1 5 1034,-12 11-1369,9 1 1,0-2 484,0-16 1359,0 17-115,5-31 540,1-4-270,12-17 539,12-30-359,-1 10 0,3-5-361,-5 7 1,0-3 0,0 1 1197,5-5 0,-1 2-1197,-1-3 0,-2 7-434,-2 10 434,-1 3-90,3 7-180,-8 54-270,6-12 1,1 4 359,-1 6 0,0 5 0,1-2 0,-2-10 0,1 0 0,0-2 0,4 1 0,0 1 0,0-1 0</inkml:trace>
  <inkml:trace contextRef="#ctx0" brushRef="#br0" timeOffset="195439">14380 12592 7533,'5'-27'3276,"2"-1"-4915,25 22 1,4 5-1639,-10-6 2809,19 6 0,5 2 468,-20 0 0,-2 0 0,0-1 0,-1 0 0,2-4 0,0 1 0</inkml:trace>
  <inkml:trace contextRef="#ctx0" brushRef="#br0" timeOffset="195921">14504 12245 7533,'-40'-19'3148,"5"1"-2518,29 11-1350,11 2 270,25 10-630,9-1 1,6-1 539,-2-1 1,2 1-1,0-1 36,-7 0 1,-1 0 0,4-1 458,1-1 0,3 0 0,1-2 0,-2-1 45,6-4 0,-1-1 0,-1-1 0,-4 3 0,-2-1 0,1-2 0,-5 1 0,2-3 0,-1 0 0,-7 0 45,0-5 0,-3 1-45,0 5 0,-2-1 2164,8-17 445,-45 26-1260,-22 2-945,0 9 1,-5 6-525,8 2 0,-1 2 1,1 0 29,-2 2 0,2 1-585,-4 13 1,9 4-965,22 1 1,7 0 870,-6-10 1,5 0 587,17 16 1,10-7-798,-8-26 1,2-4 886,7 6 0,4-1 223,1-8 1,5-4 0,0-3 615,5-7 1,1-4 0,0-1-211,-11 2 1,1 0 0,-1-1-1,-3-3-389,11-3 0,-4-2 0,-14-6 269,-20-9 1,-12-4 0,-12 4-870,-9 12 1,-12 5-1,-5 3 1,0-1 449,2 0 0,-3 1 0,-2 0 0,0 2 0,0 2 0,0 3 0,1 2 0,-1 2 0,0 2 0,1 1 0,5 7 0,0-1 0,1 0 0,-1 1 0,0-1 0</inkml:trace>
  <inkml:trace contextRef="#ctx0" brushRef="#br0" timeOffset="200386">7338 15220 7533,'-7'-20'1079,"-4"-9"-809,10 9-90,6 1 449,-2 35-674,6 11 1,-1 8-76,-10 4 0,-5 4 0,1 5-199,2-9 0,0 3 0,0 2 0,-1 1 0,1-1 354,-1 2 1,-1 1 0,0 0 0,0 0 0,1-1 72,1-1 0,-1 0 0,2-1 0,1-2 0,4-3 132,5 10 0,4-5 0,7-9-375,11-8 0,7-14-765,10-23 1,1-10 899,-12 6 0,-4-3 0,1-8 0,-6-2 0,-1-4 0</inkml:trace>
  <inkml:trace contextRef="#ctx0" brushRef="#br0" timeOffset="200619">7053 15753 7533,'-25'-11'3148,"28"-3"-3148,-4-5 135,27 5 0,10 5-45,-3 0-932,0 2 1,7-1 0,-5 1 751,14-1-510,-8 1 1,7-2-1,-6 1 294,-14 4 1,-1 0 0,20-4 0,-1 0 0,-21 4 0,0 1 0</inkml:trace>
  <inkml:trace contextRef="#ctx0" brushRef="#br0" timeOffset="201055">7996 15468 7533,'0'-21'2608,"0"-1"-2158,0 10-270,5 4-360,2-9 180,16 16-90,-2-5-180,15 22 180,-10 0-1549,-4 13 1,-3 5 984,3 10 534,-9-7 0,-1 7 0,-2 2-816,-2 0 0,-2 2 0,-1-2 936,0-7 0,0-3 0,-1 2-233,-1 9 1,-1 1 0,-1-13 142,-3-17 810,-14 4-361,8-41 1,2-13-135,-2-12 0,2-2-135,2 5 0,3-2 540,2-2 0,2-5 0,5 3-780,4 9 0,4 3 0,3-2-188,-2 5 1,2-2 0,2 1 0,3 3 337,4 2 0,2 1 0,2 3 0,-2 4 0,1 0 0,0 4 0,1 5 0,11 5 0,0 0 0</inkml:trace>
  <inkml:trace contextRef="#ctx0" brushRef="#br0" timeOffset="201536">8120 14823 10321,'-14'-5'1079,"3"4"-2698,11 6 1440,-6 9-631,5 27 405,-4-16 0,-1 1 315,-1 15 180,4-14 0,-1-3 0,-7-9 720,10 3-1,1-51-584,12 1 0,5-6-105,-5 2 0,1-4 0,2 2-90,2 0 0,2 1 0,1 3-30,5-9 0,0 17-540,12 48 180,-25 4 0,-3 8 1,0 3 359,1-1 0,1 3 0,0 1 0,-1-3 0,-1 4 0,0-1 0,2-2 0,2-6 0,1 1 0,0-1 0</inkml:trace>
  <inkml:trace contextRef="#ctx0" brushRef="#br0" timeOffset="201886">8814 15790 8522,'-19'0'2519,"-10"-16"-2070,8-5-628,-4-16-361,8 16-90,10 16 450,12 40-179,20 1 314,-7-15 0,3-5 45,12-16 0,-10-43 0,-23-5 0,-5 20 0,-2 1 0,-13-9 0</inkml:trace>
  <inkml:trace contextRef="#ctx0" brushRef="#br0" timeOffset="202319">9160 15344 7533,'-18'-38'3276,"10"12"-2235,3 30-636,8 17 0,6 8-465,-3 3 0,0 4 0,1 2-1033,3 6 1,1 2 0,-1-2 77,-5-10 1,0-1 0,0-1 744,6 14 0,0-7 231,-4-7-231,0-17 720,-2-38-270,-1-13 0,-2-4 44,-2 8 1,1-1-90,2-6 0,5-2 165,3 7 0,4 0 0,5 5-31,15 2 1,7 5 822,-4 2 0,3 1 0,0 12-1067,-2 18 1,1 11 0,-5 4 3,-7-3 1,-3 2 0,-2 3-330,0 8 0,-4 4 1,-5-1-781,-8 7 1,-2-2 1079,8-3 0,-2-2 0,-9-7 0,-1-5 0,6-10 0</inkml:trace>
  <inkml:trace contextRef="#ctx0" brushRef="#br0" timeOffset="202536">10463 15530 7533,'19'0'1079,"10"-11"540,14 2-990,-10 0 1,3 0-855,2 6 1,1 0 224,-1-2 0,-2-1 0,8-7 0,-15-6 0</inkml:trace>
  <inkml:trace contextRef="#ctx0" brushRef="#br0" timeOffset="202721">10450 15282 7533,'-25'-9'1638,"1"0"0,-4 1-867,45-9-1401,16 12 1,9 3 629,-8-2 0,2 0 0,-1 0 0,-1 0 0,0 0 0,-1-1 0,5-1 0,1 0 0</inkml:trace>
  <inkml:trace contextRef="#ctx0" brushRef="#br0" timeOffset="204237">12620 14947 9062,'5'-42'90,"-3"8"-225,-3 4 0,-4-3-45,-6 3 0,-3 1 135,-2 1 0,-1 2 90,2 1 0,-2 10 0,-5 25 0,-1 13 45,4 9 0,4 6-60,1-6 0,1 2 0,1-2 15,-3 10 0,7-1 45,11-1 0,10-6 449,20-10-404,0-17 0,2-7 45,-2-15 0,-2-9 45,2-11 0,-4-6-225,-3-1 0,-3 2-135,-10 7 0,0 13-45,10 37 120,-17 8 0,-5 11 0,-1 3 42,2-3 0,0 4 0,0 2 0,1 1 0,-1 0-305,1 4 1,1 0 0,-1 2 0,1-2 0,0 0 376,1-3 0,-1 0 0,1-1 0,1-2 0,0-2 125,4 11 1,1-4 0,0-8 360,8 1 0,-2-69-720,-10-6 270,-3 6 0,0-6 0,0-1-120,2 0 0,0-1 0,0-3-737,-1 1 0,0-4 0,-1 0 0,1 3 707,1-2 0,0 3 0,1-2-345,0 3 0,0-1 1,0 1-1,1 8-229,2 6 1,0 2 633,1-16 0,3 3 0,15 11 0,-3 1 0</inkml:trace>
  <inkml:trace contextRef="#ctx0" brushRef="#br0" timeOffset="204576">13350 15084 7533,'16'-20'-135,"5"7"0,7 3-135,17 4 0,5 4-428,-9-2 1,1-1 0,1 3 697,-1 2 0,1 3 0,-3-1 0,4-1 0,-4-1 0,-8 3 0,0 0 0</inkml:trace>
  <inkml:trace contextRef="#ctx0" brushRef="#br0" timeOffset="205020">14119 14563 7533,'-20'0'-1709,"3"16"1709,28 33 0,-5-14 0,1 6 0,-1-2-974,5 7 1,-1 2 973,-4-12 0,0 5 0,-1 2 0,1 1 0,0-3-773,2 7 1,0-1-1,-1 0 1,0-2 772,-1-4 0,-1-1 0,0-1 0,1 1 0,3 5 0,2 2 0,-1-5 0,0-12 622,6-7-622,2 0 0,-7-58 0,-10-3 0,-1-4 0,3 11 0,-1-4 65,-1-10 0,-1-7 0,-1 2-65,2 8 0,-1 2 0,-1-2 45,0 4 0,-2-2 0,1 1 0,3 2 1039,2-5 0,3 2 0,6 9-1039,7 7 0,6 12-180,15 26 0,2 16 45,-13-5 0,-2 3 0,-4 3 264,-2 5 0,-3 4 0,-13-5-174,-24 6 0,-14-8 0,3-15 0,-5-4 0,-1-5-375,1-6 1,-1-4-1,1-4 1,-15-7-1,8-6 1,4-14 0</inkml:trace>
  <inkml:trace contextRef="#ctx0" brushRef="#br0" timeOffset="205403">13933 14229 7533,'-9'-25'-180,"26"11"0,13 3-270,1 5 0,5 2 1,0 0-334,11-5 1,2 1 782,0 7 0,3 3 0,-5-4 0,-7-6 0,-3 0 246,10 7 1,0-1-247,-9-10 0,-6-4 0,-10-4 0,0-7 347,-49 4-167,-8 16-315,7 18 0,0 6 135,-11 2-356,23 3 0,3 3 0,1 11 0,-1 2 0</inkml:trace>
  <inkml:trace contextRef="#ctx0" brushRef="#br0" timeOffset="205886">12210 14390 7533,'27'-21'2338,"7"4"-2383,-8 13 0,2 3-134,21-1-241,-13 3 0,4 1 0,0 1-13,-5 1 1,-1 1 0,2 0 282,6 0 0,1 0 0,-1-2 105,5 2 0,-1-4 225,5-7 0,-4-6 168,-18-3 0,-2-2-258,7-1 0,-6-2 90,-10-17 0,-27 17 125,-37 10-440,22 18 0,1 6 135,0-4 0,1 2 0,3 5 0,4 3 0,2 10 0</inkml:trace>
  <inkml:trace contextRef="#ctx0" brushRef="#br0" timeOffset="206172">11838 14154 7533,'-29'3'1092,"-1"0"0,-1 9 0,4 5-1461,7 17 324,12-5 0,1 9 0,2 3 0,1 0-775,1-1 1,1 2 0,1 0 0,0 0 486,0 4 1,-1-1-1,2 3 1,3 2 190,2-10 1,2 3 0,1 2-1,2 0 1,1 0 0,1-4 0,3-3 53,4 0 1,2-4 0,2-2 0,1 0-1,-1 2 1,1 8 0,0 4 0,1-1-1,1-2 1,2-6 0,6-9 0,0-1-1,0 1 1,0-1 0</inkml:trace>
  <inkml:trace contextRef="#ctx0" brushRef="#br0" timeOffset="206520">14913 13794 7533,'23'-23'449,"-1"0"1,17 11 0,3 4-914,-4-6 1,1 6 523,5 18 0,4 11 0,-8 1-388,-11-2 0,-4 5 530,1 6 0,3 9 1,-2 1-1,-5-4-397,-4 2 0,-5 6 300,-4-6 0,0 8 0,-1 5 0,-1 2 0,-2 0 0,-3-4-665,-4 0 0,-3-1 0,-2 0 0,0-1 0,1 2 560,2-4 0,1 1 0,0 0 0,0 1 0,-2 0 0,-2-1-283,-2-4 0,-3 2 1,-1 1-1,-1-2 0,1-1 1,-1-4-1,2-6-41,-3 5 1,1-7-1,-3 2 324,-2 8 0,-3 5 0,-1-2 0,1-10 0,-4-7 0,-1-5 0,-6 7 0,-1 1 0</inkml:trace>
  <inkml:trace contextRef="#ctx0" brushRef="#br0" timeOffset="207002">15855 14861 7533,'0'-27'539,"0"10"1,0 5-270,-6 11 90,-6-5-450,4 12 270,-14 1-630,2 22 360,5-13-450,-1 19 360,16-22-269,5 0 359,2-2 90,11-10 359,12-17-269,-13 5 900,10-29-900,-20 25 629,0-20-1528,-1 26 809,-17-13 0,2 26 0,-9-3 0</inkml:trace>
  <inkml:trace contextRef="#ctx0" brushRef="#br0" timeOffset="207421">16214 14526 7533,'0'-25'3276,"0"11"-2325,0 14 129,0 36-721,0 8 1,0 3-675,3-11 0,0 1-75,-1 11 0,-1 7 0,3-9 345,2-18 0,0 0-315,0 13 1,0 5-1,0-8 265,8 2-220,-3-8 1,1-6-46,2-13-809,4-24 719,-6-5 180,-5-11 0,-1-3 90,6-8-218,-8 2 0,-1-3 1027,5 7 1,1 0 44,-3-14 1,1 0-630,2 12 0,2 1-45,3-13 0,6 5-1397,4 21 1,2 4 1441,-6-2 0,3 6-587,15 18 0,-2 11 542,-6 14-233,-7 0 0,2 8 1,-4-1-308,-4 6 0,-3 2 540,-3-2 0,0 3 0,-3-3 0,-4-3 0,-4-4 0,-6-5 0,0 0 0</inkml:trace>
  <inkml:trace contextRef="#ctx0" brushRef="#br0" timeOffset="207836">16450 13819 9961,'-14'-8'450,"-2"20"-540,14 11-405,-5 6 1,-2 5-1,4 6 0,2 1 90,-4-8 1,1-1 359,2 4 0,3-9 584,1-21-89,5-19-90,2-17-1337,4-13 1,2-2 1156,-6 20 0,1-1 0,1-10 0,1-4 0,0 9 0,3 6-91,-1 0 1,0 4-90,2 13-179,20 19 89,-12 11-330,-4 4 0,3 8 0,-2-2-494,-1-2 1,0 1 913,-2 1 0,0 4 0,0-4 0,2-2 0,0-3 0,-2 1 0,0-1 0</inkml:trace>
  <inkml:trace contextRef="#ctx0" brushRef="#br0" timeOffset="209950">9532 17228 8522,'-13'-13'900,"2"1"-1440,11 11 540,0 2 450,5 33-450,-3-10 359,3 17 1,1 3-1048,-5-2 778,1-1 0,0 9 0,-1-5-614,-1-14 0,0 1 569,1 8 0,1 8 0,0 0 0,-1-6-135,-1-3 0,1 0 67,3-2 1,2 6 0,1-2-1,-2-6 23,-1-5 0,2-2-45,18 15 0,3-5-135,-2-16 45,8-8 0,3-6-134,0-13-406,2-8 0,-1-3 316,1-8 359,-9 5 0,-1-3 0,-1-8 0,3-2 0</inkml:trace>
  <inkml:trace contextRef="#ctx0" brushRef="#br0" timeOffset="210171">9334 17934 7533,'-17'-5'899,"9"-2"-809,50-17-180,-8 9 450,-11 4 0,2-1 44,13-3 1,0 1-656,-10 6 0,2-1-49,10-5 0,5-2 1,-2 1-111,2 4 0,-2 0 1,-9 1-1,-1-1 1,-1 2-1,4 0 0,0 0 1</inkml:trace>
  <inkml:trace contextRef="#ctx0" brushRef="#br0" timeOffset="210403">10587 17773 7533,'8'-5'3276,"8"-2"-6553,23 0 316,-3 1 2869,-7 1 0,0-1 0,9-2 0,-5-1 0,-1 0 1</inkml:trace>
  <inkml:trace contextRef="#ctx0" brushRef="#br0" timeOffset="210571">10587 17587 7533,'-47'0'3148,"7"0"-2429,27-5-1078,45-13 359,-11 8-585,19-4 0,7 1 585,-14 8 0,0 1 0,5-4 0,0-1 0,-5 2 0,0 1 0</inkml:trace>
  <inkml:trace contextRef="#ctx0" brushRef="#br0" timeOffset="211600">9284 14811 7623,'0'-25'1349,"-5"11"-899,4-2-360,-5 9-360,6 0 90,-6 2 180,0 21-180,-12 21 0,8-6 0,0 2 135,0 2 0,1 0 45,-3 10 720,1-12-1,15-42-719,-8 0 315,9-14 0,6-6 90,1-2 0,1-3-585,5-10 0,3 0-135,1 10 0,5 9 45,6 19 0,0 10 225,-8 4 0,-1 5-345,8 15 1,3 8-1,-5-2 117,-6-8 0,-1 0 0,5 1 1,3 2-1,-3-2 0,-2-2 1,-1 0-1</inkml:trace>
  <inkml:trace contextRef="#ctx0" brushRef="#br0" timeOffset="213701">12966 17030 10141,'12'-28'360,"1"-11"-1259,-6 8 359,-5 5 0,-4 1 270,-21-15 360,0 29 0,-4 9 45,-6 25 0,2 13-45,9-6 0,2 3 0,4 2-41,3 5 0,4 2 1,6-2 174,12 4 1,7-6-225,-6-11 0,5-8 270,22-21 0,4-13-90,-13-4 0,-1-6 0,-2 2 0,1-3 0,-2-1-1,6-14 1,-5 0-540,-8 7 1,-3 4 179,-2 0-180,-6 48 270,-6 13 0,0 6 45,-1-10 0,2 3-136,-1 5 1,2 6 0,-1 2-1,1-3 301,0 2 0,0-2 0,1 2 37,0-4 1,0 1-1,0 0 1,0-3 336,4 17 1,-1-9-405,1-10 647,9-39-198,-2-31-539,-2 8 0,1-2-45,-3 1 0,-1-1-133,0-1 0,0-3-92,3-8 0,-1-4-554,-3 10 1,0-3 0,3-2 823,4-3 0,3-4 0,2-1 0,-3 6 0,-4 5 0,-1 3 0,3 0 0,6 0 0,0 0 0,0-1 0</inkml:trace>
  <inkml:trace contextRef="#ctx0" brushRef="#br0" timeOffset="213988">13735 17240 7533,'-21'-5'2968,"5"3"-1889,16-9-1079,5 10-180,30-10-270,0 7 1,4 1 314,-7-3 0,1 0-958,4 1 1,5 1 0,-7 0 630,11-3 0,-8 2 1,-1-1-1,8-1 1</inkml:trace>
  <inkml:trace contextRef="#ctx0" brushRef="#br0" timeOffset="214420">14392 16831 7533,'-12'-26'2338,"5"3"-1258,-4 16-900,10 1-90,-5 28-90,12-5 269,-3 18 1,0 4 0,4 1-485,-1-3 0,-1 2 260,-1-5 0,-1-2 45,3-6 0,1 3-450,2 12 0,1 7 1,0-5-369,-2-8 0,0 0 525,1 1 1,2 5-1,0-1 1,-2-6 22,-1-7 0,-1-1-225,2 22 1,0-16 404,-3-33 90,-23-42 89,11 10 1,2-4 0,-1 0-502,-5-8 1,1-1 478,5 9 1,0-4-1,2 0 1,1 7-68,0 3 0,2 0 149,4-12 1,3-5 0,1 5-195,-3 13 0,4 3-45,8-2 0,6 0 0,-2 5 90,9 2 0,10 15 0,-2 9-180,-13 19-135,3 7 0,-7 8-45,-22 13 1,-8 1 179,8-10 0,-4-1-120,-11 0 0,-7 2 0,-4-7-555,-17-10 1,-3-5 764,8 4 0,-1-4 0,-8-14 0,2-10 0,1-15 0</inkml:trace>
  <inkml:trace contextRef="#ctx0" brushRef="#br0" timeOffset="-214724.73">14243 16434 7533,'-29'0'1484,"-1"0"0,0 0-1304,33 0 179,21 0 1,9 0-719,12 0-734,-11-1 1,5-1 0,-2 0-505,-5-1 1,1-1 1056,8-1 0,6-1 1,-2-1-270,-7 1 0,-1-1 0,-1 1 674,11 0 0,-1-2 323,4-2 0,-9-2-458,-24 4 1206,-45-21-666,5 20 622,-17 1 0,0 5-622,11 9 108,5 7 1,1 3-1,2 6 1,-2 14-1</inkml:trace>
  <inkml:trace contextRef="#ctx0" brushRef="#br0" timeOffset="-214275.73">12880 16546 7533,'37'-19'2428,"-6"6"-2428,10 2-539,-13 15-1100,-2-4 1,0 2-1639,3 10 2641,5-7 1,1-3 545,2 4-434,4-8 1,0-2 253,-4-3 175,-7-3 0,-2-3 95,-8-2 0,-7-14 0,-15 15 1392,-32 2-1392,-6 6 0,15 10 0,-1 3 0,2 0 0,0 0 0</inkml:trace>
  <inkml:trace contextRef="#ctx0" brushRef="#br0" timeOffset="-213510.73">12707 16459 8072,'-19'41'51,"0"0"1,0 0-1,6-3 1,1 4-1,1 2 1,1 1-1,1 1-51,1-3 0,1 1 0,1 1 0,2 1 0,1 1 0,3 1-410,2-5 0,2 3 1,0 1-1,3 1 1,1-1-1,2-1 0,2-3 1,2-3 352,6 2 0,3-3 1,4-2-1,0-1 1,1-2-1,-1 0 0,3 5 1,-1 0-1,1-1 1,1-5-1,4-7 1,10-15-1,0 0 0,0 1 1,0-1-1</inkml:trace>
  <inkml:trace contextRef="#ctx0" brushRef="#br0" timeOffset="-213193.73">15135 16385 10051,'6'19'2159,"1"-1"-2069,16 0-585,5 9 1,3 9-326,-10-5 1,1 4 0,-3 4 0,-2 2 484,-5 3 0,-3 4 0,-2 2 0,-1 0 0,0-2 60,1-7 0,0 0 0,-1-2 0,-3 2 0,-4 1 5,-5 1 0,-5 4 0,-2 0 0,-3-1 1,-2-3-1,-1-5 67,-5 0 1,-4-6 0,0-3-1,1 2 7,3 0 1,1 1 0,-1-2-1,0-3 1,-8-2 0,-1-3-1,4-8 1,-14-8 0</inkml:trace>
  <inkml:trace contextRef="#ctx0" brushRef="#br0" timeOffset="-212876.73">15768 17067 7533,'-14'-7'3276,"-2"-4"-2864,9 4 397,-17 0-269,-13 7-2179,12 13 1,-1 3 483,-14 2 407,20 4 1,6 1 477,7-8-539,12 3 359,15-18 360,6-6-270,10-24 1170,-21-2-2429,1-2 1619,-21 11 0,-2 18 0,-5 5 0</inkml:trace>
  <inkml:trace contextRef="#ctx0" brushRef="#br0" timeOffset="-212460.73">16115 16819 7533,'-14'0'1979,"-2"-6"-270,9 5-1350,0-5-269,7 12 900,7 28-630,0 2-136,-2 3 1,1 5-566,0-1 1,0 2-110,0-9 0,1 0 0,0-1-90,2 6 1,1-3 359,-1-8 0,0-8-90,-2-16-269,4-41 539,-7 8 0,-1-4 0,2-11 0,2-4 599,0 8 1,3-3 0,2 5-196,9-6 1,8 8-135,14 7 0,6 17-480,-14 18 0,0 11 0,-2 5 75,-5 0 0,-2 4 0,-1 3 1,-3 0-160,1 11 1,-5 2-1,-3-2 1,0 7-1,-8-3 1,-10-14-1,-1 0 1</inkml:trace>
  <inkml:trace contextRef="#ctx0" brushRef="#br0" timeOffset="-212075.73">16289 16137 7533,'-14'-7'3276,"-2"-4"-2505,14 10-861,-9 1-179,10 7 89,-9 12 0,-2 7-495,1 5 1,1 3 404,-6 13 0,0 1-450,2-10 1,9-10 269,16-21 1304,4-31 1,3-17-645,0 9 0,2-4 0,-1 1 149,-4 0 1,0 0 0,0 4 134,6-2 1,-1 15-495,0 47-855,-5 8 1,-1 6 489,-7-8 1,-1 3 0,1-2 0,3-2 0,0-1 0,1-2 0,1 5 0,0 0 0</inkml:trace>
  <inkml:trace contextRef="#ctx0" brushRef="#br0" timeOffset="-211408.73">12991 18071 8432,'5'-13'1529,"35"1"-1079,4 2 0,10 2-338,-11 4 1,4 0-1,2 2 1,-2-2-928,-9 1 0,-1 0 0,0 0 1,4 0 903,0 1 1,3 2 0,2-1 0,1 1 0,1-1 0,0-1-406,-3 1 0,1-2 0,0 1 0,1-1 0,-1 1 0,0-1 0,-1 1 331,2 0 0,-1 1 0,-2 0 0,2-1 0,2 0 0,4 0-70,-10 0 0,3-1 0,2 0 0,1 0 0,2 0 1,0 0-1,1-1 0,0 1 0,0-1 0,-2 1 1,0 0 70,-3 0 0,-1 0 1,0 0-1,0 0 0,0 0 1,0 0-1,0 0 0,0 0 1,1 0-1,1 1 0,0-1-210,-2 0 0,1 1 0,0-1 0,1 1 1,0 0-1,0-1 0,0 1 0,1-1 1,-1 1-1,0-1 0,0 1 0,0-1 1,-2 0 193,6 0 0,1-1 0,-1 0 0,1 0 0,-1 0 0,0 1 0,-1-1 0,-1 0 0,-2 0 0,-2 0 0,-1 1 0,5-1 0,-1 1 0,-2-1 0,-2 1 0,-2-1 0,-2 0 0,-2 0 0,0-4 0,1 0 0,-1 1 0,1-1 0</inkml:trace>
  <inkml:trace contextRef="#ctx0" brushRef="#br0" timeOffset="-210461.73">14132 18467 7533,'-19'0'0,"1"0"2608,5 0-1978,1 0-90,10 0 899,20 0-1259,-1 0 449,28 11-539,-23-8 90,2 13 0,-1 1-180,5-6-135,1 19 0,0 8-585,-8-11 1,-1 1 404,3 6 0,-2 2-585,-3 8 1,-7-1 180,-15 1 719,-15-2-90,-3-32 270,0-24 0,4-6-180,8-4 629,-3-16 1,4-5-226,15 10 1,3 1-488,-6-4 0,4-1-157,11 6 0,8 1 0,-1 6-210,-4 8 1,3 3 449,6-2 0,8-2 0,0 1 0,-6 3 0,-2 3 0,-1 2 0,6 0 0,-1 1 0,0-1 0</inkml:trace>
  <inkml:trace contextRef="#ctx0" brushRef="#br0" timeOffset="-210042.73">14268 18207 7533,'-14'-14'3276,"-2"-2"-2235,15 9-861,-5 0-270,6 7-1169,0 34 269,-5-8 1,-1 1 404,2 2 1,0 1 584,-5-4 0,0-4-180,2-4 899,18-45-449,-1 7 150,2-6 0,5-7 0,-1 1 74,1 3 1,1 0-225,3-9 0,2 2-90,7 0-360,-7 36-90,-9 25 225,-2-4 0,0 2-90,-4 2 0,3 1 135,19 11 0,3-2 0,-13-13 0,0-2 0,15 7 0,0-1 0</inkml:trace>
  <inkml:trace contextRef="#ctx0" brushRef="#br0" timeOffset="-209660.73">15185 18814 9332,'-7'-19'1889,"2"-4"-1440,-1 4-539,-1-1 90,0 8-1079,-4 1 719,-7 20 720,9 5-540,-8 7 0,23-3-180,1-13 450,5-10-1529,0-2 810,-5-6 629,-1 7 0,-1-5 0,2 4 0</inkml:trace>
  <inkml:trace contextRef="#ctx0" brushRef="#br0" timeOffset="-209259.73">15507 18492 0,'-19'0'3276,"1"0"-812,6 0-1115,10 16-540,7 22 1,3 6-1170,-1-18 1,1 0 179,1 10 0,1 4 0,0-7 690,4-4-1545,-1-4 1,3-5 44,10-16 810,0 6 90,-5-24 0,-2-7-89,-2-2 518,-4 4 1,3-3 619,2-8 1,4-5 0,0 4-556,5 0 1,3 2-315,6-1 0,5 0 0,-3 6-270,-6 9 0,-2 10 90,4 17 0,-5 10 0,-4 18-90,-11-3 0,-3 4 180,-3 1 0,-2-1 0,-2-7 0,-3-2 0,-4-3 0,-1 0 0</inkml:trace>
  <inkml:trace contextRef="#ctx0" brushRef="#br0" timeOffset="-208876.73">15694 18170 7533,'0'-26'3276,"0"-9"-2325,5 20-501,-26 58-900,5 0 405,1-4 0,-2 1-495,2-11 1,1-5-990,0 2 1619,35-51 224,-7 4 1,2-2-180,9-9 0,1-2 0,-3-4 0,1 2 45,5 9 0,1 8-90,-3 12 0,2 7-90,14 15 0,-2 10 0,-13 2 0,-4 5 0,3 9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13:21:39.190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10103 9346 7533,'-26'0'0,"2"0"359,17-6-269,2 5 90,5-5 360,0 6 1259,0 0-1619,5 0 270,-3-5-91,3 3 1,-5-3-90,6-1-180,-5 5 90,10-10 0,-4 10-180,6-11 0,-1 6 180,0-7-180,6-5 0,7 5 90,-2-1 0,2-1-735,-2 2 1,1 0 599,5-3 0,3 0 45,9-10 0,1-1-978,-7 10 1,4-2 941,-5 2 0,6-5 0,3 0 0,-1 0 0,-4 2-774,3 1 1,-2 2 0,2-2 773,-5 1 0,3-2 0,1-1 0,1 1 0,-3 0-477,4 0 0,-2 0 0,0 1 0,-1 0 513,-5 2 0,-1 0 0,0 0 0,2 0-236,5-2 0,3-1 0,-2 0 0,-1 1 266,0-2 0,-1 0 0,-1 2-115,-1 2 0,0 0 0,-1 0 55,1-3 0,0-1 0,1 1 4,-1 3 0,1 0 0,0 0 85,3-2 1,2-1 0,1-1 7,-5 2 1,1-1 0,0 0-1,-1 0-45,-3 3 1,-2 1 0,0-1-1,2 0 23,3-2 0,1-1 0,0 0 0,-2 1 15,4-3 0,-2 2 0,0 1 52,0 1 0,0 2 1,-1-1-83,-2-1 0,0 0 0,2-1 15,1 0 0,2-1 0,1 1 0,-3 0-15,0 0 0,-2 1 0,2-2-53,1 0 1,2-1-1,0-1 1,-3 3 182,-3 1 0,-2 2 0,0-1-130,2-2 0,0 0 0,-1 1-120,-2 3 0,-1 1 0,-1-1 60,2-1 0,-1 0 0,0 0 0,-2 3 0,-1 1 0,2-1-60,10-7 0,1-1 0,-2 2 45,1 2 0,0-1 0,-8 2 0,3-3 0,-1 1 0,-4 2 0,1 1 0,-1 0 15,-3-2 0,1-1 0,-1 0-15,3-1 0,-3 1 90,-6 1 0,1 1 45,3-2 0,-1 0-180,11-7 270,1 1-180,-12 4-90,3-3 270,1 4-90,-8-1-90,7 2 988,-16 6-808,-7 5-90,5-4 1685,-9 10-1505,3-5 1399,-5 1-1579,0 3 3186,0-3-2890,0 5 154,0 0-450,-5 0-360,3 0 180,-9 5 0,10-3 90,-10 3-90,4-5 0,-5 6 0,-1-5 90,1 5-359,-6-1 179,4-3-90,-9 8 180,3-8 90,-4 9-90,-1-10 180,0 5 90,0-1-270,0-3 90,1 9 90,-1-10 0,0 4-90,0 1-90,6-4 360,-4 3-91,3 1-89,1-5-90,1 4 180,6-5 0,-1 6 0,6-5-270,-4 5-90,10-6 270,-5 0 90,12 0 0,1 0-90,5 0-90,1 0 0,5 0 90,-5 0-90,5 0 90,0 0-270,-4 0 270,9 0-270,-3 0 180,-1 0 90,-7 0-270,-1 5 180,-4 2 0,0 0-180,4 4 180,-9-4 0,9 11-90,-10-4 180,10 9-90,-10-9-90,5 9 90,-1-9 270,-3 9-270,3-9-90,-5 4 90,6-11 540,-5 4-180,10-4 269,-9 0-269,9-2-90,-10-5 90,10 0-270,-4-5 179,5-2-179,1-11-3212,-1 4 2942,1-9-1063,4 3 1243,-3-10-1647,10 4 1557,-5-10 90,-4 15 0,0 0-1221,11-14 951,-10 11 0,-1 1 457,4-3-907,4-4 1157,-9 5-797,10-5-1888,-11 9 2786,5-2-538,-11 16 0,4 1 0,-4 6 0</inkml:trace>
  <inkml:trace contextRef="#ctx0" brushRef="#br0" timeOffset="1171">11603 7115 7533,'-27'-19'1799,"4"0"-990,16 7-449,2 0 90,5 5 179,0 1-269,0 6 540,0 0-541,11 11-179,-3-2-180,4 8 90,5 12 0,-9-7-270,8 22 0,3 3 91,3-3-1004,-10-11 1,0 5 0,0-5 1246,7 8-1288,-10-14 0,0 0 1404,9 15-1697,1 2 1877,0 1-52,-6-19 52,-8-10 2210,-5-16-2480,0 0 2410,0-11-2410,0 3-450,6-16 3546,1-11-4386,5 0 1290,2-7 0,1-2-359,-7 17 0,0 1 134,9-14 0,1-2-135,-3 5 1,0 2 89,-2 8 0,2-1-132,2-6 0,2-4 0,-3 5 177,-4 9 0,0 1 135,8-15 0,-1 2 90,-5 10 0,-1 6-90,-8 10 90,-5 10-450,0 0 157,0 5 203,0-4 229,0 10-409,0-4-90,-5 6 90,3-1-90,-3 0 90,5 1 0,-6 16-90,5-13 225,-5 14 0,1 2-45,4-6-90,-4 11 0,-2 1-172,1-3 262,-3-2 0,0-1-1351,-5 8 1351,-4 3-90,0-13 270,4-5-270,-9 5-2827,9-9 2018,-4 2 334,-5-5 205,8-4-1349,-14 9 720,15-14 1252,1 7-263,8-14 0,10 9 0,2-4 0</inkml:trace>
  <inkml:trace contextRef="#ctx0" brushRef="#br0" timeOffset="2027">11516 6656 7533,'-39'-21'-90,"9"-1"0,12 21 270,6-10 0,-1 9 539,1-3-269,5-1 899,1 5-809,17-4-540,9 5 0,6-6-135,2 5 0,2 1 315,7-6-821,8 6 0,2 0 641,-21-3 0,-1 0-240,10 3 0,5 0 0,-4-1 150,-7-4 1,-1-1-280,9 4 1,3 1-1,-6-2 369,6-10 29,-7 8 0,-4-2 151,-15-6 180,-13-5-180,-4 5 1066,-20-11-887,-8 5-179,4 0-90,-4 1 732,8 11-732,15 1 262,-9 6-352,16 0 89,-5 0-89,6 0 180,6 0 90,-5 0 360,10 0-540,-9 0-90,9 17-90,-10 4 90,-1 16 0,-1-6 0,-10 11 0,4-4 0</inkml:trace>
  <inkml:trace contextRef="#ctx0" brushRef="#br0" timeOffset="4363">18818 6532 7533,'-33'-14'1169,"9"3"-539,13 6-450,10 3 989,-4-3-809,5 5 719,0 0-899,5 0-90,-4 0 0,10 5 90,-9-3 0,9 9-270,-10-4 270,10 5 89,-9 1-89,9-1-270,-4 0 90,-1 6 90,5 1 0,-4 23-180,6-8-134,-1 15 314,1-12-180,-1 5 180,0 2-45,-5-19 0,-1 0-1644,0 0 0,0-1 1599,6 21 90,0-3-281,0-4 461,-5-1-180,4-6 0,-4-1 373,6-10-283,-1-8 3096,-5-6-2812,-2-6 745,-5 0-310,0-11-449,6-3-90,-5-11-540,10-22-428,-4 11 698,-1 10 0,1-1-630,-1-11 360,5-4 180,-4 3-45,2 13 0,0-1-674,5-19 404,-3 8 0,1-1-197,-2 12 0,0-1 242,5-19 0,0 0 180,-4 22 0,-1 1 0,2-10 0,-1 3 90,-4 5-180,-1 8 0,-6 7-179,0 15 988,0-8-359,0 15-180,0-4 90,-6 5-900,5 6 834,-10-4-474,-2 26-1709,0-17 990,-5 18 1079,11-10 0,-10 0 0,3 7 0</inkml:trace>
  <inkml:trace contextRef="#ctx0" brushRef="#br0" timeOffset="5263">18978 5676 7533,'-7'-20'719,"2"-2"-269,5 15 180,0 0-91,0-4-179,0 10 180,0-10-270,0 10-90,0-5 179,0 6-539,0 0 180,-6 6 0,5-5 0,-5 10 90,1 2-180,-2 0 90,-11 22 180,5-8-616,-5 10 391,7-13 0,-1-1 45,-3 6 270,-9 12 0,12-21-181,0 3 1,-1-9 90,6 9 0,2-14 0,-1 7 180,5-14-270,-5 3 436,12-5-76,6-11-270,2-3-270,4-11 0,-6 1 360,12-7-450,-9 5 90,8-4-2065,-5-6 1975,-10 8-2588,8-2 2678,-9 7 90,5 4 0,1-1 0,-6 2 180,-2 6 0,1-1-180,-5 1 0,5 5 180,-6-4 0,0 10-180,0-5 1531,0 6-1171,0 0 2916,0 6-3070,0 1-116,5 5 89,-4 0-89,5 1-90,0-1 180,0 1 90,1-1-180,10 17 180,-9-7-180,10 14 90,0 0-270,-4-9 180,4 15 180,5-5-990,-8-4 360,9 2 360,-12-4 0,-11-16 0,-2 1 0</inkml:trace>
  <inkml:trace contextRef="#ctx0" brushRef="#br0" timeOffset="8588">20999 6718 7533,'-13'-20'0,"1"-3"1259,0 4-539,-1-6-181,6 6-269,2-5 180,5 16 269,0-14-539,0 19 180,0-13-90,5 15-270,-3-5 180,9 6 0,-4 0-450,-1 11 180,6 3 0,0 22-180,2-3-90,0 4 1,1 1-2918,0 2 2949,-1 4 1,1-2 327,-2-12-53,-3-4 0,-2 0 323,5 6-180,-1-6 0,-5 3-90,4-15 179,-10-2 1,5-6 180,-6-17 90,0-14-810,0-14 270,0 1-630,-1 0 1,2 2 719,5 1 1638,-1-8 0,2 1-1440,7 11-198,2 4 0,2 2-3188,-1 10 3098,12-2 0,-11 17 450,-5 0-270,5 11 90,-5 3-90,-1 11-1406,6 0 1496,-4 5-270,-2-4 90,-1 10 180,2 7-629,-5-9-711,8 7 80,-9-5 1134,6-19-594,-6 16-360,-2-30 361,-5 7 539,0-10 0,6-5 0,0-2 0</inkml:trace>
  <inkml:trace contextRef="#ctx0" brushRef="#br0" timeOffset="8887">21656 6718 7533,'-12'-20'1259,"5"8"-719,1 1-181,1 10 1,3-5-180,-3 1-270,5 4 270,0-5 450,0 12-630,0 0 360,5 12-181,8 18-269,-5-12-308,9 16 398,-16-27 0,10 5-216,-10 0 216,5-4-270,-1 9 180,2-9 180,0 4-180,4-6 90,-9 1 307,3-6-217,1-2-232,-5-5-128,10 0 270,-10 0-1619,5-5 1619,-1-2 0,-3-11 0,3-1 0</inkml:trace>
  <inkml:trace contextRef="#ctx0" brushRef="#br1" timeOffset="9670">21730 6619 13541,'-13'-13'-990,"-4"6"597,16 2 2111,-10-1-2244,9 5 90,-3-4-181,-1 5 1380,5 0-673,-10 5 1791,10 2-242,-5 11-382,6-5 362,0 11-250,0 1 88,0 12-1091,6-4-294,-1-1 0,2-1-1055,12 1 311,-2-2 0,2-2-986,9-7 840,-2-8 1,0-3-474,-2-3 995,2-13 1,-1-5 650,-9-5 347,0-14 1,-3-4 581,-6 3-728,-8-9 0,-4 0 382,-3 8-656,-10-6 1,-4 2-136,-1 11-629,3 4 1,-2 2-2472,-14 12 574,9 2-364,-3 10 1751,12 2 953,5 11 323,6 7 1,2 6 0,5 7-1</inkml:trace>
  <inkml:trace contextRef="#ctx0" brushRef="#br0" timeOffset="9890">22078 6606 7533,'-14'-21'1529,"3"-1"-90,11 10-629,0 4-361,0-8 271,6 14 301,-5-4 1359,10 6-5371,1 0 3047,2 6 1,10 6 0,-5 8-1</inkml:trace>
  <inkml:trace contextRef="#ctx0" brushRef="#br1" timeOffset="10049">22189 6706 13036,'7'29'1407,"-1"1"0,1 17 163,4-29-2483,-10-6 1654,5 0-381,-6-5 439,0-1 362,0-6-792,0-6 355,0-1-225,0-5 691,0-17-850,0 7 685,0-14-826,0-5-270,0 12 1045,5-18-515,-3 21-1534,14-15 45,-7 16 0,1 0 837,17-11 328,-3 2 1,0 23 0,-5 4 0</inkml:trace>
  <inkml:trace contextRef="#ctx0" brushRef="#br1" timeOffset="10632">22475 6681 9724,'-7'-30'1638,"0"0"0,-4-16 1638,11 22 0,5 16 0,-3-8-1463,9 9-1533,-10 0 747,10 1-549,-4 6-1501,6 0 96,-7 6-1585,11 6 268,-9 7 1371,5 6-309,3 11-136,-13-8 1106,13 7-233,-9 1 1194,6-8-129,-1 2-166,1-1-315,-7-14-129,0 3 116,-1-7-417,-3-9-197,3 3-475,-5-16 2056,0-3-240,0-11 207,0-11-128,0 9-348,6-14 668,-5 15 94,5-5 427,-6 6-1863,5 6-2,2-15 301,0 22 354,4-15-445,-4 26-1423,0-5 1082,4 6-1555,-4 17 827,0-2-430,4 15 222,-4 11 93,-1-12-50,5 13 1564,-4-1-829,0-17 1339,-1 16-272,-1-21-124,-3 0 140,3-6-1094,-5-8 1199,0-5-1216,0-5 650,6-13 911,-5-3-928,10-9 656,-4-6-699,0 8 840,4-2-676,1-5 1253,2 14-611,4-10-1104,-1 2 840,-3 20-1341,4-13 950,0 20-1710,-5-4 676,5 12-1358,0 12-597,-10 3 1242,9 14-140,-10 3 1103,0 0-539,4 5 1454,-4 0-696,0-10 1275,3-3-17,3-1-1839,-5-14 203,9 3 219,-10-7 1,11-10 0,1 5 0</inkml:trace>
  <inkml:trace contextRef="#ctx0" brushRef="#br1" timeOffset="11065">23392 6631 13118,'6'-19'3276,"5"1"0,-4 0 0,6 4-996,-6-3-1523,9 4-637,-13 1-97,8-1 1899,-6-5-2101,-3 5-532,3 0 516,-10 2-1958,-2 10 387,-11-5-637,-7 6 1141,-1 6-58,1 1 349,-9 16 1129,12-2-130,-9 9 1850,8 6 299,9-9 160,2 15-1209,1-5-247,9-4-589,2-3-639,18-1-1563,3-14-715,9 3-202,6-12 1235,-8-6 645,7-6 134,-4-6 1018,-11-7 803,-2-1 1194,-1-14 584,-14 12-851,8-9-306,-11-3-1084,0 17-142,0-12-1200,0 12-196,0 8-112,0-1 2765,-6 10-2123,5 0-1114,-5 5 2197,6 18-1469,0-1 306,0 14-76,6 0-111,-5-8 229,10 7-573,7 1 400,-3-14-1344,9 7 1119,5-16-697,-7-6 1321,19-2 1,-9-10 0,5-3-1</inkml:trace>
  <inkml:trace contextRef="#ctx0" brushRef="#br1" timeOffset="11265">23801 6024 13933,'-14'5'3276,"-3"-3"-2385,16 25-191,-4-10 761,5 24-1330,0-12 0,0 1 1612,0 20-1767,2-13 0,1 3 13,0 0 0,1-2-395,2-4 1,0 0 264,-2 8 0,-1 0-758,5 1 1,1-2-62,-5-7 0,0 0 662,2 6 0,0-2 1,0-12-1,0-2 0,0 18 1</inkml:trace>
  <inkml:trace contextRef="#ctx0" brushRef="#br0" timeOffset="11467">24123 6458 7533,'-7'0'2158,"2"0"-2337,5 0 179,0 5 809,0 13-449,0-3-90,0 14-90,0 7 0,5-7-1,-3 12-1438,3-16 630,1 5 359,1-4-1170,0-1 1440,4 4 0,-5-14 0,7 9 0</inkml:trace>
  <inkml:trace contextRef="#ctx0" brushRef="#br1" timeOffset="11616">24198 6222 17602,'7'0'-360,"-2"0"0,1 0 180,-5 0-362,4 6 233,1 1 0,1 5 0,5 0 0</inkml:trace>
  <inkml:trace contextRef="#ctx0" brushRef="#br0" timeOffset="12165">24657 6396 7533,'-20'-39'1169,"8"9"-449,1 17-361,4 2 1,-5 4 180,-12-5-360,9 5-270,-8 2 270,5 5-450,4 0 234,-4 5 199,6 8-505,5 0 247,1 5 139,6 6-333,0-4 271,6 11-218,12 5-23,-3-9-250,14 9 152,1 0-847,-8-9 911,12 9-406,-9 5 407,-4-12-70,-3 13 104,-7-7 120,-10-13 169,-6 7 283,-20-22-245,-8-1-1880,-10-6 2122,11-6-164,-3-1-133,8-11 426,-3 5-130,0-22-99,9 8-31,3-5-58,13-8-572,10 18 270,2-8 90,22 1-449,-1 19 269,14-12 135,-10 17 0,1 3-45,-8-1 0,0-1 90,10 1 0,1 1-135,1 2 0,-2 0 90,-8 0 1,1 0 283,6 0 1,3 0 0,-4 0 60,14 0-166,-12 1 1,-1-2 585,-4-5-450,-4 0-90,-1-7 720,-13-10-631,-6 8 1925,-6-9-1475,-6 1-359,-6 8 208,-2-9-388,-15 12-270,14 5 1152,-14 1-972,10 6-90,-1 6 1,3 6-1,4 13 0,6 1-547,-4 10 727,10-10-270,-5 21 90,12-18 0,-1 0 0,2 0 90,13 0 0,-7-6 0,4 1-495,9-7 1,2-3 224,-5 3 0,2-2-91,8-5 0,0-1 1,-8 0-1,0-1 1,-1-5-1,1 1 1</inkml:trace>
  <inkml:trace contextRef="#ctx0" brushRef="#br0" timeOffset="12566">25623 6519 7533,'12'-45'2158,"1"4"-1618,-6 22-270,-2 1 180,-5 0-450,0 10 180,0-9-360,-11 16 90,-3-5 90,-10 6-360,-7 0 180,5 6-1192,-4 6 1282,5 2 0,-5 9 0,3 2 180,-3 1-315,14-3 0,2 1 45,-7 10 270,6-13 0,1 1 90,6 20-180,-3-15 180,11 3-862,16-1 1042,0-19-135,14-2 0,3-5 225,0-10-360,-1 0 0,-1-4 359,7-19-359,-19 14 0,0-1-45,0-4 0,-1-1 135,9-5 0,-1 0-180,-11 4 0,0-1 0,6-5 0,-1-2-45,-6-5 0,-4 0 0,-3 6 0,0 0 0,0-6 0,-2-1-90,-4-2 0,-2 1 0,-1 7 0,-3 1-947,-3-4 0,-2 0 632,1 6 1,-1 3 89,-15-8-115,6 2 295,1 19-180,11 7 1066,-4 5-796,4 0 802,0 11-892,-4 19 0,4 4 1003,4-8 1,-1 2-734,-1 21-46,2-23 1,0-1-45,2 4 0,1 3 60,1 3 0,1 5 0,1-3 120,3 3 0,1 1-617,-1-1 1,-1 2 0,4 0 555,3-5 1,2-1 0,0-2-1355,-3 8 1,1-1 1084,3-7 0,2 1 0,-2-2 150,-2 5 0,0-3 0,2-6 0,0 0 0,-2 1 0,-1 0 0</inkml:trace>
  <inkml:trace contextRef="#ctx0" brushRef="#br0" timeOffset="14111">27085 6879 7533,'-19'0'449,"1"0"-539,6 0 270,5 5-180,-4 2-90,10 17-449,-5 7 269,8-4 0,2 2-360,-3 17 630,2-16 0,-1-1 0,-2 10 0,0 4 0</inkml:trace>
  <inkml:trace contextRef="#ctx0" brushRef="#br0" timeOffset="14653">28090 6160 7533,'-12'-25'809,"5"6"-449,1 7 0,6 6 180,6 22-3817,1 27 2752,-1 0 525,1-1 0,-2 3 90,-4-7 0,-1 1-684,3 3 0,-1 6 522,-1-12 0,-1 5 0,0 3 0,0-2 0,-1-4-198,1-2 0,0-2 1,0 3-127,1 4 0,0 6 0,1 1 1,-1-2-1,0-9 126,-1 1 0,1-5 270,7 17 0,1-7-276,-1-21 0,5-11 0,-8-25 0</inkml:trace>
  <inkml:trace contextRef="#ctx0" brushRef="#br0" timeOffset="14987">28536 6148 7533,'-17'5'-540,"3"-3"900,1 3-90,-3 6-3547,13 9 3112,-8 6 1384,11 4-859,10-1 0,2 5-241,-3-2 1,0 3 0,1-1-519,6 11 0,1 1 279,-6-5 0,-1 4 0,-2-5-330,-1 0 1,-2-2 179,-1 8 0,-1 1-270,0-5 1,0-3 359,-3-6 0,0-4 180,0 14 0,-6-13 0,-1-5 0</inkml:trace>
  <inkml:trace contextRef="#ctx0" brushRef="#br0" timeOffset="15369">28884 6346 7533,'-13'-18'1079,"6"10"-1349,2-3 450,5 11 450,0 0-1,5 11-539,7-3-90,2 15 0,15 2 0,-3 13 0,-6-10 0,2 4-1027,-5-4 0,0 2 0,-1-1 982,4 8 0,0 0-45,-4-4 0,0 2 0,-1-3-45,-2-5 0,0-1 135,2 8 0,0-2-180,5 1 180,-8-9-180,-6-19 0,-6-10 90,0-2-90,0-18 1,0-7 1817,0-3 0,0-2-1410,-1-3 0,2 0 0,1-3 0,1 4 0,4-5 0</inkml:trace>
  <inkml:trace contextRef="#ctx0" brushRef="#br1" timeOffset="15433">29317 6235 11985,'12'0'0,"1"0"0</inkml:trace>
  <inkml:trace contextRef="#ctx0" brushRef="#br0" timeOffset="15849">28797 5999 7533,'-7'-5'270,"2"3"899,5-4-180,-6 1-629,5-2-180,-5 0 0,12-3 180,1 8-180,5-3-360,6 5 270,12 0 90,-3 0-828,9 2 1,3 1 332,-9 0 0,1 1-705,16 2 0,-1 0 885,-17-3 0,-1 1 0,-1 2 0,-1-1-135,11-3-90,-4 3 90,8-5 450,-20-5-360,-3-2 276,-13-6 173,-5 1 1263,0 0-1443,-5-1-178,-7 1 448,-2-1-1363,-10 1 1184,11 0-278,-16-1 278,13 6-180,-7-4 360,5 10-270,4 1 90,-4 7 938,12 5-1567,0 1 179,6 4 180,0 3 90,0-1 0,6 10 0,0-3 0</inkml:trace>
  <inkml:trace contextRef="#ctx0" brushRef="#br1" timeOffset="16253">29751 6296 11985,'2'46'546,"-1"0"0,1 0 0,0 0 0,0-1 0,0-2 0,-1 2-1214,0 0 0,-1 3 0,0-2 0,-1-4-474,1 5 1,0-3 800,2-9 1,0 2 0,0-2 375,1 5 0,1-3 277,2-9 1,0-2-33,1 0 0,-1-3-243,0 1 1,0-24-1,-6-7 1</inkml:trace>
  <inkml:trace contextRef="#ctx0" brushRef="#br1" timeOffset="16518">30073 6135 10772,'7'13'1031,"4"10"997,-4-2-243,6 15-1885,-6 12-851,-2-1 710,-2-16 0,0 4 65,-3 9 0,1 1-622,1-7 1,1 0 285,0-4 1,-2 3 0,1 0-253,-2-1 1,0 0 0,1 0-181,5 14 0,-1-1 816,-4-12 0,-1 1 0,1-2-248,4 2 0,1-2 247,-6-7 1,1-3-1,5 6 1,-6-9-1</inkml:trace>
  <inkml:trace contextRef="#ctx0" brushRef="#br1" timeOffset="16732">30756 6731 15728,'45'-8'2632,"-4"-3"-2636,-22 10-701,16-10-39,-14 10 713,15-5 0,-11 6 0,0 0 0</inkml:trace>
  <inkml:trace contextRef="#ctx0" brushRef="#br0" timeOffset="16899">30706 6532 7533,'-14'-27'2788,"9"-7"-2608,12 26-90,16-4 90,-2 1 0,9 9-698,0-3 428,18 5-1067,-1 0 212,-17 0 1,0 0 944,20 0 0,-1 5 0,-24-1 0,0-1 0</inkml:trace>
  <inkml:trace contextRef="#ctx0" brushRef="#br0" timeOffset="17099">31362 6172 7533,'13'-20'2608,"-1"3"-2158,0 17 90,1 17 89,-1 20-179,-5 10-1237,-4-16 1,0 4 966,-3 10 0,0 5-690,0-4 1,1 2-1,-2 1 510,-2-1 0,-1 1 0,0 0 0,1-6 0,0 2 0,-1-1 0,0-2 0,-4 1 0,-1 1 0,1-1 0</inkml:trace>
  <inkml:trace contextRef="#ctx0" brushRef="#br0" timeOffset="22460">9694 13200 7533,'-33'3'0,"0"0"0,1 1 0,6-2 1529,12-2-180,3 0-1349,11 0 360,16 0-90,0 0 89,14-6-1032,-5 0 673,5-12 90,7 4-90,-16 3 0,2-2-45,18-2 0,1 0 0,-11 2 0,1-1-406,-1 0 0,2 0 0,-2 0 361,10-1 0,-2-2-773,2-3 0,1-2 803,-8 7 0,1 1 0,-1-1-626,1-2 0,-1-2 1,4 0 649,-4 2 0,3-1 0,2-1 0,-1 1 0,-2 0-254,0 1 1,-2-1 0,1 1 0,1-1 253,1 0 0,2-2 0,0 1 0,0-1 0,-3 2-24,7-5 0,-3 1 0,0 0-205,0 0 0,-1 1 0,0 0 265,2-1 0,0-1 0,0 1-151,-2-1 1,0 1 0,2-1 150,-6 4 0,3 1 0,-1-1 0,-1 1-30,1-2 0,-2 0 0,0 0 120,6 0 0,0 0 0,-4 1-45,-4 3 0,-3 1 0,1 2 0,-1 1-45,14-6 836,-7 6-836,-7-1 0,-10 6 1597,-8 2-1418,-1 5 2075,-10 0-2164,5 0 2745,-6 0-2835,0 0 872,-6 0-872,0 0 90,-7 0-270,1 11 0,-1-8 180,1 13 90,0-9-360,-1 0 90,1 4 0,-1-10 0,6 10 90,-4-9 90,5 9-90,-1-10 360,-4 5-180,9-6 0,-3 0 90,-1 0 0,5 0-270,-5 0 360,6 0 89,0-6-269,0 5 90,0-10 0,0 4 90,0 0-180,0-4 90,0 4-540,0 0 270,0 2-90,0 5 90,0 0 90,0 5 0,0 8 0,0 0 0,0 11 0,6-5-90,1 0 90,5-6 540,6-2-450,-4-10 0,9 5-360,-3-6 180,4-11-1557,7-3-512,-5-11 2159,4 0 0,1-11 0,0-2 0</inkml:trace>
  <inkml:trace contextRef="#ctx0" brushRef="#br0" timeOffset="23410">9532 13398 7533,'-12'-14'1439,"0"-2"-1079,5 9-1,1-6-359,6 7 90,0-6 90,6 6 180,-5-1 0,10-4-180,-4 9 90,5-3 89,1-1-179,-1 5 0,6-5-270,1 6 90,1 0 90,9 0 90,-9 0-360,16 0 90,-10 0-588,16 0 768,-4 6-1447,12-5 1312,-20 4 0,1 1 135,-3-2 0,1-1-315,10 3 0,1 1-869,-3-1 1,2 0 1003,9 0 0,2 0 60,-17-1 0,0-1 0,1 0-90,5 0 0,0 0 1,0 0-512,1 0 1,-1 0 0,1 1 540,3 0 0,0 2 0,0-2-495,1 0 1,-1-1 0,1 1 494,3 2 0,0 2 0,1-1-175,-3-2 1,1 0 0,0 1 241,-7-1 1,1 0-1,0 0 1,0 1-127,7 1 1,-1 0-1,1 0 81,-9-1 1,1-1 0,-1 0-1,0 0 8,8 3 0,-1-1 0,0 0 0,1-1 0,0-1 0,-1 0 90,-1 2 0,-1 0 0,1 0-30,1-3 0,1-2 0,-2 2 0,-7 3 0,-1 0 0,0 0-63,2-3 0,1-2 0,-2 3 18,11 6 0,-2-1-45,1-6 0,0-2 265,-1 6 0,0-1-85,-5-7 0,-1-1-45,-5 3 0,-1 0-45,-3-3 0,-1 0 540,14 0-270,-7-6 983,-12-1-1073,-7 1 540,-11-5 1289,-2 4-1739,-10-6 0,-2 1-270,-11-6 180,-1 4 0,-12-9 1336,5 9-1516,-10-4-89,10 6 358,-10-1-359,5 1 180,-1-1 0,7 7-90,2-6 1286,9 11-1286,-4-5 89,0 6-178,10 0-1,-9 0 90,16 0 1200,-5 0-1290,6 0 330,0 0-240,6 0 0,-5 6 0,5-4 0,-1 3 90,-3 1 90,9-5-270,-10 10 90,5-4 180,-6 0-1,5 4-179,-4-4 90,5 5-90,-6 0 90,0 1-90,0-1 0,0 1 90,0-1-90,0 1 90,0-1-90,0 0 90,0-5-90,0 4 180,0-4-90,0 0-90,0 4 0,0-10 270,0 10-90,5-10-90,2 5 0,6-6-180,5 0 270,6-11-1080,8-3-64,0-5 964,-2-4 0,0 3 0,2-4 0</inkml:trace>
  <inkml:trace contextRef="#ctx0" brushRef="#br0" timeOffset="24347">10339 11911 7533,'0'-32'809,"0"2"-269,0 10-180,0 2 0,0 0 269,5 5-89,-3-5-270,9 5 89,-10 1 91,4 5-180,1-4 0,-5 10-90,5-10 0,-6 9 0,5-3-630,-3 5 360,3 5 180,1 8-360,-5 6 270,10 6-90,-4 22-1063,0-11 1063,-2-10 1,1 1-91,1 10 0,5 0 0,-5 0 90,10-5 0,-4 15 0,7-18 90,-2 7 0,0-18-90,-5-11 90,5 4-90,0-10 630,-4-1-360,4-12 0,-6-2-1,-5-15 91,4 8 0,-9-15-180,3 5 0,-5-1-270,0-4 270,0 5-458,0-6 278,-5-1 0,3 7 90,-9 0-90,10 6-90,-10 6 834,9-4-834,-3 15 180,-1-3 0,5 11 0,-4 0-180,5 5 672,5 2-582,2 11 90,5-4 180,1 15 89,5-9-314,-6 3 0,0 1-306,15 5 171,-4-3 1,0 0-2786,6 2 2875,-8-13 0,0 0 90,9 8-954,2-9 684,-1 4 91,-1-5-91,0-7 270,-4 6 0,5-11 0,-7 5 0</inkml:trace>
  <inkml:trace contextRef="#ctx0" brushRef="#br0" timeOffset="25097">10413 11477 7533,'-14'-13'1079,"-2"6"-989,14 2 0,-3 5 90,5-6 450,0 5-181,0-4-89,0 5 809,0 0-1259,0 5-89,0-4 179,0 5-90,0-6-540,0 0 540,0 5 90,0-3-270,0 3 0,0-5-179,0 0 269,0 6 90,-6-5 450,-1 5-181,1-6-89,-5 0 90,4 0 180,0 0-180,-4 0 0,4 0 180,-6 0-91,7 0 1,-5 0-180,9 0 0,-9 0 0,10 0 90,-5 0-180,6 0-90,0 0 270,6 0-90,1 0-360,5-6 180,0 5-90,6-10 180,7 9-270,1-9-479,3 8 0,0-1 479,8-8 180,-7 5 1,0 2-1,12-2-270,-3-4 180,9 9 0,-9-9 0,4 10 270,-12-10-270,0 10 90,-12-5-62,-1 1 242,-11 3-180,-2-4 0,-5 6 270,-5 0-180,-8-5 180,-1 4-180,-9-5 0,9 1 90,-9 3 90,9-9-180,-4 10 0,6-10 180,-1 4 0,1-5-180,5 5 89,-4-4 1,10 10 1131,-5-11-1221,6 11 250,-5-10-70,3 10-90,-3-5 0,5 6 90,0 0-91,5 0 1,-3 6 0,9 1 0,-10 11 0,10-5-90,-10 11-360,10-5 181,-4 11 89,0-4 0,4 5-332,-4-1 0,6 2 1,-1 5-1</inkml:trace>
  <inkml:trace contextRef="#ctx0" brushRef="#br0" timeOffset="25839">11330 13931 7533,'-19'0'1799,"1"0"-810,5 0-359,6 0-270,2 0-990,5 0 270,0 0 360,5 5 90,2 2 180,6 6-90,-6 5 0,4 1 0,-10 6-250,15-1-200,-7 1-130,2 1 1,1 0 489,2 12-843,-2-6 1,-1 0 662,3 7 225,-2-15 0,0 0-46,1 20 46,-1-19 0,0 0 135,2 19-180,3-2 0,1-4-180,-9-7 0,7 0-270,-9-6-719,0-12 736,-2 4 73,-5-16 1330,0 5-970,0-6 1567,0-6-1657,0-1 90,0-11-90,0-1 90,0-6-90,0-5-433,0-2 612,0-5 1,0 0 90,0 0 0,0 8 0,0-1-1306,6-18 1216,-3 14 0,1 1 180,8-11-270,1 1-540,-1 6 270,0 6 0,6-5 0,-4 15 1,4-8-626,-5 21 715,-1-8 270,-5 14-270,-2-3 505,-5 5-595,0 0 1270,0 5-1090,0-3 679,0 14-1849,0-8 541,0 15 629,-5-3 0,-8 5 0,-6 0 0</inkml:trace>
  <inkml:trace contextRef="#ctx0" brushRef="#br0" timeOffset="26214">11379 13733 7533,'-33'-13'1889,"4"6"-1530,23-4-449,0 10 180,6-5-90,0 6 180,6 6 270,0 1-90,7-1-180,5 6-90,1-6-134,6 7 224,5-1-438,-4 1-282,10-1-389,-4 1 1019,5-7-90,0 5 180,1-9-450,4 9 180,-9-10-1169,9 5 629,-11-6 181,1-6-158,9-1 607,-24-5-180,10 0 906,-25-1-456,3-5-270,-10 5 180,-8-6 90,0 2-90,-11 8 0,5-7 483,-6 15-663,0-5 180,0 6-90,6 0-810,1 6 720,-5 12 0,8 8 0,-9 11 0</inkml:trace>
  <inkml:trace contextRef="#ctx0" brushRef="#br0" timeOffset="27369">10711 12778 7533,'0'-7'90,"-6"-4"-90,5 10 719,-5-10-179,6 10-90,0-11-91,0 11 451,0-10-630,6 4 360,1 0-361,5 2 91,6 5 0,-4 11 180,15 25-270,-14 5-1273,-4-5 1,2 8 0,-3-3-107,-1-1 1,-2 1 1198,-1 3 0,0 4 0,-1-3 0,-1 5 0,-2-1 0,-2-14 0,0 1 0,0-1 0</inkml:trace>
  <inkml:trace contextRef="#ctx0" brushRef="#br0" timeOffset="28331">11218 12815 7533,'0'-12'719,"0"0"-629,-5 5 900,3-4-451,-3 9-89,5-3 90,0-1-360,0 5 0,0-4-180,0 5 0,0 0 0,0 5-90,-6 8 90,5 6 0,-16 27 180,15-15-360,-7-6 0,1 2-90,7 16-1500,-5-9 1500,6 13-179,0-10 449,0-4 0,6 3-392,12-11 302,-3-6 270,14-1-270,1-11 270,-2-7-180,13-7-90,-15-5 180,4-6-90,-5-2 0,-5-10 90,3-13-90,-9 3 0,-2-8 180,-6 0-1527,-12 8 1436,-6-3 46,-2 19 0,-3 1-135,-10-5 0,10 9 0,-2 2 45,-22-1 45,12 6-90,-7 5 0,12 1 90,11 12 1199,-5 1-1109,11 10-90,1 8 0,6 1 105,6 5-105,17 4-450,5-7 679,-8-9 0,3-2-319,8-4 0,2-1 0,-5-2 0,0-1 0,11 0 0,0 0 0</inkml:trace>
  <inkml:trace contextRef="#ctx0" brushRef="#br0" timeOffset="31746">17478 11985 7533,'-19'-26'1799,"1"-3"-1350,11 21-359,2-9-90,-1 16-90,5-5 270,-5 6 0,1 6 0,4 1 180,-10 21-90,4-6-90,-2 14 0,0 3-896,0 1 656,4-4 0,-2 8 0,3-4-1321,3-10 1,1 0 1350,-2 4 0,-1 2 0,2 0-240,3 11 0,2-3 135,1-9 0,2-1 90,-2 10 0,4 0-180,7-9 1,2-2 60,-8-9 1,2 0 28,18 8 0,4-6 46,-3-11 178,9-7 1,0-5 0,-8-10 45,4-16 0,-3-5-45,-10-5-168,-10 0 1,0-7-1,-4 4 168,-5 6 0,-1 1 45,0-15 0,-1-2 45,-1 7 0,-2 1-135,-4 11 0,-1-1-45,1-10 0,-4-1 45,-8-1 0,-1 2-261,5 7 1,-2 0 215,-6-6 0,-4-2 0,2 4-45,7 11 0,-1 2 0,-14-16 0,-1 7-225,0 17 2151,0 3-2061,-4 33 0,16-5-1799,-4 24 1889,12-10 135,5 1 0,1 1 449,0-9 1,0 2-495,4 23 0,3 1 0,-2-24 0,3-1 45,12 20 0,7-3 186,7-12-231,3-8 0,3-4-962,13-11 962,-16-3 0,4-2-480,1-7 1,3-4-1,-2 0 480,1-1 0,0-2 0,2-1 0,3-1 0,-4-2 0,-4-2 0,-1-1 0</inkml:trace>
  <inkml:trace contextRef="#ctx0" brushRef="#br0" timeOffset="32063">18620 12468 7533,'-7'-12'2968,"-4"-6"-2338,4 10-181,0-9 451,-4 10-540,9 0-1,-3-4-179,5 10-629,5-5 359,2 6-1080,17 0 451,2 0-271,6 0 990,3 6 0,-3 1 0,5 6 0</inkml:trace>
  <inkml:trace contextRef="#ctx0" brushRef="#br0" timeOffset="32247">18632 12158 7533,'-33'-33'0,"9"4"3276,24 17-2145,7 5 128,11 2-1259,-9 5-359,18 0 89,-12 5 270,21 8 0,-10 6 0,5 6 0</inkml:trace>
  <inkml:trace contextRef="#ctx0" brushRef="#br0" timeOffset="38054">20057 11873 7533,'0'-6'-630,"0"0"630,0 6 450,0-6-180,0 5-1,0-5-89,0 1 1260,-5-2-1261,3 0 181,-3 2 90,5 5-270,0-6 0,0 5 90,0-5-90,0 6-1,0-5-269,-6 3 90,5-3 180,-5 5 0,6 0-719,0 0 449,0 5 0,-5 8 90,3 6-180,-3 6 90,5 5-573,-6 2 573,5 10-518,-2-17 1,1 0 562,1 0 0,2 1 45,-1 2 0,0-1-270,0 23 90,0 0-1086,0-7 1266,0 6-1069,5-11 979,-4-1 90,10-12 559,-4-1-380,0-16-268,4 8 89,-4-14 539,6 3-269,-1-10-180,0-8 90,1 0 0,-1-11 0,1-1 0,-1-1-1789,0-10 1789,1 5-90,-1-6 471,1-1-651,-1 1 180,0 5 311,1-9-581,-6 8 90,4-10 0,-4 6 180,0 0-270,4 6 90,-10 0 0,4 12 90,-5 1 270,0 6-381,0 5 111,0 1 2888,0 6-2888,0 6 471,0-5-471,0 16 0,-5-4 90,4 12-90,-5 6 926,6 0-836,0 6 0,0 6 0,0-5-211,6 11 31,0-11 90,7 5 90,-1-6-270,1 0 90,-1-5-90,6-2-89,-4-10-1,9-2 180,-4-1-540,12-8 270,-11 2 360,4-11 0,-6-6 0,1 0 0</inkml:trace>
  <inkml:trace contextRef="#ctx0" brushRef="#br0" timeOffset="40584">19970 11514 7533,'-19'-12'0,"7"5"359,1-4 1,9 9-90,-3-3 270,5 5-90,0 0-360,11 0-180,-3 0 180,15 0-180,-3 0 0,5 0-180,-6 0 180,-1 0-360,11 0 270,-13 0-180,30 0 270,-24 0-90,4 0 1,0 0 89,-2 0 90,6 1 0,2-2-90,-2-5 225,2 3 0,1-1-135,1-3 179,7-4-268,-27 4 89,-3 1-270,-16 0 270,-24 0 0,-6 5 90,8-4 0,-1-1-90,-5 5 89,7-4 1,1-1 90,7-1 180,-22-6-180,27 7 270,0-5-360,8 9 180,21-4-180,-1 6-360,21 12 360,-15-4-720,13 15 720,-19-9-630,14 10 360,-20-16-269,2 14 449,-11-14 0,-6 10 0,-1-6 0</inkml:trace>
  <inkml:trace contextRef="#ctx0" brushRef="#br0" timeOffset="41202">20801 12034 7533,'-19'-6'1169,"1"-5"-989,11 9 540,-4-4-361,4 1 271,0 4-990,-4-5 270,10 6-90,-10 11 180,4-2-90,0 14 180,2-9-90,5 4-180,0-6 1,0 0 179,0 1-180,11 5 180,-8-10 180,19 3-270,-14-11 359,15-5-179,-9-2 90,-2-11-90,-6 4 0,-1-4-90,-3 11-90,3-9 90,-5 7 0,-5-3 0,-2 1-90,-5 10 90,-1-5 0,1 6 0,-1 0-90,-5 6 90,10 0 0,-3 1 0,6 4-180,3-4 180,-3 0 0,5 4 180,5-10-180,2 5 0,6-6 180,4 0-180,-3 0 0,-1-6 450,-2-6-540,-10-2 90,5 2 90,-6 1-90,0 4-450,0 0 270,0 1-989,-11 1 629,8 4 540,-19 1 0,13 12 0,-8 7 0</inkml:trace>
  <inkml:trace contextRef="#ctx0" brushRef="#br0" timeOffset="41718">21197 11824 7533,'-7'-6'2698,"-4"-6"-2338,10-2-720,1-4 450,1 11 1349,10 2-1529,-9 5 720,9 0-450,-4 5 0,5 8-90,-5 6 90,4 11-270,-10-4 90,10 5-225,-4-5 0,-1 0-45,2 11-1369,3 4 1,0-1 1235,-3 3 313,1-14 0,0 1-787,0 6 0,0-1 697,10 5-305,-6-1 1,-1-4 394,2-18 720,3 4-540,-16-32 1799,15-24-1170,-13-1 69,8-10 0,0-1-339,-2 1-269,-1 6 0,3-6 0,-1 6-180,-3 13 0,1-1-30,4-15 0,2-8 0,0 7-105,-4 16 0,2 1-75,2-7 0,3-4 1,-1 7 984,6 1-1000,-4 5 0,-2 5 46,-8 11 654,3-2-1644,-11 17 629,0 1 91,0 11 449,-11 12 0,-2 3 0,-12 10 0</inkml:trace>
  <inkml:trace contextRef="#ctx0" brushRef="#br0" timeOffset="42473">21172 11440 7533,'-23'-10'719,"0"0"1,-12-2-90,24 7-271,10 5 181,-5 0-270,6 0 90,0 0 89,6-6-359,1 4 90,5-3-180,11 5 0,-2 0 0,9-6-3277,12 5 2892,-8-5 385,14 1-1269,-15 5 0,-1-1 1179,12-10-32,-7 10 0,2 0-13,-5-4 1,0-1-169,-1 5 0,0 1 303,3-5 0,1-1-225,5 2 0,-2 1 225,-14 0 0,-1-1 280,15-2 0,-4 1-550,-14 4 2661,0-10-2481,-22 9 790,-5-3-610,-8-1 1392,0 5-1572,-11-4 1,5-1 89,0 5 477,-5-11-297,5 11-270,0-10 90,1 10-180,5-5 180,6 1-90,2 3 180,-1-3-90,5-1 0,-5 5 270,6-5-270,0 1 90,0 4-90,0-5 90,6 6-90,-5 0-90,5 0 180,-6 0-90,0 0 0,5 0 0,-3 0 0,3 0 359,-5 0 1,0 6-270,0-5 180,0 10 0,0-10-90,0 16-180,0-9 90,0 4 269,0 5-269,0-9-359,6 10 358,1-11 1,0 4-1619,4-10 1529,-4 10 0,-1-4 0,0 5 0</inkml:trace>
  <inkml:trace contextRef="#ctx0" brushRef="#br0" timeOffset="44424">19921 12976 7533,'-20'0'0,"3"0"-90,4 0 0,6 0 180,2 0 0,5 0 0,0 0 449,11 0-269,-3 0 90,32 0-270,-11 0-384,-4 0 1,4 0 428,6 0 0,1 0-934,-2 0 1,0 0 798,9 1 0,5-2 60,-5 0 0,4-1 0,-2 0-910,-10 1 0,-1 1 1,3-1 871,1 0 1,2-2-1,2 0 1,-1 0 22,4 0 0,0-1 0,1 1 0,-3 0-604,4 0 1,-2 1 0,2-1 580,-2-1 1,1 0-1,2-1 1,-3 1-338,-4 2 1,-1 0 0,-1 1 0,-2-1 254,3 0 0,-2 0 0,0 0 118,6-1 1,0 1-1,-1 1-598,-7 1 1,-2 0-1,-2 0 540,3 0 0,-1 0 0,6-2 0,-3-2 0,6-2 0</inkml:trace>
  <inkml:trace contextRef="#ctx0" brushRef="#br0" timeOffset="45033">19784 13323 7533,'-12'-12'629,"5"5"181,-4-9-270,10 8-271,-5-5 181,6 8 180,0 5-91,0 0-628,6 5 178,-5 2-89,10 11-3212,-10 1 3032,10 12 91,-9 0-865,1 0 1,-1 3 818,-1-4 0,-2 0 90,2 11 0,-2 4-225,0-5 0,-1 3 0,0-2-689,-2 7 0,1 2 899,1-6 0,0 3 1,-1-1-451,-2 1 0,-2 0 0,2-3 330,4 3 1,0-2 89,-4-3 0,-2 1 0,2-5-135,4-11 0,1-2 89,-6 23 136,1-17 0,3-12 0,-3-1 0,-6-11 0,-3-2 0</inkml:trace>
  <inkml:trace contextRef="#ctx0" brushRef="#br0" timeOffset="45469">20008 13311 7533,'-14'-26'1079,"3"8"-809,11 13 90,0-1 0,0 5 89,0-5-269,0 6 270,0 0-360,0 6-90,0 0 180,0 7 0,0 5-270,0 1 0,0 12-829,0-5 1,0 1 468,0 21 405,0-12 0,0 0 0,0-8 0,0 0 0,0 8 0,0 1-315,-3 1 1,0 0 179,3 4 0,-1 3-60,-2-6 0,-2 2 0,2-1-941,2 5 0,1-1 1121,-2-4 0,0 1 1,0-3-121,2-5 0,0-2 45,0 3 0,0-1-443,0 11 308,0-7-90,0-7 1,0-5 179,0-11 0,0 2 180,0-14 377,0 3 0,0-10 0,0-2 0</inkml:trace>
  <inkml:trace contextRef="#ctx0" brushRef="#br0" timeOffset="45949">20194 13695 7533,'-13'-19'0,"6"1"0,-4 6 0,10 0 0,-10 4 0,10 3 0,-5 5 0,6 0 0,0 0 0,0 5 3238,0 13-2878,0 3-360,0 9 0,6 1-630,-5 11-350,10-2 530,-10 3 180,10-7 91,-9-10-1,9 4 90,-10-5 180,10 5-180,-4-9 270,11 8-90,-10-15-1,9-2-89,-16-6 180,10-6 0,-4-6 0,5-1 0,-5-11 90,4-1-180,-4-6 0,0 1-270,4-7 890,-4 0-620,0-1-508,-2-4 418,1 10 0,-5-4 90,10-1-539,-9 5 269,3-4 0,1 10 90,-5 3-90,5 4 90,-6 1 0,0 5 180,0 1-180,0 6 418,0 6-418,0 6 270,5 8 0,-3 4-180,3 7-207,-5 0 477,0 1-180,6 4 0,-5-5 0,10 7-90,-4-7 90,0 0-90,4-6-450,-4-1 270,11 1 1,-5-6-631,5-1 1,11-6 809,-7-5 0,14-1 0,-11-6 0</inkml:trace>
  <inkml:trace contextRef="#ctx0" brushRef="#br0" timeOffset="46870">20206 13348 7533,'-7'-6'0,"2"-6"629,5 11 91,-6-5-630,5 1 180,-5 4-90,6-5-180,6 6 0,-5 0 0,10 0-180,2 0 90,0 0 180,5 0-180,11 0 180,-12 0-45,10 0 0,2 0-45,-4 0-90,16 0-90,-6 0 180,-13 0-525,14 0 525,-17-5 90,-1 3-270,-11-3 270,4 5-90,-4-6-270,0 5 0,-2-10 180,-5 9 90,0-8 525,-5 8-435,3-9 180,-9 4-360,4 0 360,-5-4-90,5 10 0,-4-5 90,10 6-1,-5-5-269,1 3 90,3-3-90,-3 5 90,5 0 90,0 0-180,-6 0 270,5 5-180,-5-3 0,6 3-180,0 1 180,0 1 0,0 0 0,0 4-270,0-10 90,0 10 180,6-4-900,-5 0 361,5 4 179,-6-10 270,5 10 0,-3-4 0,3 5 0</inkml:trace>
  <inkml:trace contextRef="#ctx0" brushRef="#br0" timeOffset="47250">20839 13212 7533,'-14'-12'809,"-3"5"-719,16-4 810,-5 9-541,6-3 91,0 5-180,0 5 0,-5 2-90,3 6 270,-3-1-91,5 6 1,0 7-540,0 6-338,0 6 608,0-3 0,0 3-1372,0-7 0,0 2 1147,-3 15 0,0 2-1011,3-8 1,-1-1 1145,-4 3 0,-1 1-225,2 2 1,1 0 89,0 0 0,-1 2-872,-1-3 1,-1 3 0,1-3 736,3 2 0,1-2 120,-4-7 0,-2 1 0,2-4-125,4 14-84,-4-12 89,-1-12 90,5-1-180,-5-11 908,1 0-728,3-8 75,-9-5 0,4 0 1,-5 0-1</inkml:trace>
  <inkml:trace contextRef="#ctx0" brushRef="#br0" timeOffset="47504">21061 13373 7533,'-13'-26'2698,"7"8"-2158,0 1-360,6 15 0,-6-9 0,5 11-1,-4 0 91,5 0-90,0 5-180,0 8 180,-6 6 0,5 6 0,-10 10-1910,9 4 1730,-3-15 0,-1 2 90,2 1 0,1 1-450,0 2 0,-1 2 225,-1-1 0,-1 1-45,3 4 1,0 1-1276,-3 0 1,-1 0 914,1 9 0,0 1 270,0-3 1,0 1-493,0 1 1,0 1 671,0-4 0,0-1-495,-1-7 1,1 0 224,3-1 0,-1 0 135,-2-3 0,1-2 225,4 17 0,-10-4 0,4-12 0</inkml:trace>
  <inkml:trace contextRef="#ctx0" brushRef="#br0" timeOffset="48133">21755 13609 7533,'0'-19'2788,"0"0"-2428,0 12-180,0 2 180,0 5 989,0 0-1169,0 5-270,0 2 90,0 17-180,6-3 180,-5 9 90,10 17-2108,-4-12 1928,0 14-135,1-23 1,1 0 134,-1 10 0,-2-9 0,0 0-90,11 15 180,-9-9-90,10-2 360,-6-8-90,-5-15 0,4 3 1079,-4-17-899,0-6-91,4-13 91,-10-6-879,10-6 788,-4 0-89,6-6 45,-4 10 0,0 0-90,-2 5 0,-1 1-586,4-9 1,-2 0 495,-2 11 0,1 1 19,1-1 0,2 0 71,-1-3 0,1 1-585,2 1 0,1 1 225,-3 0 0,-1 0 45,9-12-1169,0 7 602,-10 10 208,9 8 269,-10 6-705,0 12 75,-2 1 900,-5 27 0,-5-5 0,-2 19 0</inkml:trace>
  <inkml:trace contextRef="#ctx0" brushRef="#br0" timeOffset="48633">21768 13249 7533,'-26'0'1259,"8"0"-989,12 0 90,6 0 179,-5 0-89,3 0 90,-3 0-270,5 0-91,5 0 271,8 0-270,6 0 0,6 0-90,11-5-90,-3 3-276,9-3 231,-12-1 0,0 1-3177,18 2 3222,-18-5 0,1-1-585,1 6 0,0 0 32,17-10 193,-22 7 1,1 0-181,18-7-358,-23 1 628,5 5-78,-15-4 258,-6 10 3010,-2-10-3010,-10 9 515,-2-9-694,-6 4 1739,1 0-1290,-6 2 212,-1-1-212,0 5 90,-5-4 89,16 5-179,-9 0 270,10 0-270,-5 0-180,5 5 0,2-4-90,5 10 180,0-9-540,0 9 360,5-4-180,-3 5 360,9 1-90,-10-1 0,10 6 0,-4 1 0</inkml:trace>
  <inkml:trace contextRef="#ctx0" brushRef="#br0" timeOffset="48983">21606 13311 7533,'-6'-19'899,"0"6"-809,6 3-180,-5 8 90,3-3 900,-3 5-361,5 0-179,0 5 809,0 13-719,5 3-90,-3 9 0,9 17-2257,-10-12 2032,4-6 0,1 2-675,-2 7 1,-1 1 494,0-5 0,1 1-360,-1 11 0,-1 4 225,-1-14 0,-1 0 1,-1-1-1124,1 12 0,0 0 703,0-12 1,0 1-1,0-2 150,0 6 1,0-2-225,1-6 1,-2-2 448,-1-1 1,-1-1 224,0-3 0,-1 0 0,-8 23 0,-1-4 0</inkml:trace>
  <inkml:trace contextRef="#ctx0" brushRef="#br0" timeOffset="49301">21383 13323 7533,'-19'0'449,"7"0"-449,1 0 1170,9 6-810,-3 1-1,5 5 631,5 17-540,2-7-754,5 19 393,-3-11 1,0 0-1117,-2-6 0,0 1 667,2 10 0,0 2 180,1 7 0,-2 0-1126,-3-9 1,-2 0 885,1-1 0,0 3 1,-1 0 89,-2 1 0,-1 1 0,-1-2-648,2 8 0,-2 0 738,0-10 0,-1 1 1,0 0 165,-4 13 0,-1-3 0,1-14 0,-1 0 0,-2 9 0,0 0 1</inkml:trace>
  <inkml:trace contextRef="#ctx0" brushRef="#br0" timeOffset="49786">22487 13224 7533,'0'-7'719,"-5"-4"-539,3 10 0,-3-4-180,5 5 180,5 0-90,-3 0 630,14 5-361,-8 7-269,5 2 180,-2 21-180,-4-13-391,0 19 346,-4-12 0,-1 1-1225,-2-3 0,0 1 1090,0 10 0,0 3 30,-1-7 0,-1 3 0,0-2 15,-2 6 0,1 2 15,-1-5 0,0 3 0,-1 0 0,0-4 0,-2 0 0,1-3-240,-1 8 0,1-2 135,-1 8 0,1-1-45,0-12 1,1-3-938,4 15 937,-5 0 180,6-28 0,-5-1 0,-2-6 0</inkml:trace>
  <inkml:trace contextRef="#ctx0" brushRef="#br0" timeOffset="50099">22748 13212 7533,'0'-28'1619,"0"1"-720,0 20-629,0 0 0,0 1 180,0 6-270,0 0-1,0 6 271,0 6-270,0 8-180,0 10 360,0 13-180,0 2-623,0 5 578,-3-15 0,0 0-1400,2-5 0,1 1 1175,-3 7 0,0 3 0,3 7 0,0-1-270,0-9 1,0-1 179,0 8 0,0 1-150,0-12 0,0 0 1,0-2 59,0 1 0,0-1 135,0 12 0,0 0-270,0-10 1,0-2-515,0-5 1,0 0 918,1 1 0,-2-1 0,-4 9 0,-2-12 0</inkml:trace>
  <inkml:trace contextRef="#ctx0" brushRef="#br0" timeOffset="52206">16326 12047 7533,'-12'-13'0,"-1"7"180,6-11-540,2 9 90,5-5-540,5-3 720,-3 13 180,9-19-180,-10 19 90,10-19-89,-9 14 628,3-21-359,-10 14 270,3-8-90,-9 10 269,4 1-269,-5-1 270,-6-5-270,4 5-91,-4-5-89,-5 5-180,2 6 90,-26 7-90,24 7 90,-23 11-540,15 13-75,-2 2 435,15-5 0,0 5 0,1-2-1267,2-4 0,1 1 1357,2 3 0,0 4 0,0-2 0,-1 10 0,3-2-369,5-5 1,2 3 158,-2 7 0,1 7 0,2-7 210,4-7 0,1-2-120,0 0 0,1 2 0,2-5-105,5-1 1,2-5 44,14 13-45,3-9 0,3-6-45,6-9 135,-10-5 0,1-2-45,17-10 180,-18-11-180,18 2 135,-28-7 1,-1-2 10,9-4 259,-8-11 0,-3-3-45,-2-3-87,-8 10 0,0-1 447,-1-17-360,-5 13 89,-2 7 1,-1 0-90,-4 0 90,0-8 2093,-4 27-2363,4-3 1123,-5 11-1303,-1 6 0,-4 11 180,3 4-90,1 15 1,2 7-1545,10-9 1634,-5 13 0,6-21-552,0 4 642,6 1-90,-5-11-305,21 20 125,-12-23-45,12 4 0,2-2 45,-7-10 0,12-1 1,-1-5 179,-10-9 0,22-18-90,-32 4 0,3-11 809,-11 1-629,0 4 1753,0-5-1483,-5 1-270,-2 4 809,-11-15-629,4 19 732,-9-13-1362,14 27 344,-7-3-434,14 11 270,-3 5-180,5 2 180,0 6 91,5-1-181,8 0 180,1 1 0,9-6 180,-4-2-90,1-5 360,3 0-271,-9 0 1,-2-5 450,-6-8-270,-6 0 629,-11-22-719,2 19-180,-14-13 180,-2 16 0,-1 1-180,-10 5 180,4 1-90,1 6 135,6 10 0,3 3-1035,4-3 225,-2 15 1,7 2 224,23-10 0,3 7 0,4-2 91,19-12-91,6 2 0,3-2 92,-20-11 0,0-2-137,23-2 0,-2-3 16,-3-13 0,-13 7 0,-2-2 0,3-8 0</inkml:trace>
  <inkml:trace contextRef="#ctx0" brushRef="#br0" timeOffset="52573">16810 12295 7533,'-7'-32'2338,"1"2"-1798,6 16-270,-5-3 90,-2 5-180,-5 4-270,-12-3 0,3 11 360,-20 16-360,14 0 135,8 3 0,2 3 44,-3 5-178,8 9-91,7 0 180,5-14-180,9 6 0,4 0-90,3-3-1124,14 10 0,3-1 1214,5-4-225,0 3 1,-1-2 224,-6-8 33,-5 1 1,-7-2-34,-16-13 450,-25 4 0,-12-4-270,6-7 0,-5-2-408,-7 1 0,-10 2 0,-4-1 0,-1 1 0,7-1 408,8 0 0,4-1 0,0 1 0,-5 0 0,0-1 0,-5 1 0,-1 0 0,-1 1 0,1-1 0,5 0 0,-2 1 0,0 0 0,1 1 0,-1-1 0</inkml:trace>
  <inkml:trace contextRef="#ctx0" brushRef="#br0" timeOffset="67337">2988 11799 7533,'-7'-21'-90,"2"-1"0,-1 21 90,5-4 180,-5 5-90,6 0 269,0 0-269,0 5 90,0 7-90,0 7 450,0 18-450,0-5-259,0 11 304,0-16 0,0 0-1331,0 20 1196,0-21 0,0 3 45,0 6 0,0 0 45,6 9-135,-4-12 0,3 1-45,3-5 1,1-3 178,5 11-268,3 11 89,1-22 0,-4-11-364,9 2 454,-3-14 90,15-8 90,-7-8-180,2-10 0,-6-7 0,-5 5 0,6-15 0,-6 8 45,-6 4 0,-2-2-2005,-3-10 2005,1 12 0,-2-1 90,-5 2 0,-2 1 135,5-20-270,-4 19 0,-2 2 270,1-5 143,0 0-413,-5 12 90,3 1 949,-3 11-949,-1 2 322,5 5-412,-5 0 2277,6 5-2187,0 8 0,0 6 269,0 6-89,3 0 0,0 2-1960,-2 16 1780,4-14 0,1 2 0,-2 5 0,-1-2-270,10 11 180,-7-11 0,0 2-225,3-5 0,0-2 135,5 14 0,-3-16 0,1-1 180,2-2-650,9 1 290,-9-6 91,10-1 179,0-5 0,3-6 0,3-2 0</inkml:trace>
  <inkml:trace contextRef="#ctx0" brushRef="#br0" timeOffset="67802">3607 12505 7533,'-33'-12'1439,"10"0"-720,17 5-179,1-4-360,3 9 180,-3-8-180,10 8 90,-3-9 89,9 4-179,-5 0-629,7 2 269,5 5-360,-4 0 360,3 0 0,-4 11 90,-1-3-90,-5 10-179,4 11 179,-9-13 0,3 13 90,-5-11 90,0-4-90,0 4-90,0-6 90,0 1 450,0-6-270,0 3 90,0-8-90,0 3 0,0-5-90,0 0 0,0-5-90,0-8 180,6-6-90,-5-6-180,10 1 0,1-18 225,0 20 0,1-1-455,1-3 0,-2 1 410,8-18 269,-4 18 1,-14 8 90,3 10-180,-5 1 90,0 17 179,-5 3-179,-2 11 180,-6 10-270,1-2 0,5 5-270,2 3-468,5-19 558,0 13-992,11-16 542,2 0 181,12-6 269,5-8 0,8-5 0,6 0 0</inkml:trace>
  <inkml:trace contextRef="#ctx0" brushRef="#br0" timeOffset="68654">4240 12568 7533,'-7'-34'1529,"-4"5"-630,9 11-359,-3 5-180,5 0-450,5 3 270,13 8 0,-3-3-360,9 5 180,-6 5-450,-4 2 270,3 5 90,-4 6-450,-6 12 271,-2-2-961,-5 13 1230,0-9 0,-11 11 0,-3 1 0</inkml:trace>
  <inkml:trace contextRef="#ctx0" brushRef="#br0" timeOffset="69157">4562 11886 7533,'-14'-20'2248,"-2"3"-1978,14 10-630,-3 1 271,5 6 89,0 0 0,5 6 0,-3 1 179,3 10 91,1 3-360,-5 4-173,10 1 443,-9 0 0,9 5-810,-5-3 450,7 3-853,-1 0 493,1-4 270,-1 5 180,6-12-180,-4 4 90,4-9-608,0 4 698,1-11-197,0-2 377,5-5-270,-5-5 90,0-2 225,-1-14 0,-1-4-135,-1-1 135,-3-1 0,-2-4 224,0-17-241,-10 12-28,2 10 0,0 0 0,-3-5 0,0-1-270,0 2 270,0 5 0,-6 0 667,5 11-847,-5-2 639,6 14-549,-5-3 137,3 5-137,-3 5 90,5 8 179,0 6-89,5 11-244,-3 2 64,9 11 270,-4-5-90,5 5-91,6-6 1,-7-10 0,3 0-885,1-6 1,1-1 884,-1 5 0,1-2-180,14 2-684,1-7 864,0-11 90,7-2-900,4-5 360,-3-5 360,-2-8 0,-1-11 0,-4-8 0</inkml:trace>
  <inkml:trace contextRef="#ctx0" brushRef="#br0" timeOffset="69723">5380 12134 7533,'-14'-19'1529,"-3"6"-989,16 8-181,-5 5 1,6 0-180,0 0 0,0 5 0,0 8 90,6 0-90,-5 11-1,10-5-358,-4 11-78,6-4 257,-7 4-180,6-5-89,-6 0 179,7 0 0,-1 0-270,1 0 180,-1-6 90,0 4-90,6-9 0,-9 4 90,7-11 90,-9-2 180,5-5-270,1 0 0,-1-11 0,1 3 270,-1-21 0,-5 8-180,-1-4 0,-1-2-867,-4-9 1137,5-12-90,-6 1 0,0 18-90,0-12 93,0 16-4,0 6-179,0 1 230,-6 11-140,5 2 0,-5 5 0,6 0 882,6 16-882,-5-1-1,10 16-178,-4-1-406,11-4 495,-4 10-90,4-4-90,-6 5 270,1 0-90,-1 0-360,0 1 181,-5-1-1,4 0 0,-9 0 0,3-6 0,-16 11 270,-3-20 0,-10 7-180,-1-22 90,-11 4 0,3-10-90,-15 4 0,9-5-360,-9 0 270,9-5-1124,-9-2 1304,10-5 0,-5-1 0,6-5 0,-1-1 0</inkml:trace>
  <inkml:trace contextRef="#ctx0" brushRef="#br0" timeOffset="69957">6211 12295 10681,'0'12'1799,"0"28"-2429,0-15-2210,0 22 2751,0-17 89,0 2-372,-6-1 102,5 5 180,-10-10 90,4 5 0,-11-1 0,-1 1 0</inkml:trace>
  <inkml:trace contextRef="#ctx0" brushRef="#br0" timeOffset="70454">6483 11799 7533,'-12'-39'2698,"5"9"-2338,2 18-90,5 1 0,0 9-90,5-3 359,-3 5 181,3-6-450,1 5-270,-5-5 0,10 6 180,-4 0-1,5 0-358,1 0 179,10 6-270,-2-5 180,9 10 90,-5-9-484,5 3 214,-4-5 180,5 6-540,5 1 361,-14-1 89,7 5-270,-12-4 360,-8 6 90,2-1-180,-11 6 360,0 1-270,-6 6 0,-1 0 225,-6-5 0,-3 1-1484,-6 14 1349,2-12 0,-1 2 135,2 5 0,1-1-135,1-8 0,1 1 0,0 7 0,1 1 0,0-8 0,1-1-257,-1 12 347,-8 2-63,16-10-27,1-11 0,6-3 90,17-5 0,-7-5 0,19 4 0,1-16-360,3 9 90,10-15-1349,-1 5 1823,-9 4-654,3-9 398,-16 10 1,9-5-1,-3-1 1</inkml:trace>
  <inkml:trace contextRef="#ctx0" brushRef="#br0" timeOffset="71121">6645 11576 7533,'-14'-19'3058,"3"1"-2518,5 11-271,5 1 1,1 6-360,1 6 90,5 1 1440,-6 16-1081,0-2 1,0 9-1651,0 0 1291,0 2 180,0 11 90,0-5-540,0-11 0,0 0 225,0-2 0,0 1 45,0 5 0,0 0-360,0-1 1,0 2 89,-1 7 0,2 0-1087,1-8 1,1-1 1311,0 4 0,1-2-135,9 11-230,-1-12 140,6-6-32,1-1-58,17-16 540,-8 3-90,13-11 0,-4-16 0,2 6-90,-18-6 0,1-3 135,0 1 0,-2-1-41,7-21-4,-9 14 0,-2-1-45,-2-4 0,-3 1-45,-3 3 0,-1 0 45,5-6 0,-2 0-135,-8-16 135,3 21 0,1 1-45,-5 1 0,-1 1 45,3-3 0,0 0-270,-3-5 0,0 0 225,-6-9 1191,6 15 1,-1 1-1372,-10-4 90,9 15 540,-3-2 362,5 17-902,0 6 228,0 6-138,0 2 90,0 15 90,5-8 90,-3 14-180,6-11 0,0 1 334,-5 16-379,5-15 0,0 2 45,-1-1 0,-1 0 0,8 14-45,-5-12 0,0 1 45,3 14-90,0 0-90,1-1 180,-1-6-135,-3-13 0,0 0 135,10 10-90,1 8-450,3-18 275,-4-10-185,12 3-376,-11-16 467,9 5-1171,-9-6 541,-1 0 899,4-6 0,-3-1 0,4-5 0</inkml:trace>
  <inkml:trace contextRef="#ctx0" brushRef="#br0" timeOffset="71572">7648 12270 7533,'-20'-35'3276,"3"2"-1875,17 32-1041,0-4 0,0 5 1349,0 0-1529,6 0-1,0 0-628,7 5 359,-1-4 90,6 10-630,-4-9 360,9 9 270,-3-10-180,4 10-359,-4-4-1,9 5 360,-14 1-450,8-6-89,-10 15 359,-1-13 0,-5 20 0,-7 2 360,-12-4-1787,-8 9 1517,-4-11 810,-7 0-360,5 0-180,-4-6-37,-6 10 307,8-14-90,-2 8 180,12-10-360,11-6 180,2 3-270,21-8 180,5 3 0,16-5-315,-8 1 0,1-2 588,19-4-1173,-17 2 1,2-1 809,-1-1 0,0-2 0,-6-2 0,0 0 0,6-1 0,0 1 0</inkml:trace>
  <inkml:trace contextRef="#ctx0" brushRef="#br0" timeOffset="71742">7710 12394 7533,'-45'-12'1529,"9"5"-630,18 1-359,11 12-720,2 1 270,5 5 0,5 0 630,8 1-361,6-6 1,6 4-412,5-10 232,-4 5 0,2-1-2054,14-3 1469,-10 0 1,1 1 179,3-3 0,0 0 225,-8 0 0,0 0 0,11-2 0,0-1 0,-15-1 0,1 1 0</inkml:trace>
  <inkml:trace contextRef="#ctx0" brushRef="#br0" timeOffset="72033">7983 11291 7533,'-14'-26'2788,"-2"8"-2518,14 12 0,-3 6-90,10 6 90,13 17 359,3-1-715,-6-2 0,0 2 446,1 1 0,-1 2-633,-2-2 0,0 1 363,2 5 0,0 2-225,4 10 0,-2 1-1027,-5-6 0,-2 2 1162,-1-2 0,-1 2 0,-2 2-630,-1 8 0,-4 1 1,-1-1-217,-2-7 1,-2-1 0,-1 2 822,1-4 1,0 3 0,-1-1-1,-1-4-697,-3 0 1,-2-4 0,-1 1 557,-1 2 0,-2 0 0,0-2 1,-6 9-1,-2-1 0,-2 1 0,1 1 1</inkml:trace>
  <inkml:trace contextRef="#ctx0" brushRef="#br0" timeOffset="72625">2752 11489 7533,'-7'-27'1484,"1"0"0,-6-13-854,12 51-271,6 21-179,-5-2 0,-1 2-1819,1-3 1,-2 1 1331,2 3 0,-3 0 307,-6 6 0,-1 0-471,5-6 0,0 1 561,-2 10 0,0 3-650,2-10 1,0 2-1,1-2 560,2 8 0,0-1 30,-1-7 0,-1 2 0,3 0-300,3 1 0,3 0 1,1-2-95,1 4 0,5 0-176,6-3 0,6 5 1,3-1-1,-2-6 540,-4-10 0,0-3 0,2 0 0,5 4 0,3 2 0,1-2 0,-3-3 0,11-1 0,-1 1 0</inkml:trace>
  <inkml:trace contextRef="#ctx0" brushRef="#br0" timeOffset="73103">3086 13286 7533,'-19'-19'0,"1"1"1439,11 11-720,-4 2-269,10 5-450,-5 0-180,6 0 90,0 5 630,0 8-270,0 0-90,-5 11-90,-2 12 0,-5-7-472,0 17 382,3-16 0,0 0-1155,2-3 1,0 1 1109,-2 9 0,0 4 45,4-8 0,1 2 0,1-2-1176,-1 5 1,1 1 1085,1-5 0,-1 3 0,3-1-30,0 1 0,2-1 0,1-1-127,2 3 0,2 1-203,6 6 0,3 5 1,2-6-91,2-10 0,2-2 125,-2-2 0,0 2 0,1-6 415,0-6 0,0-3 0,1 2 0,-1-2 0,1-1 0,0 0 0</inkml:trace>
  <inkml:trace contextRef="#ctx0" brushRef="#br0" timeOffset="73539">3421 13770 7533,'-14'-33'2248,"3"9"-2338,11 19 450,6 5-90,1 5-270,5-4 450,0 16 90,6 2-361,-4 8-522,4 8 433,-6-11 0,-1 1-1482,5 16 1347,-5-15 1,1 2 88,0 2 1,-1-1-225,0-5 1,-1 0 89,2 9 0,1 0-45,1-2 0,1-1 45,-5-7 0,1 0 0,1 2 0,0-1 0,6 6-462,-5-11 462,-6-6 809,4-13-179,-10-18 269,10-19-719,-4-3 68,0-8 112,-2 15 0,1 1-602,-3 7 0,1 0 377,-1-7 0,1-2 180,-1-2 0,-1 2-45,-2-16-900,0 20 1,0 0 224,3 2 0,0 3 814,-2 2-319,10-12 0,-4 34 0,5 3 0</inkml:trace>
  <inkml:trace contextRef="#ctx0" brushRef="#br0" timeOffset="74004">4128 14278 7533,'-28'-26'0,"1"2"0,25 17 1709,-9-4-720,10 10 450,-10-10-899,10 4-90,-5 0-180,6 2-270,0 5 180,6 0-450,12 0 180,-3 0 90,14 0-1260,1 5 1081,-2 2-268,7 6-722,-15 4 539,3 3 91,-9 5-91,4-1-90,-6 17 361,-5-6 449,-1 8-180,-6-2-180,0-19 540,0 7-180,-6-17 989,5-5-629,-10-1 0,9-12-1,-3-6 177,5-7-86,0-23-180,5 8-654,2-14 339,4 20 0,2 2-45,2-15 0,2 2 0,0 2-90,-7 5 90,2 7 0,-2 5 90,-9 13 0,5 1-90,-6 6 90,0 6-90,0 1 563,-6 11-473,-1 12 0,-5 3-356,5 10 446,-4 5-90,10-14-765,-3-2 0,2 0 496,8-2-1440,1 17-220,11-22 1839,1-1 0,11 7 0,2 1 0</inkml:trace>
  <inkml:trace contextRef="#ctx0" brushRef="#br0" timeOffset="74190">4823 14352 7533,'-14'-5'3148,"3"3"-3688,11-3 360,0 5 180,5 5 0,2 2 90,0 6-270,10 16 90,-15-8-244,15 15 334,-16 6 0,5-8 0,-6 15 0</inkml:trace>
  <inkml:trace contextRef="#ctx0" brushRef="#br0" timeOffset="74631">5181 13720 7533,'-21'-28'3276,"5"6"-2415,16 22-141,0 0-540,5 6-90,-3 1 270,9 11-91,-4 1-89,5 6-246,1 0-383,-1 0 269,0-1 270,1 7-1511,5 0 1061,-5 1 270,5 4 0,0-5-360,-4 1 270,4 4-90,0-4 270,-4-1 180,-2-6-270,-1-2-89,-4-9 718,0-1-359,4-2-90,-10-10 90,5 5 496,-6-6-316,0-12 631,0 4-452,0-15-179,0 4-90,5-12-1286,-3-6 1376,9-2 0,-10-9-180,10 10-1,-9-11 1,9 5 0,-10 0 0,10-4-1619,-10 10 719,10-11 451,-9 17 89,9-4-1799,-10 17 809,5 0 541,-1 12-720,-3 2 539,9 16 810,-10 3 0,4 22 0,-5 2 0</inkml:trace>
  <inkml:trace contextRef="#ctx0" brushRef="#br0" timeOffset="75170">5752 14278 7533,'-14'-19'2788,"-3"1"-2068,16 11-1,-10-4-449,10 9-270,-5-9 270,6 10-270,0-4 180,0 5 180,0 5-810,0 2 270,0 5-719,6 12 539,0-4 270,7 11-990,5-1 631,-4-9-91,14 13 270,-1-19 360,4 3-270,0-12 900,5-23-630,-14 2 539,1-10 1,-12-9-360,-4 12 270,0-14 89,-2 6-179,-5 4-1260,0 45 630,0-10 90,0 18 1,0 4-1275,6 12 1184,1-3-90,0 3 90,4 3 0,-10-11-45,2-3 1,0 0 134,-9 4 270,-1 6-90,-16-19-180,2-15 0,-9 9 0,-12-16-834,8 5 924,-14-12-155,16-1 1,-4-5 0,4-1 0</inkml:trace>
  <inkml:trace contextRef="#ctx0" brushRef="#br0" timeOffset="75421">6471 14216 8072,'6'12'720,"-5"6"-90,4 13-450,-5-4-720,1 9 0,-2 2-1387,-4 8 1927,-2-2 0,-4 0 0,-1-17 0,-2-1 0,-5 4 0,1 0 0</inkml:trace>
  <inkml:trace contextRef="#ctx0" brushRef="#br0" timeOffset="76763">6794 13658 7533,'-13'-12'1259,"6"0"-270,-4-1-449,10 6 270,-5-4-541,6 4-89,0 0 360,0 2-180,0-1-90,0 5-180,6-4 0,-5 5-90,5 0 180,-1 0-180,-3 0 449,3 5-359,-5-4 180,6 16-180,-5-9-90,5 10 180,-1 5-90,2-2-360,0 9 90,9 6 360,-7-9-1159,9 15 529,-1 1-674,-3-9 764,4 7-90,0-5 540,-4-8-201,4 13 291,-6-20-90,-6-4 630,0-11-451,-6-6 224,0-6-313,0 0 1298,0-7-848,0 1 153,0-6-63,0-7-360,0-6-662,0-1 661,-6-4-914,5 4 735,-4-5-270,5 0 180,0 0-90,0-6-1339,0 5 530,0-5 359,5 6 270,-4 5-1079,5-9 202,-6 24-1911,0-5 1806,0 33 1162,0 9 0,-6 17 0,0 7 0</inkml:trace>
  <inkml:trace contextRef="#ctx0" brushRef="#br0" timeOffset="77200">7227 14141 7533,'-14'-12'2158,"-3"5"-1078,16-4-361,-5 10-269,6-10 90,0 9-180,-5-3-1,3 5-89,-3 0 0,5 0-90,0 0-270,5 0-360,8 0 270,1 0 180,9 0 0,-9 0-629,9 0 269,-3 0 90,4 0 180,1 0-270,0 0 181,-6 0-91,-1 0 450,0 0-360,-4 0 90,4 0-90,-11 0 360,4 5-180,-10 2 90,5 6 0,-6-1-90,0 6 0,-6-4-90,-6 9 56,-2-3 214,-10 4-851,5 1 671,0 5-90,-4-9 90,3 8 90,1-10 116,1 1 244,0 14-360,10-17 0,-3 11-90,11-21-74,0 4-106,5-9 862,2 9-682,6-10-200,5 4 110,1-5-89,6 0 179,-1 0-1080,7 0 1080,11-5 0,-2-2 0,9-5 0</inkml:trace>
  <inkml:trace contextRef="#ctx0" brushRef="#br0" timeOffset="77403">7239 14365 7533,'-28'-28'3276,"6"1"-1695,22 25-1221,0-9 359,22 4-539,-11-5 0,35 0-180,-24 5-887,19-4 1067,-15 9-1350,5-9 631,-1 10 359,2-4-2069,5 5 1635,11 0 0,-2 0 1,-19 0-1,1 0 1</inkml:trace>
  <inkml:trace contextRef="#ctx0" brushRef="#br0" timeOffset="77654">7723 13113 7533,'-13'-28'1638,"0"1"0,-5-18 303,18 45-1671,6 0 89,12 17 631,-4-7-1,15 30-629,-8-13-1056,-6-6 1,0 1 740,0-1 0,0 1-905,1-1 1,0 2 724,0 1 0,0 1 90,2 2 0,0 1-683,-5 2 1,-1 3 0,0 0 232,5 7 1,-1 2 344,-5-3 0,0 4 0,-3 0-313,-3-6 1,-1 1 0,-2 0 0,0-1-198,-3 7 0,-1-2 1,-1 2 411,0-4 1,-2 2 0,0-1-1,-1-2-80,-3 4 1,-2-3 0,-1 0 327,-2 0 0,-3 0 0,0-2 0,-1-1 0,-1-1 0,-1-1 0,-3-1 0,0 1 0,0-1 0</inkml:trace>
  <inkml:trace contextRef="#ctx0" brushRef="#br0" timeOffset="82617">5318 16410 7533,'-33'-33'1979,"9"9"-1889,19 13-1,5 4-89,0 1 180,0 0 90,0 6 810,0 0-631,0 6-629,0 0 360,5 23-270,2-12 270,5 17-450,1 2 180,-1-2-315,-2 3 1,-2 2-694,-4-14 1,0 0 962,5 8 0,-1 0-45,-1 10-167,1-17 0,2 2 122,5 3 0,0 1 180,-4-8 1,0 0 133,3 1 1,1-4-90,3-9-90,-4-5 630,4-2-270,0-16 270,-10 3-270,8-10 179,-9-11-269,6 7 0,-1-14-90,-5-11 452,4 17-453,-10 4 1,-1 0-90,11-17 244,-9 3-199,3 7 0,1 1-225,-5 2 180,5-10-180,-1 33 270,-3 1-180,3 6 1614,1 0-1524,0 12-90,1 2 90,10 21 0,-9-2-206,5 10 206,-4-16 0,-2 0-1837,-4 14 1702,7-12 0,2 1 135,-8-4 0,0-2-772,14 16 772,-6-4-273,12-7 93,-3-14 90,3 3 90,16-13-1079,-16-5 539,23-5 540,-21-2 0,10-11 0,-5-1 0</inkml:trace>
  <inkml:trace contextRef="#ctx0" brushRef="#br0" timeOffset="83119">5330 16224 7533,'-21'-33'180,"-1"4"-90,21 16 449,-5 7-269,6-5 0,0 4 360,0 0-271,0 1 631,0 1-630,0 3-1,6-3-449,1 5 0,5 0 1,23 0-1,-12 5 90,18-3-270,1 3-1503,-8 1 1773,14-5-315,-20 2 0,-2-1-45,15-2 135,-11 0 0,0 0-314,19 0-625,-9-5 804,2 4-542,-12-10 812,-9 4 360,-3-5-270,-13-1 720,-5 1 1075,-5-1-1525,-8-4 1405,-1 8-1315,-3-7 458,-1 9-728,4 0 0,-4 1 90,5 6-90,7 0 0,0 0-270,1 6 0,3-5-450,-3 21 450,5-18 0,0 18 180,5-4 0,2 3 0,6 9 0</inkml:trace>
  <inkml:trace contextRef="#ctx0" brushRef="#br0" timeOffset="83549">6273 16918 7533,'-13'-40'1979,"6"0"-1889,2 26-540,10-9 270,-3 9 810,9-4-181,-10 6-179,10 5-360,-9 1 0,3 6-270,-5 6 270,6 1 90,-5 5 0,4 1 0,-5-1-89,6 0-1,-5 1 90,5-6 0,-1 4-90,2-10 90,0 5 0,-1-1 0,-1-4 90,-4 5-270,5-6 180,0 0 0,-5-6 180,4 0 89,-5-7-89,0-5-90,0 4-180,0-14-90,0 12-989,0-2 539,0 13 630,0 5 0,-5 5 0,-2 2 0</inkml:trace>
  <inkml:trace contextRef="#ctx0" brushRef="#br0" timeOffset="83953">6570 16434 7533,'-26'-33'1439,"8"5"0,13 21-629,5-4 179,-6 9-89,5-3-451,-5 5-449,6 0 360,6 0-180,-5 5-450,10-3 270,2 20 90,0-7 90,11 9-90,1 17-2526,-5-18 2166,-5 0 0,-1 1 0,5 2-539,6 10 449,-5-10-513,3 10 603,-8-12 0,0 0 0,13 12 180,-10-10 0,0 0 1,12 6 89,-4-1 1079,5-6-989,-12-12 0,-7-8 899,-1-16-809,-9 3 720,3-15-1,0-8-539,-4-2 179,2-4 1,0-2-651,-3-6 21,1 10 0,1-4 0,0 4-1619,-1-12 944,2 0 1,0 2-1305,-3 15 2220,0-5-151,5 30 0,-3 5 0,3 0 0</inkml:trace>
  <inkml:trace contextRef="#ctx0" brushRef="#br0" timeOffset="84382">6533 16100 7533,'-26'-19'899,"2"6"-1169,18 8-179,0 5 718,6 0 91,0 0 900,6 0-1,11 5-1079,-1-3-270,24 8-90,-18-2-180,5-2 0,4 0-89,10 1-171,-8-4 1,0-1 260,7-2 89,-13-2 0,-2-1 0,3 1 0,2-9 360,-1-1 0,-19-7-90,6 0 720,-16 1-271,-5-6-269,-2 9 450,-22-14-540,12 21-1439,-17 2 1169,20 13-1079,-4 11 1259,6 1 0,0 12 0,-1 1 0</inkml:trace>
  <inkml:trace contextRef="#ctx0" brushRef="#br0" timeOffset="84740">7723 16757 7533,'-35'-33'3148,"2"4"-2968,32 22-180,-5 2 0,6 5 360,0 0 179,11 0-988,-2 0 179,14 0-900,18 0 631,-10 0-136,8 0 0,2 0 323,-8 0 0,-2 0 1,1 0-1,0 0 0</inkml:trace>
  <inkml:trace contextRef="#ctx0" brushRef="#br0" timeOffset="84911">7735 16471 7533,'-34'-27'3276,"6"5"-2055,28 22-1311,0 0 180,6 0-90,0 0 0,7 0 0,5 0 90,-4 6 0,9-5-1529,-4 10 629,12-10 424,0 11 1,7-6-1,-1 6 1</inkml:trace>
  <inkml:trace contextRef="#ctx0" brushRef="#br0" timeOffset="90112">9123 16212 7533,'-7'-21'719,"-4"-1"-359,10 15-180,-5 0-180,6-4 0,6 10 180,-5-10 180,5 9-90,-1-4-1,-3 6-89,3-5-180,-5 4 90,6-5 90,-5 6 0,5 6-360,-6-5 180,0 21 0,5-12 0,-4 19 90,5 7-180,-6-7-290,0 17 380,0 3-1829,0-2 1874,2-21 0,1 2-225,0 5 0,1-1 90,9 16 0,-10-18 0,1 1-45,4 2 0,0-1-45,0 5 135,9-7 0,1-2-45,-2-8-90,19-7 90,-21-20 900,-2-14 0,-1-5-541,-3-11-242,-2 8 0,-1-1 108,-2-1 0,0 2 45,4-13-210,-3 9 0,0-4 0,0 4-15,0 6 0,-1 0 15,1-7 0,0-3 0,-1 3 422,0 6 1,1 2-528,2-2 0,0 1 45,7-9 90,-1 12 0,-5 10 0,10 14 0,-15 19 135,7 11 0,-1 5-45,-7-11 0,-1 3-730,5 11 0,2 6 1,-2-5 729,-4-8 0,1-1-90,5 16 0,2 1-159,-3-12 0,1-4 204,-1-7 0,1 1-135,9 19 0,3-2 90,3-9-928,0-2 1,3-5 747,2-18 180,9 3 0,-17-11 0,-1 0 0</inkml:trace>
  <inkml:trace contextRef="#ctx0" brushRef="#br0" timeOffset="90644">9892 16881 7533,'-14'-26'2248,"3"2"-1978,11 17 0,0-4-90,0 10 0,0-10 0,6 10 90,1-5-1,5 6-89,-5 0 0,4 0-450,-4 0 180,5 6 1,1 0-541,-1 12 360,1-4 90,-1 9 90,-5-9-360,4 10 271,-10-5-1,5 11-90,-6-4 90,0 5 0,0-12 90,0 10-90,0-14 0,0 9 90,0-12 270,0-5-90,0 4 90,0-10 270,0 5-180,0-6-90,0-6-90,0-6 89,5-2-89,2-10 0,0 0 0,4-2-90,-4-10 90,5 4-3367,-5 0 3342,4 2 25,-4 0 0,0 4-90,4-5 90,-10 12 0,10 1 90,-9 6 90,3-1 3006,-5 6-3340,0 2 154,0 16 269,0 14-3481,0 3 3077,0-3 0,0 2-45,0 7-35,0 9 215,6-13-1079,1-5 539,5 0 90,17 5 145,-7-9 1,1-6-1,1-1 1,15 5-1</inkml:trace>
  <inkml:trace contextRef="#ctx0" brushRef="#br0" timeOffset="91529">10487 16298 7533,'-26'-26'2698,"3"8"-2428,16 13 0,1-1-90,6 5 269,0-5-89,0 6-90,0 0-90,6 6 0,-5-5 0,10 10 0,2 2-180,1 0-3032,14 28 3032,-12-18 89,-2-3 1,1 1-356,-2 4 221,2-5 0,-1 1 225,1 8-540,5 8 0,0 0 90,-3-3 90,4 9 1,-2-1 179,-9-16 44,2 4 1,-2-4-134,-9-16 898,5 6-449,-6-21 2916,0-13-1584,-6-3-972,5-14-271,-10 8-139,9-3-670,-9-6 102,10 9 258,-5-9-630,6-11 630,0 17-270,2-2 0,2 1 90,3 2-135,1-5 1,2-1 224,3 3-45,-1-10 0,0-1 225,2 10-411,-5 1 1,0 0 230,-3 6 270,0 2-1080,-6 0 270,0 16-1079,0 13 990,-6 10 719,5 16 0,-15-1 0,2 1 0</inkml:trace>
  <inkml:trace contextRef="#ctx0" brushRef="#br0" timeOffset="92091">10983 16757 7533,'-19'-19'1799,"6"1"180,8 5-1890,16 6-178,-8 2 89,13 5 269,-9 5-988,-1 2 449,5 6-360,-4 10 360,0-2 181,-1 9-271,-6 6 90,5-9 90,-3 4 90,3 3-37,-5-17 37,0 11 540,0-4-360,0-9-90,0 3 360,0-7-180,0-10-1,0 5 1,0-6 90,6-6-180,1-6 37,-1-7-127,11-17 90,-9 3-562,10-4 562,-5 1 0,-1 4 180,0 1 0,-5-5-180,-1 9-90,-1 3 359,-3 0-179,3 10 90,-5-3-360,0 10 180,0 1 90,0 6-360,-5 6 742,3 1-652,-9 10 180,4 14-90,0 2-720,2 4 540,5-1 90,0-4 0,0-1 90,0 0-719,11 4-811,8 4 721,7-1 809,5-7 0,-1-13 0,2-6 0</inkml:trace>
  <inkml:trace contextRef="#ctx0" brushRef="#br0" timeOffset="92370">11851 16459 7533,'-7'-6'0,"-4"-6"2248,9 6-1078,-3-1-541,5 1-269,0 6-90,0-5-90,0 3 0,0-3-90,5 5 270,13 0-181,-2 0-898,18 5 629,-13-3-1645,9 3 1015,-5-5 361,0 0 179,-1 6 180,7-5 0,0 4 0,7-5 0</inkml:trace>
  <inkml:trace contextRef="#ctx0" brushRef="#br0" timeOffset="92566">12062 16249 7533,'-35'-21'3276,"2"-1"-2145,32 21-1491,-5-5 360,12 28 810,-5-6 89,10 32-809,-4-21-390,0 14 525,1-14 0,0 0-2867,-5 21 2282,2-16 0,1 2 360,0 16 0,-1 0 0,-3-14 0,-1 0 0,3 2 0,-1 0 0,1-1 0</inkml:trace>
  <inkml:trace contextRef="#ctx0" brushRef="#br0" timeOffset="93344">13127 16199 7533,'-26'-26'0,"8"2"1889,13 18-810,5-5-449,0 9-1890,0-4 991,0 12-1,0-4 1259,5 14-899,2-8 90,5 16 180,1 1-180,-1 6-474,1 1 249,-5-10 0,1 3-225,1 3 0,0 0 225,0-1 0,-1 0-267,0 1 0,0-2 222,3 4 0,1 0 90,-1-3-90,1-8-293,5-3 563,-5-14-1,5 3-179,-5-16 450,10-25-270,-8-11-547,-5 19 0,-2 0 457,-2-20 442,-6 11-352,5-6-2507,-3 10 2507,3-8 131,-5 3 49,-5-11 397,3 20-1387,-3 12 630,5 31 90,0 11-45,-1 0 0,2 2 3231,4 10-3218,-5-4 0,2-1-238,9 7 180,-5 9-1639,10-10 1,3 1 1400,-3-7 1,2 0 192,7 8 0,0-2-763,-6-15 1,-1-3-3,18 10 360,-4-11 450,5-1 0,0-6 0,0 1 0</inkml:trace>
  <inkml:trace contextRef="#ctx0" brushRef="#br0" timeOffset="95145">13946 16930 7533,'-20'-19'1799,"8"7"-1350,7 1-179,5 9-450,-6-3 180,5 5-90,-5 0 720,6 0-360,6 0-180,-5 0-90,5 0 180,-1 5-90,-4 2-540,16 11 270,-14-4-90,13 4 0,-9 0 180,6-5-179,-1 5 179,6 0 270,-10-9-180,9 7-180,-5-15 539,2 10-179,-2-9 0,-1 3 90,-4-21-360,0 1 90,-1-10 90,-6 1-180,0 0 180,0 3-90,0-2-270,0 5 270,0 9 0,0-1-450,0 10 450,0 0-89,5 5-1,8 18 90,0-1-444,5 20 399,-9-18 0,0 0-839,5 17 884,-5-14 0,0 0-90,0 3 1,0-1 268,-1 9-224,1-9 1,-1-1-46,-7 4 539,4-6-359,-16-3 90,-13-10 90,-9-6-452,-10-2 182,13-7 0,1-1-619,-14-4 619,11 1 0,-1-1-225,5-1 1,1-1 89,3-1 0,1 0 90,-5 1 0,2-1 45,-5-8 0,0 0 0,7-1 0</inkml:trace>
  <inkml:trace contextRef="#ctx0" brushRef="#br0" timeOffset="96113">14256 16261 7533,'-14'-26'719,"-2"-3"451,14 21-451,-3-9-269,5 16 539,0-5-269,0 1 90,0 3-631,0-3 1,5 5 0,-3 0-270,9 0 180,-10 5-90,10 2 180,-10 6-180,10-1 90,-4 0 360,6 12-450,-1-3 0,0 9 180,1-5-720,5 10 450,-4-1-683,3 3 503,-4-7 180,-1 0-90,6-4 0,-4 5 0,4-1 90,0-9 0,-4 8 180,3-16-180,-4 5 0,-1-5 0,1-7 270,-1 5-180,1-9 810,-7-2-450,0-7-91,-6-5-89,0-6 540,0 4-360,0-10-1,0 5 1,0-11-90,0 4-135,0-5 0,0-2-439,0-5 438,2-6 1,1 1-1034,-1 6 719,3 8 0,1 0-719,-5-2 449,10-1 180,-9 7 0,3 13-1619,1 6 720,-5 6 1169,10 6 0,-4 6 0,5 7 0</inkml:trace>
  <inkml:trace contextRef="#ctx0" brushRef="#br0" timeOffset="96621">14789 16831 7533,'-14'-20'2608,"3"-2"-2068,11 20-180,-5-9 89,3 10-179,-3-5 0,5 1-90,0 3-180,0-3-90,0 10 180,0-3 0,5 14-630,-3-8 270,9 10 180,-10 0 90,10-4-269,-9 9 89,9-9 90,-10 4-180,10-5 180,-4-1-90,5 1 90,-5-1 180,4 0 0,-4-5 90,6 4-90,-1-10 0,0 5 0,-5-12 360,10-6-271,-14-7-89,8-6 360,-6-11-270,-4 14-90,5-12 90,-6 9-90,0 10-180,0-7 180,0 15-90,0 0-540,0 1 270,0 6 90,0 6-179,0 1 179,5 11-90,-4 7-914,10 6 914,-4 1 180,0 9-45,1-16 1,0 0 224,-5 22-135,5-21 0,0 1-180,-4 3 0,-1-1 135,4 9 45,-3-9 0,-2 0 45,-2-3-718,0-2 628,-6-6 0,-1 0 540,-16-10-360,8 9-90,-14-16 360,-1 5-360,3-12-90,-9 0-810,6-12 721,4 4 67,1-10 1,1 5 0,5-5 0</inkml:trace>
  <inkml:trace contextRef="#ctx0" brushRef="#br0" timeOffset="96894">15507 16497 7533,'-27'-34'2518,"5"11"-2788,22 12 180,0 10 1,0-5 89,5 6-90,2 0 2068,17 0-1438,2 0-3171,6 0 2451,3 0 135,-8 0 0,0 0-34,16 0-686,-5 0 1,0 0 145,3 0 529,7 0-1259,-1 0 1349,-18-5 0,7-2 0,-18-6 0</inkml:trace>
  <inkml:trace contextRef="#ctx0" brushRef="#br0" timeOffset="97088">15681 16310 7533,'-21'-13'3276,"-1"2"-2595,21 11-1040,-4 0 179,5 0 0,0 6 270,5 0 1169,-4 12-899,10 1-180,-4 12-180,6 0-630,-6 1 360,4 4-3007,-4 12 824,5-1 2453,-6-17 0,0 0 0,3-2 0,0-1 0,1 2 0,0-1 0</inkml:trace>
  <inkml:trace contextRef="#ctx0" brushRef="#br0" timeOffset="97657">16835 16174 7533,'-14'-40'3276,"3"6"-2774,11 27-502,0 1 449,0 6-539,0 0 270,0 6 180,0 12-720,0 8 360,0 6 0,0-7 0,0 2-1282,0 14 1237,2-14 0,1 2-495,-3 3 1,2 0-1,9 17 360,-8-19 0,1 0-90,4-2 0,1-2 1,5 14-1,10 2 450,0-11-270,2-12-180,-2-7 630,11-12-270,-19-12-90,13-2 359,-11-15-89,-9 9-180,7-11 0,-9 1-2817,0-18 2907,-2 12 45,-4 10 0,-2 0-616,1-23 750,0 8-498,0 14 0,0 0 409,0-15-540,0 8 180,0 4 90,0 12-179,0 12 514,0 0-335,0 23 0,0-2-90,0 15 90,0 0 2344,0 2-2344,0 5 225,3-10 0,0 0-45,4 14-180,-4-14 0,1 0-90,4 3 0,0-1 180,-5 14-90,5-14 0,0 1-989,5 18 809,6-13-243,-9-11 1,-1-2-478,9-1 900,0 8 0,2-15 0,4 4 0</inkml:trace>
  <inkml:trace contextRef="#ctx0" brushRef="#br0" timeOffset="98105">17540 16831 7533,'-19'-5'1889,"7"3"-810,1-9-539,9 10-91,-9-5 181,10 1-180,-5 4-90,6-5 179,0 1-89,0 3-90,0-4-180,0 6-450,0 0 180,6-5 90,-5 4-630,10-5 450,2 6 180,1 0 0,3-5-449,1 3 89,2-3 270,-1 5-180,4 0 0,-3 0 0,-1 0-269,10 0-2738,-14 0 2712,3 0 475,-7 5-270,-10-3 270,10 9 0,-9 1 180,3 2-90,-10 9-90,-8-3-506,0 4 776,-11 7-90,10-5 0,-9 4-180,9-5 539,-9 0-269,9-1-90,-4 1 0,6-6 3133,-1 0-3223,6-2 180,2-3-180,5-1 180,0-2-180,0-4-540,11-1 1110,-3 0-480,16-6-1709,0 0 1259,3 0 90,3 0-1799,11-6 1726,-12 0 343,13-12 0,-18 4 0,1-4 0</inkml:trace>
  <inkml:trace contextRef="#ctx0" brushRef="#br0" timeOffset="98272">17491 17030 7533,'-26'-6'1259,"-3"-1"-629,20 0-181,-2 2 181,11 5 90,0 0-541,6 0 991,6-6-900,8 5 0,4-5-360,12 1 90,-3 3-720,5-9 585,-12 10 0,0 1-413,4-6-397,-1 6 1,0 0 944,15-5 0,2 4 0,2-5 0</inkml:trace>
  <inkml:trace contextRef="#ctx0" brushRef="#br0" timeOffset="98739">18185 16162 7533,'-20'-26'3276,"3"8"-2595,17 12-591,0 6 1170,0 0-1080,0 6-1,6 1-268,1 16 89,5-2-1038,0 9 949,1-5-3049,5 16 3048,-4-6 45,-3-6 0,1 1-734,7 10 779,-10-16 0,2 0-90,3 0 0,0 0-90,7 16 90,4 3 0,-11-22 0,1-1 270,6 8 90,3-4 179,0-7-269,-16-16 472,3-1 248,-5-12-451,-5-7-179,4-6 360,1-16-181,-5 6 2435,5-13-2479,-6 18 0,0 1-271,5-14 1,-4 11 0,0-1-225,1 9 0,1-1 135,3-11 0,-1-1-630,-4 3 0,1 1 360,6-1 1,1 1 44,-3-15-1166,1 11-273,-1 5-135,-1 13 1304,-3 8-809,9 16 1259,-10 8 0,5 12 0,-6 6 0</inkml:trace>
  <inkml:trace contextRef="#ctx0" brushRef="#br0" timeOffset="99321">18830 16732 7533,'-26'-26'3276,"8"2"-1785,7 12-951,10 5-181,-5 2 1,6-1 0,11 5-180,-8-5 0,14 6 90,-10 0-180,5-5 90,6 4-1,-4-5 1,4 6-719,-1 0 359,-3 6 90,9-5 90,-9 4-810,3 1 450,1 1-359,2 5-1,10 11 540,-15-7 0,2 7 1,-17-5 179,0-4 0,0 4-180,-6-1 90,-1-3 450,-11 10-271,-1-10-381,-6 9 292,0-9 630,-4 9-360,2-9-91,-8 4 271,9-6-180,-4 0-90,5 1 0,5-6 90,3 4-180,4-10 179,1 10-89,5-10 0,1 11-90,6-11 383,0 5-384,6-6 91,6 0 0,2 0-90,15 5-700,-8-4 520,14 5-551,-3-6-888,5 0 0,0 0 1080,0 0 179,0 0-1709,0 0 1979,0-6 0,1-1 0,-1-5 0</inkml:trace>
  <inkml:trace contextRef="#ctx0" brushRef="#br0" timeOffset="99501">18682 16955 7533,'-14'-27'3276,"3"-1"-1245,22 21-1672,3 0 1,10-4-180,7 10-1025,-5-10 1114,10 10-89,1-11-450,1 11 270,10-4-756,-4 5 936,5 0-1819,-21 0 1,0 0 1550,2-1 0,1 2 0,1 1 0,0 1 1,2 0-1,-1 1 0</inkml:trace>
  <inkml:trace contextRef="#ctx0" brushRef="#br0" timeOffset="105726">26082 11055 7533,'-7'-33'1259,"1"4"-539,1 17-271,4 5 361,-5-4-360,6 4-181,0 0 181,6 2-270,-5 5 180,10 0-540,-10 0 180,5 0 90,-1 0 90,-3 0-180,3 0-90,1 5-90,1 8 0,5 11-360,0 14 360,1 0-300,-2 0 1,1 9-1,-1-6 345,-2-12 0,0-1 105,1 11 0,1 4 1,3-5-61,8-2 0,1-7 0,-2-2 45,1 0 0,1-10 674,1-27-719,-9 1 630,14-25-360,-21 6-90,9-9-45,-13 11 0,-2 0-380,5-10 245,-1-12-3041,-1 1 3221,-3 12-180,3-7-192,-2 14 1,0 3 281,-2 6-180,10 3 0,-9 31-583,5 15 1,4 11 0,-2-5 762,-3 8-30,1-10 0,3 5 0,0-4 467,2-7 1,0-3-528,4 18-88,6-13 1,2-1 177,9 8 0,5-10 0,-2-4 0</inkml:trace>
  <inkml:trace contextRef="#ctx0" brushRef="#br0" timeOffset="106377">26912 10547 7533,'0'-26'3058,"0"3"-2608,0 10 1169,11-10-1439,-3 13-540,15 27 270,-14 2-420,-2 10 0,1 10 1,-1-5 59,1 10 210,-2-2 1,0-3 59,0-14 270,0 15-180,0-28 899,1-1-1348,-1-31 269,-6-12-720,-6-4 900,5 10-360,-14-19 1,-3-1 838,5 12-389,-3-7 0,-2 3 90,0 20-90,4 5 810,-25-6-630,27 7-180,-21 5 180,26 2-180,0 5 90,-4 0-270,10 0 180,-5 5 0,6-4 449,11 11-449,-3-11-45,26-3 0,5-1-3232,-7 0 2538,4-5 1,2-1 142,3 2 0,-7-5 1,15-1-1</inkml:trace>
  <inkml:trace contextRef="#ctx0" brushRef="#br0" timeOffset="107594">27817 10956 7533,'-5'-32'2248,"3"2"-1798,-3 16 989,5-13-899,0 17 360,5-8-451,-3 13-179,9-1 180,-10 5-270,5-5 0,-1 12-180,-4 1 180,5 5-3457,-1 6 2482,-3 1 63,9 1 283,-4 14 179,5-12-90,-3 11 0,0 3-1741,10 8 1921,-12-11 0,0 0-1164,10 4 894,-5 10 360,2-12 45,-5-11 0,0 0-296,3 13 701,1-11 949,-6-8-409,-2-7-541,-5-10-89,0 5 1599,0-12-1240,0-1-269,0-5-270,0-6 180,0-1 0,6-6-360,-5-5 0,4 4-180,1 1 0,-1-3-180,2 0 1,0-1 314,2-1 0,2 0 0,0-6 0,1 2 45,2-6 0,-3 5 0,1 0 450,2-8-529,-5 16 0,0 0 439,3-14-641,-5 19-349,-1-12 271,-6 25-1530,0 9 899,0 9-1168,-6 25 2248,-6 10 0,5-18 0,0 0 0,-2 5 0,0-1 0</inkml:trace>
  <inkml:trace contextRef="#ctx0" brushRef="#br0" timeOffset="109002">26020 10002 7533,'-26'-33'1259,"8"9"-1079,7 19-180,4 5-90,-6 0 270,-5 5 0,-1 8 0,-1 6 0,-1 3-1250,4-2 1,-1 1 1159,-5 11 0,-2 2 59,7-5 1,0 2 0,0-1-750,-3 7 0,1 2 570,4-4 0,-1 3 0,2 2 75,2-5 0,1 3 0,0 0 0,2-1-738,-1 7 1,2-2 0,0 3 669,1-2 1,0 2 0,0 1 0,2 1 4,1-7 0,1 1 0,0 0 0,1 0 0,2-2-547,2 1 0,2-1 1,0 0-1,0 1 475,-2 0 0,-1 2 0,1 1 0,1 0 0,2-1 36,4-1 0,1 1 0,3 0 0,0-2 0,-1-1-194,2-1 1,0-2 0,0-1 0,2 2 134,3 7 1,0 1 0,2 1-1,4-4 36,4-3 0,3-2 0,2-2 0,-1-3 77,4 3 0,-1-4 0,3 1 0,-2-3 0,2 2 0,1-3 0,0-3 0,5-3 0,1-5 0,1-1 0,0-2 0,0 1 0,0-1 0</inkml:trace>
  <inkml:trace contextRef="#ctx0" brushRef="#br0" timeOffset="109709">26119 9915 7533,'6'-47'449,"0"7"1,12 28-180,2-1 0,4 7-822,7-5 732,0 4-738,12-6 738,1 1-644,-16 6 0,-1-1 554,-1 1 0,-1 0-45,6 0 0,-1 0 0,-2 0 0,1-1-555,4-2 0,1 0 645,0 2 0,1 1-90,7-4 0,1 2-1,-4 4 1,-1 1-594,7-3 0,1 1 639,-3 4 0,0 0-45,6-4 0,2-1 15,-17 5 0,0 1 0,4 0-399,4 0 0,3-1 0,2 1 1,-4 1 338,2 1 0,-3 0 0,5 1 15,-8 0 0,5 0 0,3 1 0,-1 0 0,-1 0 0,-4 1-330,1 1 1,-3 0-1,-1 1 1,3 0 296,2 1 0,4 0 0,0 1 0,0 0 0,-4 0-157,-1 1 1,-4 1 0,1 0 0,-1 1-6,4 1 0,-1 0 0,1 1 0,-1 1 43,-2 1 1,0 1 0,0 0 0,-1 1 91,1 0 0,1 0 0,-2 2 0,1-1 0,-2 2 0,0-1 0,0 2 0,0 2-99,1 3 0,2 2 0,0 2 0,-2 0 0,-3-1 99,-1 0 0,-3 0 0,0 1 0,0 1 9,1 1 0,1 1 0,1 1 0,-3 1 0,-2 2-48,-5 0 0,-2 3 0,-2 1 0,-1-1 0,-1-1 84,2 1 0,-1-1 0,-1 0 0,-1 3 0,-1-3 0,0 1 0,-1 2 0,-1 0 0,-3 0 0,-3 1 0,-2 2 0,-2-1 0,0-1 0,-1-2 0,1-1 0,-1-2 0,0 0 0,-2 2 0,-1-1 0,-1 1 0,-1 2 0,-1-1 0,-2 0 0,-3 6 0,-1-1 0,-3 0 0,0-4 0,-4 3 0,-2-3 0,-2 1 0,1-4 0,-2 3 0,-1-3 0,-2-4 0,-2-4 0,-2-4 0,-4-1 0,-4 0 0,-5 0 0,-1-2 0,1-2 0,7-5 0,2-3 0,-2 0 0,-4 0 0,-2 1 0,-4 1 0,-3-1 0,-1 0 0,-3-1 0,0-2 0,6-4 0,-3-2 0,-1-1 0,-2-1 0,1 0 0,-1 0 0,2-1 0,1 1 0,-1 1 0,1 0 0,2 0 0,-1 0 0,-1-1 0,0 1 0,-2-2 0,4 0 0,-2-1 0,-1 0 0,-1 0 0,0-1 0,1 0 0,1 0 0,2 0 0,2-1 0,-2 0 0,3-1 0,1 0 0,1 0 0,-1-1 0,-4 1 41,0 0 0,-4-1 1,-1 1-1,-1-1 0,0 1 1,1-1-1,1 0 0,3 0 19,-3-1 0,3 0 0,1 1 0,0-2 0,-3 1 0,-3-1 39,8 0 0,-4 0 0,-2 0 0,-2 0 0,0-1 0,0 0 0,1 0 0,1 0 0,4 0 0,3 1-10,-5-2 1,5 0 0,2 1 0,1-1 0,-1 0 0,-3-1-39,-1 1 1,-3-2-1,0 1 1,-1-1-1,1 0 1,0 0-1,1 0-51,-4-1 0,0 0 0,1 1 0,1-1 0,1-1 0,2 0 0,0 0 0,3-1 0,0-1 0,0 0 0,-1 0 0,-1 0 0,1 0 0,-1 0 0,0-1 0,1 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13:23:51.211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24086 5825 7533,'19'-19'-1350,"-1"1"1620,-5 11-90,-1-4-90,0 4 0,6-5-180,-4 5 0,4-4 180,-6 10-90,6-10 90,-4 9 0,-1-3-90,-8 5 90,-5 0-180,0 0 90,-5 0 90,-2 0-270,-6 5 270,-5-3-90,5 9 0,-11-10 0,5 10 0,-17-4-90,-3 11-1536,1-10 1626,2 9-90,11-10-20,0 5 110,1 1 0,-1-1-962,-6 0 962,5 1 0,-10 4 0,10-2 0,-10 2 0,5-4-90,-12-1 360,-1 1-270,0-6 45,9 1 0,0 0 45,7-4 0,0 0-1082,-11 5 1,0 0 1036,10-5 0,1-1 0,-2 2 0,0 1 107,4-3 1,1 1-108,-5 2 0,-1 0 0,3-2 0,0-1 0,0 3 0,-1-1 0,-1-2 0,-1 1-45,7 2 0,-2 0 45,-15 3 0,-1 0-467,9 1 0,-1 0 422,-5-1 0,-2 1-30,8-1 0,-1 2 0,2-2 75,0-2 0,-1 1-105,1 1 0,-2 1 0,0 0 90,-1 0 0,1 1 0,1-2-394,-8 2 1,-1 0 333,7 1 0,-2 0 1,2-1 29,-3-4 0,1-1 0,0 6 0,0 0 44,-6-2 1,0-1-45,5 1 0,-1-1 0,-6 3 0,-1 0 0,5-3 0,1 1 45,-3 2 0,-1 1-45,-1-1 0,-2 1-141,4-2 1,-3 2 0,3-1 168,8-3 0,1-1 1,-1 2-2,-9 3 1,-2 1 0,0 0-281,1 0 0,1 1 1,1-1 278,6-1 1,2 1-1,-2-1-30,-6 1 1,-1 0-1,-1 1-29,-1 0 0,0 1 0,2 0 59,11-5 1,2 0 0,-3 1-7,-9 3 0,-4 2 0,-1 0 0,5-1-207,9-4 0,2 0 0,-1-1 186,-12 5 0,-2 0 0,3-1 0,-1 1 0,3-2 130,-4 2 1,0 0-161,13-4 1,0 1 0,-1-1 37,-1 1 1,0-1-1,-1 1-8,3-1 1,-1 1 0,1-1 0,0-1 1,0-1 0,1 0-2,-14 8 1,0 0 0,13-7 0,0-1 1,-1 1 28,2 0 1,-1 2 0,-2 0-147,-2 1 0,-3 1 0,0 1 0,3-2 116,-1 1 1,2-1 0,-2 0 22,1 1 0,-3 0 0,1 0 0,1-1-22,2 0 0,1-2 1,0-1-2,0 2 1,0-1 0,-1 1-23,-2-1 1,-1 0-1,0 1 23,5-1 0,1 0 0,-2 1 0,-1-1 0,-1 1 0,0-1 0,2 0 1,0 1 0,1-1-31,-2 0 1,1 1 0,-1-1 29,-1 2 0,0 1 0,0-1 0,-2 1 0,-1-1 0,2 1-2,2 2 1,0 0-1,0-1-30,-2-1 1,-1-1 0,0 1 30,2 1 0,0 0 0,0 0-6,-1-1 0,1 0 0,-1-1-3,-3 1 0,0-1 0,0 1 159,2 1 1,1 0-1,-3 1-149,-1-2 0,-2 0 1,-1 0-1,2 0 0,-3 1 1,2 0-1,-2 0-22,3 0 1,-2 0 0,0 0-1,-1 1 22,0 1 0,-2 0 1,1 0-1,2 0-20,8-4 1,2-1 0,0 1-1,-2 1 20,1 0 0,-2 1 0,-1 0 0,2 0 0,2-2-1,-8 4 0,3-2 1,-1 0 0,0-1 1,0-1-1,-1 1-30,-1 1 0,0 1 0,-1-2 30,2-2 1,1-1-1,-1 2 0,0 1 0,1 1 0,0 1-66,2-2 0,0-1 1,0 1 65,0-1 0,0 1 0,0 0 0,1 1 0,1 0 0,-1 0 0,-3-1 0,0 0 0,1-1 0,5 1 0,2 0 0,-1-1 0,-3 1 0,1-1 0,0 0 0,-8 5 0,0-1 0,-2-2 0,0 0 0,2 2 0,1 0 0,-1-5 0,1 0 0,5 2 0,0 0 0,2-2 0,-1-1 0,-5 3 0,0 0 0,8-1 0,1-2 0,-7 1 0,1-1 0,13-2 0,3-2 0,-20 5 0,6-1 0,5 0 0,2 1 0,5-1 0,0 0 896,6 1-896,1-6 2096,5 4-2186,6-10 2497,2 4-2407,-1 1 1020,5-5-1020,-4 5 394,5-6-394,0 0 270,5 0-270,-4 0 0,10 0 90,-4 0-90,0 0 0,4 0 0,-4 0 0,0 0 90,4 0-90,-4 0 90,0 0-90,4 0 0,-4 0 0,0 0 180,-2 0-180,1 0 90,-5 0-90,5 0 90,-6 0-90,0 0 90,5 0 0,-4 0-90,5 0 89,-6 0-178,0 0-91,-6 0 180,5 0 0,-10 0 0,10 6 0,-10-5 0,4 10-90,-6-10 264,1 10-174,5-9 0,-4 9 90,4-10-90,-5 5 0,5-1 0,-4-4 0,4 10-84,-5-9 174,5 9-90,-4-10 0,-2 16 89,-1-14-89,2 8 0,1-6 90,4-3-90,0 3 0,-4 0 0,4-3-90,0 3 90,-4 1 90,4-5-90,-5 10-90,5-9 90,-4 9 0,-1-4 0,-2 0 0,-4-2 0,6 1 0,-1-5 0,6 10 0,-4-10 0,4 5 0,-5-6 0,5 0 0,-4 5-179,4-3 179,0 3 0,-4-5 0,10 0 0,-10 0 0,10 0 0,-5 0-90,6 0 0,0 0 0,6 0 90,-5 0 90,10-5-90,-10 3 0,10-3-90,-9 5 180,9-6-90,-10 5-90,5-5 360,-1 1-270,-3 4 0,3-5 0,1 6 179,-5-5-179,4 3 0,1-4 0,-5 6 0,5-5 0,-6 4 90,0-5-180,0 6 90,5 0 0,-3-5 90,3 3-269,-5-3 179,0 5 0,0 0 0,0-6 0,0 5 0,0-5-90,0 6 1,0 0 90,6 0 0,-5 0 0,5 0 0,-1 0 0,-3 0 0,9 0 0,-10 0-1,10 0 0,-4 6-1,11-5 1,1 5 90,6-6-90,0 0 0,11 0-2043,-3 0 2043,-7 0 0,1 0 0,-1 0 0,-1 0-513,6 0 0,0 0 513,3 0 0,0 0 0,3 0 0,0 0-1142,1 0 0,0 0 1142,7 0 0,1 0 0,-5 0 0,1 0 0,6 0 0,2 0 0,-6 0 0,0 0 0,-10 0 0,1 0 0,-1 0 0,13 0 0,1 0 0,-8 2 0,1 0 0,-1-1 0,-5 0 0,-2-1 0,2 1 0,7 0 0,1 2 0,-1-2 30,-4 0 0,-1-2 0,1 1-30,2 0 0,2 0 0,0 0-1,0 2 1,1 0 0,1 0-540,3-2 1,1 0 0,-1 1 539,-2 2 0,-1 1 0,1 0-180,3-1 1,1-2 0,0 2 179,-4 1 0,1 0 0,-1 0-100,4-1 0,1-1 0,0 0 100,-11 1 0,-1 0 0,1 0 0,1-1 0,4 0 0,0 0 0,1-1 0,0 1 0,-4 1 0,0 0 0,0 0 0,1 0 0,3 0 0,1 0 0,0 0 0,0 1 0,-4 0 0,0 0 0,0 1 0,0-1 0,2 0 0,1-1 0,0 0 0,-1 1 0,1 1 0,0 2 0,0-1 0,1-1 0,3-1 0,0-1 0,1 0 0,-1 1 0,-1 1 0,-1 1 0,0 1 0,0-1 0,2-1 0,0-1 0,1 1 0,-1 0 0,-1 0 0,-2 1 0,3 0 0,5 2 0,-11-2 0,5 0 0,2 2 0,2-1 0,1 1 0,-2 0 0,-2-1 0,-3 0 0,-1 0 0,-3-1 0,-2 0 0,0 0 0,2 1 0,3 0 0,-4-1 0,3 1 0,2 0 0,0 1 0,2-1 0,-1 1 0,0-1 0,-2 0 0,-2 1 0,4-1 0,-1 1 0,-1 0 0,0 0 0,-2-1 0,0 1 0,0-1 0,0 0 0,-1 0 0,-1 0 0,0 0 0,1-1 0,2 1 0,2 1 0,2 0 0,2 0 0,-1 0 0,1 0 0,-3-1 0,-2 0 0,4 0 0,-2 0 0,-2-1 0,0 0 0,1 0 0,1 1 0,1 0 0,0 1 0,1-1 0,-2 0 0,1-2 0,-2 1 0,1-2 0,0 1 0,1 1 0,0 1 0,0 0 0,1 1 0,-1-1 0,1 0 0,0-1 0,1-1 0,-1 0 0,1 0 0,0 0 0,-7 0 0,0 0 0,0 0 0,1 0 0,-1 0 0,0 0 0,6 0 0,0 0 0,0 0 0,-1 0 0,2 0 0,-7-1 0,1 0 0,0 0 0,1 1 0,-1-1 0,-1 0 0,-1 0 0,0 0 0,-1 0 0,0 0 0,1 1 0,0-1 0,1 0 0,2 0 0,-1 0 0,1 0 0,-1 0 0,1 0 0,-1 0 0,0 1 0,1-1 0,-1 0 0,1 0 0,0 0 0,1 1 0,0-1 0,1 0 0,-1 0 0,1 0 0,-1 0 0,-2-1 0,0 1 0,-1-1 0,1 0 0,-1 0 0,2 0 0,0 1 0,1 0 0,0 0 0,1 0 0,-1 0 0,-1 0 0,-1-1 0,0 1 0,-1-1 0,1 0 0,-1 0 0,1 0 0,0 0 0,1 0 0,-1 1 0,1-1 0,-1 0 0,1 0 0,1 0 0,1 0 0,-1 0 0,1 0 0,-1 0 0,-1 0 0,-1 0 0,-1 0 0,-1 0 0,1 0 0,-1 0 0,2 0 0,0-1 0,1 1 0,1-1 0,-1 0 0,0 0 0,0 1 0,-3 0 0,0 0 0,1 0 0,-1 0 0,1 0 0,-1 0 0</inkml:trace>
  <inkml:trace contextRef="#ctx0" brushRef="#br1" timeOffset="700">24458 5603 23985,'0'-20'-3277,"0"2"0,0 6 0,0-1 1201,0 7 1763,0-5 141,0 9-271,6-4-294,1 6 2313,16 6-73,-8 1-359,20 5 471,7 6-2660,5-4 1809,-15-5 0,2 0-218,-2-2 0,3-2 0,-2 1-1589,11 1 0,2 0 961,-5 0 1,3 1 0,3 0 92,-4-2 0,2 0 1,1 0-1,-3 1-438,6 2 1,-2 0-1,4-1 490,-12-3 0,4 0 1,0 0-1,0 0 1,-2 0-286,1 1 1,-2 0 0,-1 0 0,1-1 291,3-1 0,0-1 0,1 0 1,0 1-89,3 1 0,1 2 1,0-1-1,0 0 37,0-1 1,-1-1 0,1 1 0,4 0-6,-12-1 1,4 0 0,1 1-1,1-1 1,0 1 0,-2-1 0,-1 0 19,6 0 1,-1 1-1,-2-2 1,2 1 0,2 1-18,-5-1 0,1 0 0,2 0 0,1 0 1,-1 1-1,0-1 0,-3-1-9,0 1 1,-1-1-1,-1 0 1,-1 0 0,0 0-1,1 1 14,-1 0 0,0 0 1,0 0-1,0 1 1,0-1-1,0 0-26,3-1 0,0 0 0,0 1 0,0-1 0,0 0 0,0 0 33,-2 1 0,0-1 0,-1 1 0,0 0 0,2 0 1,3 0-38,-2 1 1,4-1 0,0 0 0,2 1 0,0 0 0,0-1 0,-1 1 0,-3-1 10,0 0 1,-2 0 0,-1 0 0,0 0 0,0 0 0,1 0 0,2 1 19,0 0 1,1 1 0,0 0 0,2 0 0,-1 0-1,1 1 1,0-2 0,-1 1 15,0-1 0,1 0 0,1-1 0,-1 1 1,0-1-1,-2 0 0,0 1 0,-3 0-27,3 1 1,-3 1 0,-1-1 0,0 1 0,1 0 0,2-1 18,-4-1 0,2-1 0,0 1 1,2-1-1,-1 1 0,0-1 1,0 1-1,-2 0-14,3 1 1,0 0 0,0 0 0,-2 0 0,0 0 0,0 0 0,-3-1 34,8 1 1,-2 0-1,-2-1 1,1 0 0,2 1-332,-2-1 1,0 1 0,2 0 0,0 0 0,-1 0 0,-2 0-69,5 1 0,0 0 0,-1 0 0,-2 1 0,-2-1-159,-3 1 0,-2 0 0,-1 1 1,2-1 487,8 1 1,1 0 0,-1 1 0,-5-1-6,-7 1 1,-4 1 0,-1-1 0,13 5-1,0 0 1,-3 1 0,1 0 0</inkml:trace>
  <inkml:trace contextRef="#ctx0" brushRef="#br1" timeOffset="1557">25127 10659 10200,'-13'0'0,"1"0"-809,5 0 359,-4-6-125,4 5 803,0-5-325,2 6 692,5-5-637,0-2 0,5 0 283,13-9-139,3 7 229,9-9-168,-7 9 0,1 1-1722,17-7 1563,-12 4 0,3-1 152,9 0 1,1-1 44,-8 1 1,1-2-191,-2 3 1,3-1 0,2-1-15,-3 2 1,1-2-1,1 1 1,-2 0-950,7-2 1,-2 1 0,3-1 928,0 0 1,3-1-1,1 0 1,1 0 21,-6 1 0,0-1 0,1 1 1,0-1-1,-2 1-415,4-2 1,-2 1-1,1 0 1,2-1 445,-8 3 0,2 0 1,0-1-1,2 0 1,-1-1-1,2 0-205,-3 1 1,1-2 0,0 1 0,1-1-1,-1 0 1,0 1 0,-1 1 227,8-2 0,-2 1 0,0 0 1,0-1-1,3 0-89,-5 0 1,0 0 0,2-1 0,0-1 0,1 0 0,1 1 0,-1 0 79,-1 2 1,1 0-1,0 0 1,1 0-1,0 0 1,-1 0 0,-1 0-1,-1 1-18,-1-1 0,-2 1 1,0 0-1,-1-1 1,1 1-1,1-1 0,2 0 1,-5 2 0,1-1 0,1 0 0,0 0 0,2-1 0,0 1 0,0-1 0,0 0 0,1 1 0,-2-1-19,3 0 1,-1 0-1,2-1 1,-1 1 0,0-1-1,1 1 1,-2 0 0,1 0-1,-1 0 1,-2 0 1,6 0 1,-3-1 0,0 1 0,0 0-1,0 0 1,0 0 0,1 0 0,2-1 10,-8 2 1,2 0-1,0 0 1,1 0-1,0-1 1,0 0 0,1 0-1,0 0 1,0 1-1,1-1 1,-1 0-25,-2 1 1,2 0 0,-1 0 0,2-1 0,-1 1 0,0 0-1,0 0 1,0-1 0,-1 2 0,0-1 0,-2 0 0,0 1-3,4-2 1,-1 1 0,-1 0-1,-1 1 1,-1-1 0,1 1 0,1-1-1,1-1 1,1 1 1,-4 0 0,1 0 0,1 0 0,1 0 0,0-1 0,1 0 0,0 1 0,0-1 0,0 1 0,0-1 1,0 1-1,-1 1-80,0-1 1,0 1 0,1 0-1,-1 0 1,1 1 0,-1-1 0,1 1-1,-1-1 1,-1 1 0,0 0 0,0 0-1,-2 1 63,8-3 1,-3 1-1,0 0 1,-1 0 0,0 0-1,0 1 1,1-1 0,1 0-1,2 0 20,-5 1 0,1 0 0,1 0 0,2-1 0,0 1 0,0-1 1,0 1-1,-1 0 0,-1 0 0,-1 0 0,-1 1 0,-3 0 1,6-1-1,-3 1 0,-1 0 0,-2 0 0,0 1 0,0-1 1,0 1-1,0 0 0,6-2 0,0 1 0,0-1 0,-1 1 1,1 0-1,0-1 0,0 1 0</inkml:trace>
  <inkml:trace contextRef="#ctx0" brushRef="#br1" timeOffset="2204">31982 6519 29432,'26'-6'-968,"-1"0"1,24-1 1193,-7 2-3503,8 5 2554,-17 0 0,2 0 618,3 2 0,5 1-520,-6 2 0,6 1 0,1 1 0,-3-1 511,6 1 0,-3 0 0,4 1-19,-10-1 0,3 1 1,0 0-1,1 1 0,0 0-3,3 2 0,1 1 1,0 0-1,0 0 0,-2 0-208,3 2 1,-2-1-1,0 1 1,2 0 297,-2 1 0,1 1 0,1 1 0,-1-1 0,-1-1 0,-4-2 0,-2-1 0,1 1 0,-1-1 1,0 0-1,1 0 0,-1 1 0,1-1 0,-1 0 0,0 1 0</inkml:trace>
  <inkml:trace contextRef="#ctx0" brushRef="#br0" timeOffset="11676">28785 7375 7533,'-13'0'-450,"6"0"360,-4 0 90,10 0 450,-5 0-270,6 0 89,-5 0 1,3 0 180,-3 0-180,5 0 719,0 0-629,-6 0-90,5 0-90,-4 0 0,5 0 0,0 0 269,0-6-449,0-1 90,0-5 360,-6-6-270,5-1 0,-5-6 0,1-22-1905,3 11 1815,-3 8 0,-1-3-225,2-7 0,1-1 45,0 5 0,-1-1 90,-1-11 0,-1-4-1060,2 6 0,0-2 0,0 1 1000,0 8 0,-1 1 0,0-3-434,1 0 0,-1-2 0,0-1 0,1 2 284,2-3 0,0 3 0,-1-1-331,0-1 1,-1 1 0,0 0 450,2 1 0,0 1 0,0-1-98,-1 1 0,1 0 0,0 0 98,-2 2 0,0-1 0,1 2 45,2-12 0,0 1-45,-1 1 0,-1 1 315,0 1 0,0 2-225,3 12 0,-1 0-45,-5-6 0,1 2 1283,3 1-1103,0 6 0,-1 1-135,-3-3 89,5-12-89,-5 5 0,6 14 0,0-12 90,0 20 1370,0-15-1460,-5 9 0,4 0 0,-5 4 2362,6 14-2542,0-3 2841,0 5-3830,0 0 1256,0 5-177,0-3 180,0 9-270,0-10 180,0 10 90,0-10-90,0 11-90,0-6 180,0 1 90,0 4-180,0-4-90,0 0 270,0 4 90,0-4-90,-5 0-90,3 4-90,-3-4 89,5 0-89,0 4 90,-6-4-90,5 5 0,-10 0-90,4 6 180,0-4-90,-4 4 0,4-6-179,-5 1 268,-1-1-89,1 6 0,0-4 0,-1-2 0,1-1 180,5-4-180,-4 0 0,9-2 180,-9 1 0,10-5-180,-4 5 90,5-6 90,0 0 0,5-6-180,-4 5-90,10-10 0,-4 9 90,0-8-270,4 8 180,-4-3-90,6-1 180,-1 5-180,-5-5-89,4 6 179,1 0 90,2 0-90,4 0 0,-6 0 180,1 0-180,-1 0 0,1 0 0,-1 0 270,6 0-90,-4 0-90,4 0 90,5 0-90,-8 6 90,14-5-90,-15 5 0,4-6 269,-6 0-89,1 0-180,-7 0 90,5 0 180,-9 0 0,3 0 0,-5-6 0,6 5-1,-5-10-179,5 9 450,-17-14-450,3 8 450,-21-27-450,8 19 45,6-4 0,0 0-585,-5-1 180,2-9-720,6 4 1,1-1 989,1-10 0,-1 12 0,0 2 0,4 0 0</inkml:trace>
  <inkml:trace contextRef="#ctx0" brushRef="#br0" timeOffset="12650">28847 4685 7533,'0'-12'270,"0"-1"89,0 6-359,0-3 180,0 8 0,0-9-90,0 10-90,0-5-180,0 6 0,0 0 0,0 6 180,0 6 0,0 2 90,0 4-180,0 0 0,0-4 90,5 25-90,-3-21 90,8 28 0,-8-26 0,3 11 0,1-12-1566,-5-1 1566,5-11 269,-6 4-89,0-10 180,5 5-90,-4-12-360,4-1 180,1-10-270,1-20 90,5 9-45,-6 1 0,0 1 45,7-1 0,5-14 90,1 14 0,0 3 1567,-1 6-1657,0 5-90,12 6 90,-8 2 90,13 10-179,-21 2 89,20 28 90,-17-12-315,4 5 0,-2 2 225,-10-1-899,8 18 169,-17-21 1,-11 4 0,-3-5 0</inkml:trace>
  <inkml:trace contextRef="#ctx0" brushRef="#br0" timeOffset="13750">29044 4115 7533,'0'-12'-450,"0"-1"630,6 6 90,-5-4 0,4 10-181,-5-10 181,6 4-90,-5 0 90,10-4-90,-9 10-360,3-5 90,1 6-180,-5 0 90,5 6 180,-6 12-180,-6-3 1,-1 25-3098,0-18 2982,-9 25-1314,13-20 1654,-8-1 0,0 1-1541,8 1 1676,-13 8-229,14-23 589,-3-2 1067,5-10-1427,0 4 1473,5-27-1743,-3 12 90,9-36 90,-4 24 89,-1-19-89,6 15 0,-11-10-180,10 10 90,-10-16-359,5 15 269,-1-4 273,-3 14 87,3 4 0,-5 6-270,0 2 90,0 5-270,0 0 270,6 0-90,-5 5 0,10 2 0,-9 6 0,9 10 0,-5-8 0,18 25 0,-9-18 0,3 8 0,4-1 0,-12-8-135,6-1 0,2 1-135,8 7-629,0 2 359,-8-12 540,-7-6 0,-9 1 0,3-1 0</inkml:trace>
  <inkml:trace contextRef="#ctx0" brushRef="#br0" timeOffset="40581">27011 7524 7443,'-7'-13'539,"2"6"-539,5-4 0,-6 10 180,5-5 0,-5 6-270,6-5 90,0 4 180,0-5-180,0 6-90,0 6-270,0-5 450,-5 10 0,3 1 0,-3-4-180,5 9 180,0-10-90,0 0 0,0 9 90,0-7-90,5 3 90,2-1 0,6-9-90,-1 3 0,0-5 90,6-11-90,-9 3 0,7-10 0,-15 0 0,5 4 0,-6-9 0,0 9-90,-11 2 90,3 6 90,-21 6-90,19 6 0,-12 0 90,21 7-90,-5 5 90,6-4-90,0 3 0,11-4 0,-3-6 0,21 4-3277,-8-10 3162,-2 5 25,-2-6-23,-10-6 113,5-1-90,-5-5 90,-1 5-90,-6-15 90,-6 18 0,-6-18 90,-2 15 0,-15 0-90,14 1 90,-14 6-90,15 6 270,-4 6-270,11 2 90,2 4 0,5-11 89,16 9-89,5-13-180,11 8 90,-2-11 90,-11-5-1579,-1 3 1489,-5-9-232,-1 4 412,0-5-1841,-5 0 1661,-1-1 1661,-6 1-1751,-11-6 180,-3 9-720,-11-2 270,6 11-1349,-5 11 1550,11-2 0,0 14 0,8-3 0</inkml:trace>
  <inkml:trace contextRef="#ctx0" brushRef="#br0" timeOffset="43753">27495 7858 6543,'0'-7'180,"0"2"-90,0-1-180,0 5 270,0-10-90,5 4-90,-3-11 90,3 4 0,-5-4-180,0 6 180,0 0-270,-11-6 270,3 10 0,-21-9-90,8 16 270,-9-5-3482,11 12 3212,-5 1 269,10 5-179,-9 11 90,4 20-180,5-7 90,3-4 0,5-1 0,16-2-90,-2 12 90,12-21 90,20-8-90,-17-7 45,3-8 0,0-4-45,-4-7 90,13-22-180,-21 8 90,-5 2 0,0 0-90,-3 3 90,5-23-1,-9 37-178,3-13-91,-5 20 180,-5 2 90,3 7 0,-3 16-90,5-7 179,0 29-179,0-27 180,5 27 3096,2-29-2800,6 18-386,-6-2-90,4-5 90,-8 7 0,1 0 0,8-1-45,-8 6 0,-1 3 0,3-12 0,-1-2 0,-5 1 0,1 0-2242,10 19 2197,-9-7-462,9-8 1631,-10-6-539,5-11 180,-6-22-541,0-11-179,0-21-90,5-2-45,-5 3 0,1-1-134,10-6 22,-7 10 1,-3-6 0,1 5 111,1 9 0,1-2-121,3-11 0,2-11 0,1 0 0,-3 7-1139,-1 4 1,1 0 1034,1 3 0,3-4 1,0 0-1,-1 6 1,-1-2-1,1 4 0,2-2 1,1-1-1</inkml:trace>
  <inkml:trace contextRef="#ctx0" brushRef="#br0" timeOffset="63550">8578 4599 7533,'-19'-34'989,"1"5"-629,11 23-180,2-5 0,5 9 90,-6-4-91,5 1-179,-5 4 180,1-10-180,-2 9 0,-11-9 0,10 10-269,-14-5 179,14 6 0,-10 0-270,0 0 180,4 6 180,2-5-90,1 10 90,4-4 0,0 0 0,-4 4-90,9-4 90,-3 0 90,5 4-90,0-4-90,0 0 360,0-2-90,5-5-90,2 0 90,6 0-180,-6 0 0,4-5 90,-5-2 89,7-6 1,-6-4 90,4-8-90,-10-1 0,5 1 270,-6-9-180,-6 17 89,-1-18-179,-16 16 0,8 0 0,-14 6-450,9 8 180,-4 5-405,4 5 675,-3 2-1110,4 17 840,-1-9-540,2 14 0,12-4 451,0 1-91,6-1-270,17-2 270,-8-9 360,20 4-180,-4-11 630,1-2 43,4-5-493,6-5 720,-14-8-328,13-1 777,-16-14-719,-5 12-180,2-7 449,-14-1-449,-2 10-90,-7-4-180,-17 7-90,4 9 0,-16 2 0,4 18 0,-5 8 0,18-7 0,1 0 0</inkml:trace>
  <inkml:trace contextRef="#ctx0" brushRef="#br0" timeOffset="65451">8454 4400 7533,'-12'-12'-540,"5"5"1439,-4-4-719,4 10 360,-5-10-360,5 9 0,1-9 0,6 10-90,-5-10 90,4 9 0,-5-3-1,6-1-179,0 5 0,0-5 180,0 6-90,0-5-270,0 3 180,0-3-90,0 5-539,0 0 629,-5 0 0,3 5 90,-9 2-90,10 0 0,-10 10 0,4-14 180,0 13-180,-4-4 90,10-3-90,-5 7 90,1-9-1,3 6 1,-3-7 180,5 5-270,5-9 90,2 4-90,5-6 0,1 0 90,-1 0-90,12 0-90,-9 0 90,3-6 0,-2-1-90,-13-5 90,14-1 0,-16 6-180,4-4-269,-5-1 269,0-2 90,0-4 180,-5 11-180,-2-4 0,-5 10 90,-1-5-90,-5 6 270,5 0-180,-5 6-90,0 6 270,4 2-90,-4 15-90,11-14 0,2 9 90,5-12 0,0 0-90,0 1 0,5-1 0,2 0 179,5 1 1,1-6-180,-1 4 0,1-10 90,5 4 0,-5-5-90,5 0 0,-5 0 180,-6 0-180,4-5 0,-5-2 90,1-11 0,-1 5-360,-6-5 90,0-6 180,0 9-180,-6-8-179,-1 5 269,1 10 0,-5-9 0,4 16-180,-6-5 270,6 6 0,-4 0-90,10 6 0,-5 1 90,1 16 90,4-8-90,1 9 90,12-1 0,2-8-90,4 8 180,-6-10-90,0-1 90,6-5-90,-4 4 89,4-9-89,0 3-90,-4-5 270,4 0 90,-6 0-360,-5-5 180,-2-2-90,-5-6 0,0 1 0,-5-6 0,4 4 0,-16-9 90,9 9-90,-16-4-450,11 0 90,-16-1 0,8 5 90,-4-2-90,-4 9 270,14 0 0,-8 1 0,16 6-270,-4 0 270,9 6-89,-3-5 89,5 10-90,0-4 90,0 6-90,5-1 359,8 6-269,1-4 0,3-2 360,7-1-360,-9-4 270,8 0-270,-5-1 0,-4-6 180,-1 0 0,-2 0-90,-10 0 0,4 0 90,-5-6 0,-5-6-270,-2-2-90,-11-4 360,-7 0-540,-1 4 270,-4-4-1259,-6 6 719,14 5 630,-12 1 0,20 17 0,-4 3 0</inkml:trace>
  <inkml:trace contextRef="#ctx0" brushRef="#br0" timeOffset="78706">7524 3086 7533,'-7'-26'989,"2"3"-359,5 10-270,0 6 89,0 2-719,0 5 270,0 0 180,0 5-270,0 8 180,0 6 0,0 6-270,0 5 180,0 2 0,0 5-460,0 6 460,0-12 0,0 4-826,2 11 0,1 1 736,0-3 0,1-1 90,0-9 0,1 0 0,-1-1 45,-1 2 0,1-1-180,1 0 0,1 1 45,-3-1 0,0-1 135,1-2 0,-1 0-45,3-2 0,-1-1 0,-3 15 0,3-7 0,-5-11 90,0-6 0,0-6-90,0-8 180,0-5 144,0 0-324,0-5-180,-5-2 0,3-5 90,-9-7 180,4 0-360,1-6 180,-5-5 1390,4-2-1390,0-5-180,1 8 0,1-1-711,3-18 936,-3 15 0,-1 0-469,5 5 1,1 1 423,-3 1 1,0 1 133,5-3 1,2 1 0,-1-1 0,1 1-135,8-19 45,-6 19 1,1 0 583,11-11-269,6-5 108,14 12-108,-14 20 0,1 2 0,15-2 0,1 17 89,-10 6-359,0 13-90,-4 12 1,-4-4-1,-16-3-180,4 11 90,-10-18 90,5 13 157,-6-13-607,-11 8 992,3-10-631,-16 8-1,2-18 0,-3-4 235,-17 7-55,9-5 0,-1 0 0,9-3 0,1 0 0,-1 1 0,0-1 0</inkml:trace>
  <inkml:trace contextRef="#ctx0" brushRef="#br0" timeOffset="80486">8504 4536 7533,'7'-6'-270,"-2"0"270,1 6 0,-5-5 180,5 3-270,-1-4 180,-3 6 90,3 0-90,-5 0 89,0 0-89,6 0 0,-5 0 90,5 0 0,-6 0 630,0 0-720,0 6 0,0-4 90,0 3-91,0-5 1,0 0 0,0 6-90,0-5 90,0 4 90,0-5-180,0 0 90,0 6 0,0-5-180,5 5 0,2-1 180,5-3 0,1 3-270,5 1-3097,1-5 3162,11 10 115,8-4-517,6 5 427,-20-5 0,1-1 90,3 0 0,-1 0 0,2 0 0,-1 1-429,2-1 1,2 0 428,4 3 0,0 0-310,-4 0 1,1 1 309,6 3 0,0-1 0,-7-2 0,0 0 0,4 1 0,1 1 89,-6-3 1,1 1 0,5 2 0,-1 1-90,-7-1 0,0 1 90,12 2 0,1 0 0,-14-5 0,-1 0-45,6 3 0,0-2-45,15 1 270,-9-5-90,-2 4 2359,-7-10-2629,-5 11 180,0-11 0,0 5-180,-6-6 180,-7 0-90,-1 5 383,-4-3-563,0 3 1219,-1-5-949,-6 0 2324,0 0-2324,-6-5 0,5 3-180,-5-3 0,1-1 180,3-1 0,-9 0-180,10-4 0,-10 10 180,10-10 0,-5 9-450,1-9-2917,3 10 2892,-9-10 116,10 4 180,-5 0 89,1-4-90,-2 10 269,0-10-268,2 10-2150,-1-11 2329,-1 11 2148,0-5-2238,-4 1-89,10 3 268,-10-8-179,4 8 0,0-3 0,-4-1 270,4 5-181,0-5-89,-4 6 270,10-5-90,-10 3-90,9-3 0,-9 5 3186,10-6-2710,-10 5-297,10-4 1,-5 5-180,1 0 0,3 0 90,-3 0-180,5 0 180,0 0 0,-6 0-90,5 0 0,-5 0 90,6 0-810,0 0 450,0 5 90,0-4 0,0 5 90,0-1-180,-5-3 360,3 9-3457,-3-10 2982,-1 10 182,5-9 203,-10 8 0,10-2-180,-10-2 90,4 6 270,0-6-180,-4 1 0,9 4-90,-9-4 180,10 0-180,-10-2 90,10 1 3186,-10-5-3262,9 10 21,-3-9-125,5 4 180,-6-6-90,5 0 0,-5 5-180,6-4 90,0 5 90,0-6-540,0 0 630,6 0-90,-5 0 0,10 0 90,-9 0 90,9 0-180,-5 0-90,12 0 90,-4 0 0,4 0 0,-5 0-180,-1 0 180,0 0-90,1 0 90,5 0 0,-5 0 0,11 0 0,-10 0-90,9 0 90,-4 0 0,1 0-179,-2 0 179,-1 0 0,-3 0 0,4 0 0,-5 0 0,-1 0-90,-5 0 90,4 0-90,-10 0 90,5 0 0,-6 0-383,0 0 1,-11 5 0,-3 2 0</inkml:trace>
  <inkml:trace contextRef="#ctx0" brushRef="#br0" timeOffset="82899">9756 4252 7533,'-13'-13'0,"6"6"90,2 2 0,-1-1 0,5 5-1,-5-5 361,6 1-90,0 3 0,0-3-180,0-1 449,6 5-629,-5-5 90,10 6-90,-4-5 0,6 4 90,-1-5-180,1 6 90,-1 0-270,11 6 181,-13-5-181,23 26 90,-29-10 135,10 10 0,0 4 45,-11 5-503,2 4 0,1 1 503,-6-3 225,0 3 0,0-2-225,0-14 1169,-6 15-270,5-33 181,-10-29-900,9 4-90,-1-20 0,1-4-832,7 2 832,-3-6 0,3 0-270,13 3 180,-12 14 0,2-1-315,8-1 0,2 3-45,4-9-135,1 6 1,1 4 134,-2 6-989,13 3 629,-22 13 720,0 10 0,-2 7 0,-4 8 0</inkml:trace>
  <inkml:trace contextRef="#ctx0" brushRef="#br0" timeOffset="83500">9917 3743 7533,'-6'-31'0,"5"0"0,-4 12 1349,5-10-1169,0 19 1259,0-12-1529,0 21 360,0-4-180,0 5-270,-6 10 90,-1-1-90,-4 12 0,-1 3 90,-9 1-401,3 9 1,0 1 400,-2-10 180,5 1 0,1-1 90,0-10 0,1 3 359,2-7-449,10-10 720,-5 4-720,6-10 449,17-24-539,-2 6 0,5-6 0,2 0-359,0 0 179,-2 2 0,0 2 622,-5 3-712,19-13 270,-24 27-90,17-3 0,-24 11 0,14 0 90,-5 22 0,-4-11-585,6 16 1,0 2 314,-4-9 270,0 3 0,3-1 0,5-3 0,1 6 0</inkml:trace>
  <inkml:trace contextRef="#ctx0" brushRef="#br1" timeOffset="108255">9855 4958 17857,'0'-7'-3277,"0"2"0,0 5 3495,0 0 398,5 0-115,-3 0-388,9 0 107,-4 0-447,0 0 796,4 0 180,-4 0-762,5 0 1,6 5 0,1 2 0</inkml:trace>
  <inkml:trace contextRef="#ctx0" brushRef="#br1" timeOffset="108390">10140 5020 15321,'0'-7'-3277,"0"-4"1332,0 10 1865,6-10 11,-5 9-1018,16-3 1200,-15 5-42,15 0 1,-10 5 0,5 2 0</inkml:trace>
  <inkml:trace contextRef="#ctx0" brushRef="#br1" timeOffset="108519">10512 5193 8474,'0'-6'-1697,"0"0"1191,0 6 542,6 0 1,1 0-1,5 0 1</inkml:trace>
  <inkml:trace contextRef="#ctx0" brushRef="#br1" timeOffset="108668">10995 5379 8474,'7'0'-269,"-2"0"179,1-5 52,-5 3-219,10-3 150,-9 5 139,9 0-638,-4 5 297,5 2 105,-5 0 195,4 4 0,1-4 0,8 6 0</inkml:trace>
  <inkml:trace contextRef="#ctx0" brushRef="#br1" timeOffset="108793">11454 5578 8474,'7'0'-719,"4"0"719,-10 0 0,10 0 0,-4 0 0,5 0-450,1 5 441,-1 2 0,1 5 0,-1 1 1</inkml:trace>
  <inkml:trace contextRef="#ctx0" brushRef="#br1" timeOffset="108919">11925 5813 8474,'14'-5'-120,"2"3"323,-9-3-106,11 5 119,-4 0-732,4 0 264,-6 5 250,6 2 0,2 6 0,4-1 0</inkml:trace>
  <inkml:trace contextRef="#ctx0" brushRef="#br1" timeOffset="109044">12434 6011 8474,'19'-12'-273,"-1"5"77,0 1 197,1 17-3,0-2 1,5 9 0,-5-6 0</inkml:trace>
  <inkml:trace contextRef="#ctx0" brushRef="#br0" timeOffset="109186">12893 6235 7533,'12'-6'449,"6"-1"-269,-5 0-360,5 2 90,-1 5 90,-3 0 180,10 5-1259,-5 8-2198,0 0 2523,5 5 1,-5-5 0,6-1 0</inkml:trace>
  <inkml:trace contextRef="#ctx0" brushRef="#br0" timeOffset="109304">13487 6433 7533,'18'0'0,"1"0"90,11 0 90,-3 0-540,3 5 360,0 8 0,2 0 0,5 5 0</inkml:trace>
  <inkml:trace contextRef="#ctx0" brushRef="#br0" timeOffset="109436">14157 6718 7533,'46'0'-540,"0"5"720,-27 2-1130,6 6 1040,0 5-90,0-5 0,-1 11 0,1-5 0</inkml:trace>
  <inkml:trace contextRef="#ctx0" brushRef="#br1" timeOffset="109576">14864 7053 7768,'26'-13'412,"-3"6"-145,-5 2 90,-5 10-170,10 2-2068,8 17 1880,-9-4 0,-3-5 0,2 1 0,5 8 0</inkml:trace>
  <inkml:trace contextRef="#ctx0" brushRef="#br0" timeOffset="109706">15532 7350 7533,'46'0'449,"-10"0"-1258,-13 0-348,-4 0 798,6 6-91,0 0 450,0 7 0,0 5 0,-1 1 0</inkml:trace>
  <inkml:trace contextRef="#ctx0" brushRef="#br1" timeOffset="109836">16152 7524 10421,'20'-13'-631,"-2"1"760,-6 5 73,0 7 254,1 1-446,-1 16 1,6-3-1,1 10 1</inkml:trace>
  <inkml:trace contextRef="#ctx0" brushRef="#br0" timeOffset="109969">16686 7796 7533,'44'-14'180,"-7"3"-180,-7 17-906,1 1 636,-5 11 143,4 1 1,0 6-1,1 0 1</inkml:trace>
  <inkml:trace contextRef="#ctx0" brushRef="#br1" timeOffset="110102">17540 8106 8941,'47'6'203,"-1"1"0,-12 0 0,0 1 0,-4 0-675,11 7-184,-14-1 1,0 1-1,10 4 1,0 6 0</inkml:trace>
  <inkml:trace contextRef="#ctx0" brushRef="#br1" timeOffset="110206">18297 8367 8941,'39'-14'262,"-9"3"33,-12 11 128,0 0-412,12 16 1,-2-1 0,7 16 0</inkml:trace>
  <inkml:trace contextRef="#ctx0" brushRef="#br1" timeOffset="110335">18843 8577 8941,'26'-7'132,"-3"2"11,-5 5 81,-5 0-198,11 0-728,-11 5-68,11 13 763,-11-3 0,11 14 1,-5-10-1</inkml:trace>
  <inkml:trace contextRef="#ctx0" brushRef="#br1" timeOffset="110469">19375 8812 9490,'39'3'347,"1"0"0,2 0 0,-3 1-306,-5 8-1312,-5 0 0,0 0 758,6 3 419,-14 0 1,0-1-1134,15 0 619,-10 4 245,16-1 384,-9-3-9,10 4-15,-6-6 1,0 6-1,0 2 1</inkml:trace>
  <inkml:trace contextRef="#ctx0" brushRef="#br0" timeOffset="112640">12074 7226 7533,'-6'-26'-180,"5"2"0,-4 12 180,-1 5 0,5-4 0,-5 4 0,6-5 360,0 5-90,0-4 269,11 4-269,-8-5 0,19-1-180,-14 1 0,5 0 90,3-1-90,-13 1 0,14-1-90,-16 1 90,4 0 0,-5-1-270,-5-10 270,-8 8 0,0-9-270,-22 12 180,8-1-452,-16 1 497,3 8 0,-1 1-681,-8-2 636,0 9 0,1 3 0,12 1 0,11 2 0,3 3 0,-3 18-180,6-4 0,6 15 180,19 6 0,2-7 0,2-14 0,4 0-45,5 3 0,3-1-427,-5-8 1,2 1 471,7 7 0,2 1-135,-1 0 0,-1-1 90,-5-7 0,0-1 45,4 8 0,-2 1-180,-7-5 0,-2-2 180,5 12 0,-6 11-360,-8-19 271,-16-3-16,-2-6 105,-34-11 0,11-1 218,7-8 1,-1-2-84,-1-4 0,1-2-393,3 1 1,0-2 437,-3-4 0,0-1 45,-1-1 0,2-2-135,-6-8 44,5 3 1,2 1 131,6 1-1076,-7-12 450,22 26 360,1-9 0,6 10 0,0-5 0</inkml:trace>
  <inkml:trace contextRef="#ctx0" brushRef="#br0" timeOffset="114536">12707 7461 7533,'0'-6'-180,"0"-5"180,0 9 180,0-3 0,0-1-360,0 5 0,0-4 180,0 5-90,5 0 0,2 0 180,5 0 90,6 5-90,18 2-45,-11 1 0,1 2-1596,2-1 1,2 1 1505,2-1 0,2 1 90,9 5 0,3-1-674,-8-4 1,5 1 628,-9-1 0,5 1 0,2 2 0,0 0 0,-5-2 0,4 1 0,-3 0 0,5 1-365,-1 0 0,7 1 1,3 1-1,0 1 0,-2-1 1,-6-1 341,-6-1 1,-4-2-1,0 1 1,5 1-102,-1-1 1,5 1-1,3 0 1,2 2 0,1-1-1,-3-1 1,-2 0 0,-5-1 123,5 2 0,-6-2 0,0 0 0,7 2 0,-6-2 0,4 1 0,4 1 0,2 0 0,1 1 0,0-1 0,-3 0 0,-2-1 0,-5-2 34,11 3 0,-6-2 1,-1 1-1,8 2-48,-13-4 0,4 3 0,3 0 1,3 1-1,1 1 0,-1 0 1,0-1-1,-3 0 0,-2-1 1,-5-1 13,5 2 0,-5-2 0,-2-1 0,2 2 0,5 1 0,-4-2 0,4 2 0,4 1 0,2 0 0,1 1 0,0 0 0,-2 0 0,-2-1 0,-3-1 0,-6-1 0,11 4 0,-8-3 0,0 1 0,7 2 0,-8-4 0,6 2 0,3 0 0,2 1 0,0 1 0,0-1 0,-2-1 0,-5 0 0,-5-3 0,5 4 0,-8-3 0,1 0 0,5 2 0,-3-2 0,5 2 0,4 1 0,1 0 0,0 0 0,-1 0 0,-5-2 0,-5-1 0,13 4 0,-8-1 0,3 0 0,-6-3 0,3 0 0,1 1 0,-1-1 0,-4-1 0,11 4 0,-4-2 0,-2 0 236,2 0 0,2-1-124,-6-3 1,6 2-1,-1-1 1,-6-1-113,1-1 0,-1 0 120,8 2 0,4 1 0,-7-3 550,-18-5 1,-2-1-446,21 8 0,-6-2-315,-23-8 2017,17 4-2017,-33-6 2203,5 0-2113,-6 0 1687,0 0-1867,0-6 442,0 4-352,0-3 90,0 5 0,0-6 0,0 5 0,-6-5 270,5 1-270,-5 4 90,6-10 90,-5 4-90,3-6 90,-3 7 0,-1-11-91,-1 14 91,0-13 0,-9 9-90,13-6-180,-13 1 90,3-1-90,-1 1 90,-4 0 270,6-1-90,-6 1-180,10 5 0,-14-4 90,19 10-90,-14-5-90,11 6-90,-1 0 270,-4 0-270,9 0 180,-3 0 0,5 0-180,0 6 180,0 0-180,0 7-89,11 5 269,-8-4-270,8 3 0,-6 2 180,-4-6 90,5 5-180,-6 0 360,0-10 0,-6 9-360,0-10 450,-1 0-90,-4-2 0,4 1-180,-6-5 0,7 4-90,-6-5 0,11 0 90,-4 0-180,10 0 0,2 0 180,11 6-990,12 1 811,3 5-838,5 1 1017,3-1 0,-3 0 0,-13-5 0,0-1 0</inkml:trace>
  <inkml:trace contextRef="#ctx0" brushRef="#br0" timeOffset="116048">11144 7053 7533,'-6'-20'0,"5"2"90,-5 12 269,1-5-538,-2 4 179,-5-6-90,-6-5 0,-2 5 180,1-11 179,-21-1-179,12-1-1729,2 8 1,-2 1 1670,6 1 1,0 0 57,-5-2 0,-1-1-548,3 0 0,-1 1 503,-6-1 0,-2 0-583,3 1 1,-1-1 537,-4-2 0,-3-1 0,1 0-567,8 6 1,1 0 0,-2-1 506,-8-7 0,-2-1 0,1 2 90,7 7 0,1 3 0,-1-2 183,2-2 1,1-1-1,-4-1-258,-2 3 0,-4-1 0,0 0 1,2 0-243,-2-3 1,2 0-1,-1-1 264,2 2 1,-3 0 0,1-1-1,-1 1 23,1 1 0,-1-1 0,1 1 0,1 0-234,-5-4 1,2 0 0,-3 0 210,6 5 1,-3 0-1,1 0 1,2 1 22,-1-3 0,3 1 0,0 1 0,0 3 0,2 2 0,-1-1-24,2-2 0,0-2 1,0 1 23,0 3 0,0 1 0,0-2 127,1-1 0,-1-2 1,-1 1-68,-6-1 0,-2 1 0,3 0-60,-6-4 0,2 0 30,11 4 0,0 0 0,1 1-75,-10-4 0,4 1 90,15 4 0,0 0-45,-8 0 0,2-1 737,4-8-647,4 13 1493,8-12-1403,6 15-180,6 0 2367,6 2-2187,6 5-180,8 0 1573,-1 0-1752,10 0 179,-8 0-90,3 0-90,-6 0 180,-5 0-180,-1 5 180,0-3 0,1 9-90,-6-10 180,4 5 1249,-10-6-1429,10 5 90,-9-3 0,3 3 0,-5-5 90,0 0 270,0 5-180,0-3 0,0 3-180,0-5 810,0 0-721,-5-5 1,3 3-90,-3-3 90,5 5 0,0-5 0,0 3 0,0-3-270,0 5 360,0 0-180,0-6-90,5 5 90,-3-5 90,3 6-270,1 0 90,0 0 180,1 0-360,4 0 91,-9 0-1,9 0 0,-4 6 90,0-5-90,4 16 180,-5-9-90,1 10 180,4 0 0,-9-4-180,3 9 90,-5-4 360,0 17-180,0-9-180,0 4 269,0-8-179,0-4 90,-5 1 0,3 3 90,-9-4-180,4-5 0,1 3 0,0-16 90,1 5 0,3-1-90,-3-3 269,5 3-179,0-5 90,0-5-360,0 3 0,0-3 180,0-1-90,0 5-90,0-10 180,0 9-270,0-3 90,0 5 180,0-6-90,0 5-180,0-4 180,0 5 90,0-6-180,0 5 90,0-10 0,0 4 0,-6 0 180,5-4-180,-10-1 0,4-3 180,-11-8-180,-12-13-779,13 17 1,1-1 598,-4-7 0,-3-2 90,-1 6 0,-2-2 1,0 2-122,-5-5 1,-1 1 0,-2 4 0,-3 0 0,0 3 0,-7-2 0,0 1 0</inkml:trace>
  <inkml:trace contextRef="#ctx0" brushRef="#br0" timeOffset="117822">19958 8999 6813,'0'-7'990,"0"-4"-721,0 9 91,0-3 0,0-1-180,0 5 0,0-5 0,0 1 90,0 4-91,0-5 1,0 6-270,0 0 270,6 0-540,-5 0 181,10 0 179,-10 0-450,10 0 180,-9 6 180,3 0 0,1 1-90,-5 4 90,5-4 0,-1 5-90,-4 1 270,5-1-180,-1 1 0,-3-1 270,9 0-90,-10 1 0,10-6-90,-4 4 450,6-4-270,-1 0 90,-5-2-180,4-5-90,-4 0 90,5 0-180,1 0 180,-1-5 0,-5-2-90,4 0-90,-10-4-90,5 4 270,-6-6-270,0 1 90,0 0 0,0 5 0,0-4-180,0 9 90,-6-9 0,-1 10 270,-5-4-90,0 5-90,-1 0 0,1 0 360,-1 5-180,1-4 0,0 10-180,-1-4 360,6 0-90,2 4-180,5-4 270,0 5-90,0 1-90,0-6 0,0 4 89,5-4-89,8 5 0,1-5-90,9 4 90,-4-10-90,6 5 90,0-6-180,-6 0-90,5 0 270,-11 0 0,11-6-180,-16 0-90,9-7 270,-16 1-270,4-1 180,-5-5 0,-5-1-89,-2 0 89,-5 1-90,-6 0-503,-2 4 593,-4-4 0,-1 12 0,0-6 0,0 11 0,-5-5-90,4 6-3106,-10 6 3286,15 1-90,-8 11 0,21-4 0,-3 3 0,11 1 0,0-4 90,0 10 90,6-11-180,6 5 0,7-5-90,6-1 90,0 1-149,5-1 149,-4-5 202,5-2-202,-1 1 0,-4-5 0,-1 5 3276,-2-6-3196,-9-6-80,4-1 270,-6-5-90,1-6-180,-6 4 0,-2-9 179,-5 9 1,0-9-90,-5 9-90,-2-4 90,-6 0 0,1 10 0,-6-9-360,4 16 270,-4-10-90,6 10 90,-6-5-90,4 12-89,-4-5 268,6 10-268,0 1 179,-1 2-90,1 4 90,5 0 180,1 1-270,6 0 90,6-1 179,1 0 1,5-4-270,6 4 180,-4-6 290,9 1-380,-3-6 0,-1 4 90,4-10 270,-9 4-180,4-5 0,-11-5-1,4-2-179,-10-5 90,5-6 0,-12-1-90,-1-1 90,-5-3 0,-11-2-1828,2-1 1828,-9 1 0,10 7-360,-3 11 180,9 2 0,-9-1 90,14 5-359,-7-5 179,15 12 0,-5 6 0,6 2 90,0 9 1918,11-3-2008,-3 4 0,11-8 0,2-1-2118,3 11 2163,-1-13 0,1-1-45,2 11-343,4-15 433,0 9 270,-9-10-90,8 0-90,-15-1-90,4-6 719,-11-6-359,-2-1-180,-5-11 360,0-1-180,-11-1 89,-8-14-179,-7 12 1695,-5-8-1785,6 6-180,-5 10 180,4-4 90,-4 12-90,5 0-540,0 6 180,0 0 180,6 0 336,-4 0-966,14 6 91,-7 12-451,14 8 810,2 0-271,7 3 541,6-10 0,4 6 0,3 0 0</inkml:trace>
  <inkml:trace contextRef="#ctx0" brushRef="#br0" timeOffset="141261">20330 9222 7533,'0'-40'-1080,"0"11"721,0 23 89,0 1 809,0 4-539,0-5 0,0 6 810,0 0-630,0-6 90,0 5-270,-5-5 180,3 6 89,-3 0-179,-1 0 180,-1 0 0,-5 0-90,-1 6-90,1 1 0,5 5 90,-4 1-180,4-1-90,0 1 90,2 4-90,5-3 180,0-1-90,5 3 0,-3-13 90,9 13 0,1-14-90,2 9 0,9-10 0,-9 4-90,4-5 90,-11 0 90,4-5-90,-4 4 0,5-16 90,-5 3-90,-1-5 0,-6 1 269,0 1-269,-6 3 0,-1 1 0,-5 2 270,-1 10-180,1-5-90,0 1 90,-1 4 0,1-5 0,-1 6-180,1 6 90,5 0 90,-4 7-270,10-1 180,-5 1 0,12-1 0,1-5 0,5 4 0,0-10 90,1 5-90,-1-6 0,-5 0-90,4 0 90,-4-6 0,0 5 0,-2-10-809,1 9 359,-5-9 270,5 10 180,-6-5 0,-6 6 0,-1 0 0</inkml:trace>
  <inkml:trace contextRef="#ctx0" brushRef="#br0" timeOffset="141965">20653 9222 7533,'-7'-14'449,"1"-3"-179,1 16 0,3-10 0,-3 10 180,5-10-90,0 9-91,0-3 451,0 5-270,0-6-91,0 5 1,0-5-270,0 6 360,0 0-540,5 0 180,-3 0 90,3 0 0,1 6-360,-5 1 180,10 11 180,-10-4-450,10 9 90,-9-4 90,3 6-270,1 0 90,-5-1 91,10 1-1,-9 0 0,9 0 180,-10 0-90,10-6 180,-10 4-90,10-9-90,-9 9 90,9-9 0,-10 4 0,5-11-90,-6-1 360,5-6-90,-3-6-1,3-1-448,-5-11 179,0-1 0,0-6 90,6 0-180,-5-5-90,5 4 270,-6-4-360,5 5 180,-4 0-179,10-11 89,-9 14 180,9-7 0,-10 17-180,10 5 450,-4-4-360,6 10 360,-1-5-180,6 17 0,-4 3 180,4 5-90,-1 21 90,-3-17-90,3 19-3367,-4-17 3341,-7-1-871,6 1 807,-11-6 0,10 5 0,-10-16 540,5 14-540,-6-19 270,0 8 2991,0-11-3351,5-27 90,-3 9 45,6-8 0,0-1 45,-5-1-180,12-3 0,3-1 90,-1 1 649,0 6 0,1 3-469,2 4 90,3 11-91,2 1-179,-4 12-1636,2 6 1726,-11 2-3360,1 15 3180,-1-8-90,1 15-450,-7-5 630,-3 6 0,-6 2 0,-4-13 0,-3 0 0,-4 15 0,1 0 0</inkml:trace>
  <inkml:trace contextRef="#ctx0" brushRef="#br0" timeOffset="153598">7574 2491 7533,'5'-26'359,"-3"8"-448,9 13 178,-10 10-89,5 8 180,-6 6 0,0 6-90,0-6 0,0 4 180,0-3-90,0 5 0,0-6 90,0-1 0,0-6-91,5-5 1,2-1 270,11-6-180,1-6-180,1 5 180,3-16 0,-4 3-91,6-10 1,5-7-135,-12 13 0,2-1-521,4-5 0,1-2 26,5-4 1,2-1 44,4-2 0,3 2 405,-11 10 0,2 0 0,-2 1 0,9-5 0,-2 1 0,1 2 0,0 1 0</inkml:trace>
  <inkml:trace contextRef="#ctx0" brushRef="#br0" timeOffset="154769">10413 3272 7533,'-12'-7'539,"5"-4"-179,-4 10-180,9-4-180,-3 5 180,5 0 0,-6 0 0,5 0-90,-5 0-90,6 0 180,0 0-270,6 0 180,-5 0-270,5 5 180,-1-4-90,-3 16 180,9-9 0,-10 10-270,10-11 90,-4 9 360,0-8-270,4 16 0,-4-16 180,0 9 269,4-10-179,-4 0-180,0 4 90,4-10 90,-5 5-180,7-6 90,-1 0-90,1-6 0,5-1-45,8-11 0,5-4-1110,7-1 1,3-1 824,-10 4 0,1-2 1,2 1 149,2-2 0,2 1 0,0 1 90,-3 3 0,0 2 0,1-1 0,-3 1 0,0-1 0,2 0 0,0 1 0,3 0 0,-1 0 0,1 0 0,-1 0 0</inkml:trace>
  <inkml:trace contextRef="#ctx0" brushRef="#br0" timeOffset="157205">28102 8428 7083,'-12'0'0,"5"0"360,-4-5-450,4 3 180,0-3 359,-4 5-269,10 0 90,-5 0-180,6 0 450,0 0-450,6 0-270,1 0 270,5 0 90,-5 0-90,4 0-90,-10 5 90,11-3 269,-6 20-269,7-12 0,-6 7 0,-2-11 900,1 0-720,-5-5 359,10 4-359,-4-16-450,16-13-3097,-2-10 3088,-2 6 1,3-5 0,1 2 53,0 2 1,3-2-522,-1 1 1,4-6-1,3-3 1,-1 3 0,-3 4 642,0 4 1,-1 4 0,2-3 0,3-7 0,4-3 0,-1 1-1,-3 3 1,-7 10 0,0 0 0,-1 0 0</inkml:trace>
  <inkml:trace contextRef="#ctx0" brushRef="#br0" timeOffset="158235">29677 4227 7083,'-13'-7'-90,"6"1"630,2 1-181,5 3 1,0-3-180,5 5-90,-3 5 0,9-3 90,-10 3-90,5 1 180,-1 6-90,2-4-450,11 26 90,-10-24 90,9 25 90,-10-22 90,5 11-90,-5-16-920,4 9 920,-10-10 450,10 0-270,-9 4 90,9-10 269,-4 5-269,5-6 180,0-11-180,1-3-180,-1-16-90,9-7 0,4-2-1589,-9 8 0,5-3 1211,4 1 0,6-6 1,4-2-1,1 0 1,-3 5 152,-4 4 0,-1 4 0,0-1 0,4-1 114,-2 3 1,2-3 0,3 0 0,-1 0 0,1 1-1,-3 2 1,8-4 0,-2 2 0,0 2 0,1 0 0,0 2-1,0-1 1,-1 1 0,1 0 0</inkml:trace>
  <inkml:trace contextRef="#ctx0" brushRef="#br0" timeOffset="163431">11082 8131 7533,'-20'-6'-450,"3"0"450,10-7 90,-4 1-90,9-1 450,-3-5-181,5 5 271,0-5-450,0 5 0,11 1-90,3 0 0,10-1 90,18 1-180,-13 5 90,12 1 0,0 6 0,-12 0 0,-2 0 0,-1 0 0,1 0 0,20 6 0,-19 1 0,2 5 90,-12 12 0,-11-4-45,-8 8 0,-4 2-45,-3 2 45,-8 2 0,-2 1-45,4-12 0,0-1 0,-7 4 0,-1-1 0,6-3 0,1-1-270,-10 14 0,12-20-899,19 13 629,8-25 540,27 13 0,-1-20 0,-13 4 0,1-1 0</inkml:trace>
  <inkml:trace contextRef="#ctx0" brushRef="#br0" timeOffset="163852">11553 8825 7533,'-12'0'-540,"5"0"630,-4-5 180,-2 3 90,0-4-1,-11 6 91,5 0-270,0 0-3457,6 6 1164,2-4 3611,10 9-1408,-5-10 90,1 16-270,3-9 90,2 15-90,7-9 270,11 4 500,-4-6-770,9 1 0,8-1 90,-4-5 90,2-3 0,0-3-90,1-6 45,-3 0 0,-1-3-2314,-6-5 2269,-2-11 0,-7 11 2179,-9-11-2269,-30-1-2179,3 10 1909,-8 4 1,-4 5-1518,-4 12 1877,13-1 0,2 2 0,-11 24 0,18-12 0,1 1 0</inkml:trace>
  <inkml:trace contextRef="#ctx0" brushRef="#br0" timeOffset="171995">20653 8391 7533,'-7'-45'180,"1"14"179,6 15-179,0 9-90,0-5 180,11-6 0,3-2-270,11 1-90,0 1 180,10 6-180,-7 5 90,19 1-180,-25 12 0,18 17 180,-25-6-3277,2 28 2982,-12-23 295,-5 14-90,0-11 90,-5 0 0,-1-1-90,-6 1 90,-1 0 3276,1 0-3160,-6-6-26,-1 5 90,-1-5-180,2 0 0,0 5 90,5-16-90,-11 14 90,16-14-270,-3 5 0,11-2 180,0-10 0,5 4-809,8-5 809,17 0 0,-2 0 0,8 0 0</inkml:trace>
  <inkml:trace contextRef="#ctx0" brushRef="#br0" timeOffset="172499">20924 8887 7533,'0'-21'-180,"0"5"270,0 10-90,0 5 270,-5-5 89,4 6 1,-4 0-180,5 0-270,-6 0 90,5 0 90,-4 0 90,-1 0 90,-1 0-180,-5 6-180,5-5 270,-4 10-90,10-4-180,-5 6 0,6-1 0,0-5-90,0 4 270,6-4-180,-5 0-90,10-2 180,-4-5 0,5 0-180,1 0 180,10 0-90,-14 0 0,13 0 0,-15-5-90,5 3 180,-5-9-90,-2 10-269,-10-4 179,-2 5-90,-11 0 180,-1 0-630,-5 0-100,-1 5 1,-5 2 0,-2 5 0</inkml:trace>
  <inkml:trace contextRef="#ctx0" brushRef="#br0" timeOffset="184624">3272 8837 7533,'0'-45'989,"0"15"-989,0 13 0,0 10 180,0 0 0,0 2 270,6-1-270,-5 5-180,10-4 179,-10 5 1,5 0-270,-1 0 90,-3 5 90,9 2-180,-4 5 90,5 12 90,1-4-180,-1 11 90,0 4 90,6 4-3087,-4 5 2997,4-7 90,-11-7-270,4-5 0,-4 0 270,0-6 0,4 5-90,-4-11 0,0 6 270,-2-13-91,-5 0 1,0-6 2728,6 0-2638,-5 0-180,4 0-90,-5-6 90,0-12-90,0 3 0,0-14-270,0 10 180,0-6 90,0-16-450,0 7 270,0-9-89,0-4-1,6 18-90,1-12 360,16 5 90,-8 14-180,14-7 180,-4 22 90,1 2-90,5 10 90,-1 13-3457,-9 3 3342,2 14-21,-8-8 1,-1 0-2313,3 16 2268,-3-16 0,1 0-1517,-3 3 1607,0-5-801,-5-6 801,4 4 867,-9-14-687,3 2 1459,-5-11-1549,0 0 2360,0-6-2540,0 5 0,0-21 90,0 7-270,6-21-865,-5 10 1045,10 1-1863,-4-4 1413,5 14-1337,6-14 1427,7-1-744,1 2 1014,5-2 43,-7 12 227,1 5-90,0 7 0,0 0 834,0 6-834,-1 0-180,-4 6 180,-2 6-90,-6 7 0,6 17 0,-4-8 180,-2 7-90,-1 1 0,-10-8-90,5 8 1538,0-12-1718,-5-4 91,4-8 1132,-5-1-1853,0-4-8,0 0 818,0-2 0,6-5 0,1 0 0</inkml:trace>
  <inkml:trace contextRef="#ctx0" brushRef="#br0" timeOffset="184975">4823 8999 7533,'-20'-27'2248,"8"4"-1708,1 16-180,9-4 359,-3 9-269,5-3-270,0 0 0,0 3 0,0-3-540,0 5 270,5 0 180,2 0 90,6 0-720,-1 0 360,1 0-719,4 0-2378,3 0 2442,-1 0-223,-1 0-471,5 0-90,9 0 1619,-5 0 0,7 0 0,-15 0 0</inkml:trace>
  <inkml:trace contextRef="#ctx0" brushRef="#br0" timeOffset="185176">4823 8775 7533,'-34'-19'1619,"6"1"-1259,21 11-181,1 2 361,6-1-270,0 5 360,6-10-271,1 10-538,10-5-451,8 6 450,1 0-1529,10 0 809,-15 6 900,19 0 0,-13 1 0,15-1 0</inkml:trace>
  <inkml:trace contextRef="#ctx0" brushRef="#br0" timeOffset="186383">5528 8292 7533,'-12'-19'180,"5"1"-1,-4 5 631,10-4-360,-10 8-90,9-7-181,-3 14 181,5-3-180,5 10-270,2 8 180,0 6-270,10 17 90,-9-9 180,4 15-180,-1-10-3187,-4 5 3342,6 5-110,-4-12 0,0 1-1134,-2-5 0,-1 2 1179,0 3 0,0 3 0,0 0-249,4 14 0,-2 0 249,-4 0 0,0 2-90,4-2 0,0 3 0,-1-6-45,-6-10 0,0 0-45,4 8 0,2 5 1,-2-8 179,-4 6-45,2-15 0,0-4 45,-3-9-450,0-6-96,0-5 276,0-1 1132,0-1-1312,-6-4 1128,-6 16 0,-2-14 0,-4 8 0</inkml:trace>
  <inkml:trace contextRef="#ctx0" brushRef="#br0" timeOffset="186786">5578 8812 7533,'-7'-31'719,"2"-11"91,5 10-450,5 0-360,2 3 180,5 15-1,6-9 1,-4 4 720,21-17-990,-19 14 90,19-7 0,-16 16 0,0 1 450,5 5-450,-11 1-360,5 6 180,-5 6-270,-1 1 180,1 5 0,10 12-3007,-13-4 2803,12 11-729,-15-12 753,5 15 180,-5-11 90,-2 12 270,-5-15 0,-5 9-90,-8-9-135,-11-1 0,-4-2 225,-5-2-45,1-3 0,1-2-45,-1-8-629,0 3 269,2-5 360,5 0 0,6 0 0,1 0 0</inkml:trace>
  <inkml:trace contextRef="#ctx0" brushRef="#br0" timeOffset="187521">6273 8738 7533,'-14'-13'2698,"-8"-9"-2158,19 19-180,-8-8-1,11 11-718,16-6 269,-6 5 180,19-5-90,-10 6-180,20-2 0,2-1 0,-2 1-54,4 0 1,-1-1-217,-10-3-90,16 5 271,-13-5-1216,-5 6 1,-2 0 1124,-10 0 360,4 0 0,-35 6 0,-6 1 0</inkml:trace>
  <inkml:trace contextRef="#ctx0" brushRef="#br0" timeOffset="187749">6508 8540 7533,'-14'-14'449,"-2"-2"1530,4 9-1619,3 5 180,4 48-720,12-12-22,-2-2 1,2 1 21,2-9 1,0-1 89,5 11 90,-5-10 0,0 0 0,3 13-450,3 3 0,-1 2 0,-8-16 1,-1 2-1,6 16 0,0 0 1</inkml:trace>
  <inkml:trace contextRef="#ctx0" brushRef="#br0" timeOffset="188318">7499 8540 7533,'0'-48'989,"0"4"1,0 31-541,-5 5-89,4-8 360,-38 14-810,9-3 90,-20 10-45,20 3 0,2 2-3232,3 5 3219,2-2 1,1 3-364,10 10 0,5 0 241,-7 7 45,13 6 0,7-3 45,9-13-135,-1-3 1,3 0-136,17 7 0,1-2-75,1 3 390,-4-2 0,-1-1-45,-8-1 3116,-9-9-2487,-46 2-269,10-11-180,-5-5 0,-5-2-180,-1-1 0,3-2-2915,-3-2 2285,-2 2 1,1 1-360,1-3 926,1 6 1,9 0-1,10 0 1</inkml:trace>
  <inkml:trace contextRef="#ctx0" brushRef="#br0" timeOffset="188748">7698 8540 7533,'-7'-26'1889,"1"2"-180,18 12-1529,-4 5-1,26 12-269,-12 4-150,-1 12 0,2 9 1,-3-3 149,6 6-217,-8 4 1,1 8 0,-5-8 126,-6-3 135,1 4 0,-1-1-45,-7-15 900,-1 7-630,-7-28 0,0-2 179,2-12 91,-1-16-360,-1 7 315,1-16 0,0-4-315,-1 1-159,6-5 0,2 0-650,6 4 584,-2 16 0,2-1 45,14-12 0,4 2-450,-10 16 1,2 1 269,11-16 0,3 3-682,-7 18 1,0 5 951,10-4 0,13 3 0,-15 11 0</inkml:trace>
  <inkml:trace contextRef="#ctx0" brushRef="#br0" timeOffset="189336">7834 7970 7533,'-12'-19'0,"5"1"809,1 5-359,1 6-90,4-4 359,-5 4-449,1 0 90,3 2-180,-9 5 0,10 0-540,-5 0 360,1 11 0,-2-3-360,0 16 180,-4 0 180,4 3-180,0-2-89,-4 4 89,10-14 90,-5 8 0,6-5 270,0-5-90,0 0 539,0-2-359,0-10-180,0 5 180,0-6-90,0 0 0,6-6 0,6-22-90,2 4-1,0-7 1,1-1-90,6-10-322,-9 9 1,0 0 321,6-7-135,-9 10 1,0 2 224,5 5-90,4-11-90,-11 27 180,4 2-90,-4 15-180,11 21 180,-5-3 45,2 9 0,-1 1-1215,2 0 1170,-2-5 0,0-1 0,6 5 0,5 1 0</inkml:trace>
  <inkml:trace contextRef="#ctx0" brushRef="#br1" timeOffset="-198293.73">20454 9023 11529,'0'0'0</inkml:trace>
  <inkml:trace contextRef="#ctx0" brushRef="#br1" timeOffset="-198019.73">20442 9073 13814,'-7'0'-450,"1"0"18,1 0-62,3 0 324,-9 0 27,10 0 195,-5 0-171,6 0 66,0 0-91,-5 0 230,4 0-86,-5 0 90,6 0 0,0-6-601,0 5 89,0-4 90,0 5 242,6-6 1,-5 5 90,10-5 267,-10 6-538,10 0 512,-9 0 180,9 0-1,-4 0-601,5 0-90,1 0 179,-7 0-87,5 0 178,-4 0 0,11 0 0,1 0 0</inkml:trace>
  <inkml:trace contextRef="#ctx0" brushRef="#br1" timeOffset="-197886.73">20653 9023 12667,'0'-7'-1956,"0"-4"1573,0 10-258,0-4 383,0 5 203,0 0 1,5 5-1,2 2 1</inkml:trace>
  <inkml:trace contextRef="#ctx0" brushRef="#br1" timeOffset="-197728.73">20999 8986 9187,'-7'-26'-715,"1"3"488,6 15-164,0 3 103,0 5 273,6 0 43,1 0-119,5 0-179,1 0 359,-1 0-4,0 0-132,6 0 80,2 0 0,10 0 1,2 0-1</inkml:trace>
  <inkml:trace contextRef="#ctx0" brushRef="#br1" timeOffset="-197607.73">21321 8912 9187,'0'-7'-713,"6"-4"664,-5 10 271,5-11-142,-1 11 219,2-4-501,0 5 225,4-6-48,-4 5-257,5-5 137,1 6 144,-1 0 0,6 0 0,1 0 0</inkml:trace>
  <inkml:trace contextRef="#ctx0" brushRef="#br1" timeOffset="-197474.73">21706 8825 9187,'0'-26'-803,"0"8"446,0 12 88,0 6 159,5 0 37,2 0 59,0 0-199,4 0 213,-4 6 11,5-5-831,1 10 1,5-4 0,1 5 0</inkml:trace>
  <inkml:trace contextRef="#ctx0" brushRef="#br1" timeOffset="-197336.73">22140 8800 9515,'0'-26'-674,"0"3"809,0 16-517,5 1 479,2 6-49,6 0-580,-1 0 246,0 0 106,1 0 211,-1 0 1,6 6 0,1 1-1</inkml:trace>
  <inkml:trace contextRef="#ctx0" brushRef="#br1" timeOffset="-197195.73">22549 8738 9515,'0'-26'-494,"0"8"179,0 13 113,6 5-46,1 0 113,5 0 142,0 0-115,1 0 108,-1 0 0,6 0 0,1 0 0</inkml:trace>
  <inkml:trace contextRef="#ctx0" brushRef="#br1" timeOffset="-197060.73">23094 8627 15184,'0'-25'-2905,"0"6"2057,0 6 423,0 2-603,11 10 1251,-3-4-111,16 5-69,-5 0 0,6 5 0,-1 2 0</inkml:trace>
  <inkml:trace contextRef="#ctx0" brushRef="#br0" timeOffset="-196923.73">23776 8490 7533,'0'-12'-360,"5"5"90,-3-4 270,9 10-630,7-10 630,-3 9 0,14-9 0,-10 4 0</inkml:trace>
  <inkml:trace contextRef="#ctx0" brushRef="#br0" timeOffset="-196767.73">24384 8367 7533,'11'-24'-450,"-3"3"90,10 2 0,0 8 270,-4 6 90,4 3-179,-1-3 89,-3 5 90,15 0 0,-8 0 0,4 0 0,-2-6 0,-4-1 0</inkml:trace>
  <inkml:trace contextRef="#ctx0" brushRef="#br0" timeOffset="-196640.73">24843 8218 7533,'6'-20'539,"0"3"-89,-1 4-810,2 1 360,6 5-270,-1-4 181,6 9-1,-5-3-630,16 5 720,-14 0 0,14 0 0,-10 0 0</inkml:trace>
  <inkml:trace contextRef="#ctx0" brushRef="#br0" timeOffset="-196504.73">25424 8069 7533,'6'-40'-90,"-5"11"899,10 18-989,-9 10 360,9-5-90,-4 1-989,5 3 359,1-3 270,4 5-269,-3 0 539,4 0 0,0 5 0,1 2 0</inkml:trace>
  <inkml:trace contextRef="#ctx0" brushRef="#br0" timeOffset="-196370.73">25958 7920 7533,'7'-26'-720,"4"3"720,-4 10 270,5 6-90,0-4 90,6 10-1260,-4-5 541,10 6 179,-11 0 270,5 0 0,-5-5 0,5 4 0,1-5 0</inkml:trace>
  <inkml:trace contextRef="#ctx0" brushRef="#br0" timeOffset="-196242.73">26479 7735 7533,'12'-8'-900,"1"-3"361,-1 10 539,0-10 0,1 4 0,-1-5 0</inkml:trace>
  <inkml:trace contextRef="#ctx0" brushRef="#br0" timeOffset="-196098.73">26924 7586 7533,'7'-20'-450,"4"8"180,-10 6 270,16 1 0,-3 3 0,11-3 0</inkml:trace>
  <inkml:trace contextRef="#ctx0" brushRef="#br0" timeOffset="-189353.73">28375 11464 6813,'-7'0'-270,"2"-5"270,5 3 0,0-3 360,-6 5 0,5 0-270,-4 0 449,5 0 991,0 0-1350,0-6 89,0 5-359,0-4 90,0 5-90,0 0 1,0-6 89,0 5-270,0-5 180,5 0-90,-4 5-90,10-10 270,-9 4 0,3-5 0,-5-1-90,0 1 90,0-6 0,0 4 270,0-20-270,0 12 450,0-19-181,0 15-269,-5 1 90,-2 7 0,-6 0-180,1 4 90,5 2 180,-9 6-270,7 6 0,-9 0 90,1 6 0,3 1 0,-4 5 90,-6 11-90,9-2 0,-8 9 180,5 1-90,-1-5 0,-1 4 90,2 1-180,12-11 90,-6 9-180,11-4 90,-4-4 90,5 2-180,11 0 90,2-13 90,7 12-90,9-21 0,-9 11 180,11-11-180,-1 4 180,-4-5-90,5-5 0,-1-8 90,-10 0-90,9-5 89,-9-6 1,-1 4-180,-1-11 360,-6-4-270,-5 12-681,-1-11 681,-6 20 33,0-4-33,0 6 0,0 5-90,0 2 180,-6 5-450,5 11 270,-5-3 767,1 15-137,3 13-864,-3-7 504,5 18-90,0 1-671,0-1 536,0-17 0,0 1 45,0 13 0,0 4-180,0-10 0,5 5-180,-3-6 90,3 0 90,1 6-3012,-5-15 2562,5 1 180,-6-17 366,0-5-1535,0-2 1119,0-5-1748,0 0 2158,0-5 0,-6-8 0,-1-6 0</inkml:trace>
  <inkml:trace contextRef="#ctx0" brushRef="#br0" timeOffset="-188054.73">28623 11191 7533,'-5'-19'-180,"3"7"90,-3 1 90,5 9 0,0-8 360,0 8-91,0-3 1,0-1 360,5 5-180,-3-5 89,9 6-449,-10 0 90,10 6 90,-4 1-270,6 5 180,-7 1 0,11 15 90,-14-11-180,13 23-270,-14-20 90,14 27-90,-8-1-3097,10-1 2982,-11-4 205,10 1 90,-14-19 90,8 17-90,-11-32 0,0 4 270,0-12 3006,0 0-2980,0-6-476,0-23-90,0-5 135,0 6 0,0 0-45,0-10-241,-1 12 1,2-1-120,4-12 450,-4 0-269,11 5 269,-6 20-643,7-4 823,-1 11 0,6 1-180,-4 18 90,3-4 0,1 26 270,-5-6-110,5 9 19,-5-1 1,-6-10-90,4 10-90,-4-10 270,5 10-90,-5-16-90,4 4 0,-10-12 90,5-5 90,-6-1-180,0-6 556,0 0-376,0-6 0,0-1-90,5-16-270,-3 2-2894,9-9 3074,-4 5 52,10-11 128,-3 9-810,10-9 270,-10 11 180,9 6 0,-4-4 3149,1 9-3329,8-4 270,-12 11-270,7 1 270,-11 6 0,1 0 0,-1 12 0,-5-4 101,4 26-101,-9-12-90,3 14 90,-5-11-449,0-1 179,0 1 0,-5 17-989,3-19 439,-9 17 1,-1-21 0,-8 6 0</inkml:trace>
  <inkml:trace contextRef="#ctx0" brushRef="#br0" timeOffset="-187137.73">28549 11588 7533,'0'-12'-360,"0"0"990,0 5 179,5-4-629,-3 9 630,3-9-541,-5 10-89,0-5 360,0 6-360,0 0-90,0 11 90,0-2-360,-5 14 180,3-9-3277,-3 15 2802,-1-9 295,0 11-1497,-7 15 778,6-10 536,2-7 1,-1 1 137,3 4 0,-1-1-360,1-6 0,-1 1 472,2 8 1,-1-1 0,0-9 0,0-2 0,0 1 0,0 0 0</inkml:trace>
  <inkml:trace contextRef="#ctx0" brushRef="#br0" timeOffset="-186265.73">28239 10746 7533,'-26'-6'90,"2"4"539,12-9-269,-1 10 0,7-4 359,-5-1-449,9 5 90,-3-5-90,10 6 0,2 0-360,5 0 270,17 6 0,-1 1-450,15-1 180,-6 5-1669,0-4 1399,6 0 180,-5-1-559,0-3 1,0-1 693,-13-1 0,1-1 45,9 2 0,4 0 0,-3 0 0,-4-2 0,0 0 0,11 1 0,3-2-60,-10-2 0,1-1 0,-4 0 60,-2 0 0,0 0 0,7-3 0,5-1 0,-10 0 0,-7-6 0,18-4 450,-43 0-450,5 4 0,-6-4 450,-6 6-360,0-1-90,-1 7 1598,-4-6-1598,4 11 90,-6-4-180,1 5 270,-6 0-90,4 0 1278,-9 5-1458,-2 8 180,4 0 0,-2 5-90,5 6 0,10-9 0,-9 8-450,16-5 180,-5-4 180,6 9-730,6-9 1,6 10 0,8-5 0</inkml:trace>
  <inkml:trace contextRef="#ctx0" brushRef="#br0" timeOffset="-159058.75">4885 11352 7533,'-21'-26'1079,"4"3"-1259,17 16 270,0 2 0,0 5 90,-5 0 0,3 0 0,-3 0 0,5 0 0,5 0 89,-3 5-89,9 2 0,-10 6 90,10-1-360,-4 0 90,0 6 0,4-4 90,-4 9-90,0-3 0,4 4 90,-4 1-270,5 0-35,-5 0 125,4 0 180,-4 0-180,0-1-90,3 1 270,-8 0-180,8-6 180,-8-1-180,9-6 180,-10 1 0,5-1 0,-6-5-90,0-1 0,0-6 720,0 0-451,0-6-89,0-1-450,-6-11 181,5-1 89,-10-6-270,9 0 188,-8-5-8,8 4-270,-3-10 90,5-6 1,0-4-1586,5 2 1855,-3 13-180,8 14 0,-3 10 0,6 1 90,-1 6 442,0 0-262,1 6 0,5 6-180,-5 13-411,5 7 591,0 5 90,-4 0-1,4 0-179,-6 1 0,1-1 90,-1 0 0,1 0-90,-1-5 90,0-7-90,-5-2 1735,4-15-1645,-9 3 0,3-5 90,-5-5 90,0 5-270,0-12 1016,0-1-747,0-5 1,0-6-180,6-1-180,-5-6-90,5 0 24,-1-5 336,-4-2-1074,10 0 804,-4-3 0,6 9 90,-1-5-180,1 6 0,-1 0 0,0 6 270,1 1-270,-1 11 180,1 2-180,-1 5 360,0 0-180,1 5-90,-6 8 270,4 12 0,-10 1-673,10 10 493,-9-5 180,9 7-180,-10-7 90,4 5-90,1-10-360,-5 4 180,10-5-3097,-4 0 1584,6-6 1596,-1-1 1,6-11 0,1-1-1</inkml:trace>
  <inkml:trace contextRef="#ctx0" brushRef="#br0" timeOffset="-157873.75">5839 11588 7533,'-7'0'180,"-4"0"-1,9 0 181,-9-5-360,10 3 270,-5-3 270,1 5-360,3 0 0,-3 0-450,5 0 540,0 0-450,5 0 360,8 0-90,1 0-90,26 0 90,-17 0-90,18 0 89,6-6 1,-11 5-396,-6-1 1,-1-1 395,4-3-90,14 5 0,-25-5 90,7 6 0,-22-5 0,-1 3-180,-6-3 180,-6 5-90,-1 0 611,-5 0-791,-17 0 180,7 0-90,-14 0 90,0 0 0,9 0-90,-9 0-89,5 0 179,11 0-270,-4-6 180,12 5 90,0-5-810,5 6 720,1 0 0,28 0 0,6 0 0</inkml:trace>
  <inkml:trace contextRef="#ctx0" brushRef="#br0" timeOffset="-156857.75">6781 11464 7533,'-21'0'-1080,"5"0"810,10 0 91,5 0 448,-4 0 1,5 0 2429,0 0-1710,5 0-629,-4 0 90,5 0 179,-6 0-449,0 0 0,5-5-180,-3 3 0,3-9-90,-5 4 90,0-5 180,0-6-360,0 4 90,0-9 0,-5-2-90,-2 4 180,-5-2 0,-1 5-269,-5-1 269,4 5-360,-9-2 180,9 14 0,-4-3 90,0 21 90,5-1-90,0 21 90,2 13-1912,10-14 1957,-3-9 0,2 1 45,13 21-1470,-2-12 1515,1-10 0,3 0-255,12 6 120,-5-1 359,9-11-46,-4-4 136,-4-15-179,2 5 1613,-5-17-1613,-10-3 90,9-11-90,-16-16-91,10 12 1,-9-18 90,3 10 95,-5 4-185,0-8 432,0 15-701,0 1-1,0 7-349,0 11 259,0 1-180,6 23 270,1-2 180,5 21-135,-6-10 0,1 2-1540,5 20 1675,-6-16 0,0 2-45,1 5 0,-1-1-90,0-7 0,0 0 135,0 11 0,1 0 0,-1-10 0,0-2-90,-3 1 0,1 0 45,1-3 0,1 1 0,-3 3 0,1 2 0,4 0 0,1 1-1,-5-6 1,0 1 0,4 0 0,0-1 1192,-1 8-1057,0-11 0,-1-8 8,-6-12 262,0-6-180,0 0 0,0-6 3006,0-12-2435,0-2-392,0-11-404,-1 6 0,2-2-2033,4-21 2078,-5 15 0,2-2-225,8-11 0,2-1 135,-8 9 0,1 0-570,3 5 1,3-2-1,-1 0 210,2-8 0,0-1 1,0 1-587,-1 8 0,0 2 0,2-2-147,2-10 1,2-3 0,-1 2 1059,-5 8 1,-1 1 0,0 2 0,2 2 0,0 2 0,0 0 0,-1-2 0,-1 0 0,1 1 0</inkml:trace>
  <inkml:trace contextRef="#ctx0" brushRef="#br0" timeOffset="-150508.75">7561 10869 7533,'-19'-12'899,"7"0"-899,6 5 720,1 1 89,3 1-1079,-3 3 181,5-3 89,5 10 89,2 2 451,17 11-270,-9-4-180,14 9 270,-4 13-1404,1-1 1044,-13-10 0,-1 3 135,2 8 0,1 0-857,-5-3 0,0 2 662,-1-4 0,0 3 0,-2 2-836,-1 9 0,-3 2 0,0-1 686,0-5 0,-1-1 0,-1 2 120,-2-5 0,-1 3 0,-1 0 0,-2 0-397,-2 1 0,-2 0 1,0 0-1,-2-3 127,-1-1 0,-2-3 1,-1 1-31,-1-1 0,-2 1 0,-1 0 0,0-4 390,-11 8 0,-3-4 0,6-11 0,-2-2 0,-1 1 0,1-1 0,-1 1 0,1-1 0</inkml:trace>
  <inkml:trace contextRef="#ctx0" brushRef="#br0" timeOffset="-149833.75">4723 11018 7533,'4'-29'224,"-1"-1"1,8-17 45,-9 29 0,9 6-270,-10-6 360,10 4-360,-4-4 360,0 11 89,-2-4-359,-5 10 360,0-5 180,0 6-630,-5 0 0,-2 11 270,-17 20 89,4 3-658,5-11 0,-1 3 479,-2 8 0,1 2-90,3-9 0,0 2 30,-2 8 0,0 4 0,1-2-1715,4-1 0,0 0 1625,1-3 0,0 2 0,1-2-30,2 8 0,2 1-783,3-5 1,2 3 0,0-2 737,3 8 0,1-1 75,0-10 0,2 2 0,4-2-793,6-1 0,5-2 0,0-2 673,0 4 0,2-2-48,0-5 0,2-1 1,4-2-463,3-4 0,3-3 1,-2-1 648,8 3 1,2 0 0,0-3-1,5 0 1,-3-1 0,-9-4-1,0-1 1,-1 0 0</inkml:trace>
  <inkml:trace contextRef="#ctx0" brushRef="#br1" timeOffset="-147570.75">21669 9197 9001,'-14'-7'-839,"-3"1"531,16 1 88,-10 4 390,4-5 35,0 6-37,1 0-200,6 0 122,0 0 75,6 0 156,-5 0 11,16 0-222,-14 0 268,13 0-198,-3 0 90,0 0-180,5 0 89,0 0 1,-4 0-90,4 0 90,5-5-51,-7 3-24,12-3 17,3-1-3,2-1-1187,10-5 1091,-14 3 1,1 0-707,-6 2 1,0 0 748,11-2 1,2 0-68,5 0 0,0 0-80,-8 2 0,1 1 125,11-3 1,3 0-165,-15 3 0,0 0 1,0 0-1225,10-1 1,0 0 1276,-9 1 0,2 0 0,0 0 102,3 0 0,0 0 1,-2 0-583,7-1 1,-1 0 584,-5 2 0,1-1 1,1 0-63,5-2 1,0 0 0,-2 0-290,-10 3 1,-2 0 0,1 0 379,13-2 1,2-1-1,0 0 19,0 0 1,1 0 0,-2 0 4,-6 2 1,-1-1-1,1 0-34,-4 0 1,1-1 0,0 0 0,1 0-25,2-1 1,2 0 0,-2 0 0,-1 0 12,2 0 0,-2 0 0,2 0-84,-2 0 0,2 0 1,1 0-1,0 0 182,4-1 1,0-1-1,0 0 1,-3 2-44,3-1 1,-2 1 0,2-1-63,-2 0 1,1 0 0,1-1 0,0 1-141,-1-1 1,-1 0 0,0 1 0,-2 0 180,0 2 0,-2 1 1,1-1 47,-2-2 0,2 0 1,1-1-1,-3 2-105,8 0 0,-2 1 0,-2 0-21,-11 0 0,-1-1 1,1 0-28,9-1 1,3 0 0,-3-1-115,-7 1 0,-3 0 0,-1 0 306,10 0 1,-2 0-2,3-5 0,0 1-181,1 1 0,-3 1 349,-12 2 0,0-1-370,6-2 1,4-1 0,-5 1 66,-7 5 1,-1 0-48,11-7 0,-2 1 146,9 2-441,-10-1 2026,-2 6-1527,-2-4-303,-14 10 98,3-5 2631,-2 6-2747,-8 0 1889,21 0-1745,-14 0-175,9 6 757,-6 1-891,-4 0 50,4-2-51,-1 1 125,-3-5 56,4 4 34,-5-5-96,-1 6 127,6-5 49,-10 5 149,3-6 124,-5 0-185,-5 0 34,5 0 56,-6 0-174,0 0 209,0-6-344,0 5-35,0-5-167,0 6 427,0-5-1056,0 4 359,0-5-270,0 6 787,0 0 1327,0-5-1069,0 3 1,0-3 113,5-1 84,-4 5-270,5-5 271,-1 6-327,-3-5-1045,3 3 887,1-3 226,-5 5-2327,10 0 2186,-9 0 1,-8 11 0,-8 3 0</inkml:trace>
  <inkml:trace contextRef="#ctx0" brushRef="#br0" timeOffset="-146484.75">21718 9172 7533,'-12'0'-1080,"5"0"1350,1 0 0,-5 0-180,9 0 0,-15 0 90,10 0 90,-5 0-180,5 0-90,-4 0 90,9 0-1,-9 0 1,10 0 90,-5 0-270,6 0 90,0 6-180,0-5 180,0 4 90,0-5-269,0 0 179,0 6 0,0-5 89,6 5 1,1-1 0,0-3-90,-2 4-180,1-6 180,1 0-89,5 0 89,-5 0 0,-1 0 0,-6 0 0,5 0 0,-4 0 179,5 0-269,-6 5 270,0-4-180,0 5 0,0-6-180,0 5 91,-6-3-1,5 3 90,-4-5 0,-1 5 0,5-3-90,-5 3 90,6-5-180,-5 0 180,3 0 0,-3 6 0,5-5 0,0 5 90,0-6-720,0 0 90,-6 5 540,5-3 0,-5 9 0,6-5 0</inkml:trace>
  <inkml:trace contextRef="#ctx0" brushRef="#br0" timeOffset="-143321.75">21656 9184 7533,'-5'7'-1439,"3"-1"-1838,-9-6 1523,4 0 3343,0 0-1230,2 0 591,-1 0-590,5 0-270,-5 0 89,6 0 3097,0 0-2890,0-6-386,0 5 90,0-5 0,0 6 180,0 0 90,-5 0-180,4-5-90,-5 4 0,6-5-90,0 1 90,0 3 89,0-3-89,0 5-90,0-6-90,0 5 1,0-5-91,6 6 449,-5-5-269,4 4-179,-5-5 89,0 6-1260,0 0 1170,6 0 180,-5 0 0,5 0 90,-6 0 90,0 0 270,0 6-270,0-5 270,0 4-360,0-5 449,0 0-449,22-11-90,-11 3 90,13-3 0,3-2-90,2-6 60,6 3 0,10-3 0,-5 2-1699,-10 1 1,0 0 1609,4 1 0,5-2 1,0 0-1,-7 3 74,-6 2 0,-1 2-90,9-6 0,-3 3 45,-7 6 90,-11 2 0,-8 5-90,-10 0-899,-2 0 809,-6 0 3302,1 5-3212,0-4-270,-1 11 180,6-11-90,2 10 270,5-10 0,0 5-90,0-6 90,0 5 180,0-3-90,0 3-1,5-5-89,-3 5-90,9-3 0,-10 3 180,10 1-360,-9-5 90,9 16-89,-10-14 179,10 24-90,-4-17 90,5 30 0,1-24 90,-1 30-90,0-30 90,1 19 89,-6-21 91,-2 4-90,1-12 270,-5 0-270,5-6 90,-6 0-450,0 0 450,-6-6-180,5 5-270,-5-5 180,1 1-180,3 4 180,-9-10 0,4 9 0,-10-9 0,3 10-90,-32-10-3187,10 10 3088,-1-3 1,-9 0 0,3 0 98,0 3 0,-3 1-457,5 1 0,-7 1 1,-4 1-1,1-1 0,6 1 547,-1 0 0,4 0 0,-3 1 0,5 0 0,-2 2 0,-2 0 0,2 1 0,3-1 0,-2 0 0,-1 0 0,1 1 0</inkml:trace>
  <inkml:trace contextRef="#ctx0" brushRef="#br0" timeOffset="-140409.75">8194 11662 7533,'-19'-12'180,"1"5"-180,11-4 809,-4 10-359,9-10-90,-3 9-1,5-3 181,-6 0-90,5 3-450,-4-3 0,5 5-270,0 0 360,0 5-180,5-3 0,-4 8 90,5-8-180,-6 9 180,0-4 0,0 5-90,0-5 180,0 9-90,0-7-180,0 9 180,0-11 0,0 4 0,0-4-90,0-1 90,0 5 0,0-9 270,5 4 450,13-12-720,-2-6 0,7-2 270,-5-26-270,-10 16 90,9-11-450,-16 22 180,5 2-180,-6 10 360,0-5-90,0 12 180,0 6-90,0 2 90,0-2-3367,0-1 3162,5-4 25,-3 0 360,14 4-180,-8-10 450,10 5-181,-11-6-89,4 0 3006,-9-11-2800,3 3-296,-10-10-270,3 5-90,-14 6 360,7-3-810,-9 8 360,6-3 1,0 5-451,-1 5 270,6 2 450,2 11 0,10 1 0,2 6 0</inkml:trace>
  <inkml:trace contextRef="#ctx0" brushRef="#br0" timeOffset="-139455.75">8678 11142 7533,'0'-7'180,"-6"-9"-1,5 13 1,-10-8 270,9 5-90,-3 5 360,5-4-541,0 5 271,0 0-270,5 0 0,-3 0 180,9 5-180,-10 2 0,10 0-91,-4 4 91,0-4-90,4 5-270,-4 17 270,5-7-270,1 25 1,-1-20 179,-5 7 0,-1 1-495,6 4 540,-5-7 0,-2 1-45,2 4 0,-1 0 90,-1-5-90,-3-2 90,9 0 180,-10-4-3348,5-6 3258,-6-10 630,0-4-540,0-5-90,0-6-90,0-3-450,0-16 180,0 5 180,0-11-180,0 9 3456,0-8-3070,0 10-746,0-6 0,0-11 1,5 3 179,2-4 180,11-4-180,1 2 270,-7 17 0,1 0 720,12-9-360,-1 7-180,1 12 0,-1-1 180,1 6-180,5 2 89,-4 5 181,10 11-90,-10 3 0,5 16-90,-6-4-203,-1 10 203,1-4-270,-6 4 90,5 2 90,-10 5 0,9-5-450,-9 5 90,4-6 270,-11-5-180,4-2-449,-10-5 269,5 0 90,-6-6-540,0-7 271,0-1 539,0-4 0,-11 0 0,-3-1 0</inkml:trace>
  <inkml:trace contextRef="#ctx0" brushRef="#br0" timeOffset="-138657.75">8926 10510 7533,'-26'-28'0,"2"-5"359,17 31 181,2-9-450,5 11 1259,0 0-1349,0 5 180,0-4 0,0 10 90,0 7-90,0 3-180,-6 4 180,5 9 0,-10-12-450,9 14 270,-9-11-90,10 0 180,-10-6-180,4 4-180,-5 2 360,5-4-90,1 2 0,1-16 270,3-1 0,-3-6-270,5 0 90,-6 0 90,5-6-1,-5-12-89,6-3 0,6-14 0,-5 9 0,10-5-180,-4 1-90,0-2 270,4 1-270,-9 0 180,9 7 90,-4 4 0,-1-3 90,5 9-180,-9-4 180,9 0 0,-4 10-180,0-3 90,4 11 180,1 11-180,2-3 0,-2 16-3367,-1 0 3342,-4 3-2244,6 8 2089,4-8-669,-7-2 1,-1 2 848,10 9-74,-10-10 0,0 1-601,3 1 1,-1-2-495,5 10 809,-5-10 0,1 0 270,1 1 0,-3 0 0,0 16 0,-2-14 0,1 1 0</inkml:trace>
  <inkml:trace contextRef="#ctx0" brushRef="#br0" timeOffset="-137993.75">10438 11440 7533,'-19'-13'2968,"1"1"-2518,11 5-450,1 2 180,6 5 359,39 0-719,-13 0 180,-1 0 0,4 0-570,5-4 1,5 0-1,-5 0-105,-6 3 1,-1 0 109,11-4 1,4-2 0,-6 2 24,8 4 540,-1-10 0,-6 4 0,0-6 0</inkml:trace>
  <inkml:trace contextRef="#ctx0" brushRef="#br0" timeOffset="-137806.75">10463 11241 7533,'-35'-20'1709,"8"-2"539,49 15-1888,-11-6-90,23 6-720,0 4 1,1 1 89,2 2-150,4 0 1,-2 0 599,-7 0-2046,5 0 1956,6 5 0,6-3 0,-20 1 0,-1-1 0</inkml:trace>
  <inkml:trace contextRef="#ctx0" brushRef="#br0" timeOffset="-136507.75">11789 10882 7533,'0'-13'359,"0"7"-179,-6 0 0,5 0 90,-5 5-90,6-5 90,0 1-90,0 4-450,0-5 270,0 6 0,0 0 90,-5 6 0,3 1 270,-9 10-91,-1 19-358,-2-7-464,5-5 1,0-1 642,-3 3-270,5 10 1,-4-4 268,10 5-179,-2-10 1,0 0-1,3 14 90,4-8 0,3-2-180,7 4 90,11 6 90,5-16-90,2 0 90,10-6 0,-3-1 45,6-12 0,2-5-135,3-1 270,-4-1 0,0-5-46,-17-4 1,-3-3-135,-2 0 0,-1-1 360,13-6 0,-1-2-270,-17 3 0,-1-1 90,8-1 0,-3 0 90,-2-11-471,-10 6 1,-3-1 649,0-8-89,-17-9 0,-7 1-315,4 22 0,-5 2 75,-15-11 0,-10-4 0,4 7-255,8 12 0,-2 4-270,-5 0 0,-8 0 0,-1 3 1,7 4-662,1 7 0,1 6 346,-8 3 1,-5 4-1,8 4 720,7 8 0,6 4 0,5-7 0,0 2 0,3 0 0,-3 11 0,0-1 0</inkml:trace>
  <inkml:trace contextRef="#ctx0" brushRef="#br0" timeOffset="-126154.73">8256 11662 7533,'-12'-12'-630,"5"5"450,1-4 180,6 10 180,-5-10 0,3 9-90,-3-3 360,5 5 629,0-5-809,0-2 90,0 0-90,0 1-91,0 6 541,0 0-810,0 11 180,-6-8-180,-1 13 0,1-9 0,-6 6 90,6-1 90,-7 1-270,6-1 180,2-5 90,-1 4-180,5-10 180,-5 10-90,6-9-90,0 3 90,6-5 0,-5 0 0,10 0-90,-4 0 0,6 0 90,-1 0-180,0 0 90,1-5 90,-1 3 0,-5-9 90,4 10-90,-4-10 0,0 10-90,4-11 360,-10 6-270,5-1 180,-6-4-180,0 9 0,0-3 0,0 5 90,-6 0 180,-1 0-360,1 0 90,-5 0 90,4 0-270,0 5 0,1-3 180,1 9-90,3-4 90,-3-1 180,10 6-180,-3-11-90,9 4 360,-4-5-360,5 0 90,0 0 630,1 0-450,-1-5-90,-5-2 449,-1-5-179,-6-1-270,0 1-450,0 5 270,0-4 90,-6 9-2248,5-3 2248,-5 5 0,6 11 0,0 3 0</inkml:trace>
  <inkml:trace contextRef="#ctx0" brushRef="#br0" timeOffset="-124886.73">5032 13757 7533,'-13'-7'449,"-4"2"-89,16 5 0,-10 0-270,9 0-90,-3 0 360,5 0-180,0 5 0,0 8-1,5 6-3391,2 6 3392,6 0 0,-7-1-840,5 1 660,-4 0-89,6 0-1,-6 0-90,4 0 270,-4-1 0,5 1-90,-5-6-47,4-1 47,-10-6 90,10 1-180,-9-1 3222,3-5-3132,-5-1 930,0-6-390,0 0-234,0-6-486,0-6 270,0-2 0,0-9-180,0 3 0,0-4 90,0-1 0,0 0-270,0 0 180,0 0-90,0 6 270,0-4-450,0 9 180,6-4 1,-5 6-1,10-1 90,-10 6 90,10 2-180,-4 5 360,6 11 0,-1-3-270,1 15-177,-7 2 267,11 7-826,-9 0 826,5 4 180,3-5-180,-8 17 180,10-8 0,-5-2-180,-1-10 90,-5-14 0,4-1 0,-4-2-90,0-10 449,-2 5 61,1-12-240,-5-1 583,10-11-763,-9-1 0,9-6-1,-4 0 91,11-16 0,-5 7-399,-4 9 0,0 1 398,4-7-89,5 0 90,1 7-90,0-1-450,5 5 181,-5 3 179,0 10-90,-1 1-270,-6 6 180,1 6 90,-1 1 0,1 10 0,-6 8 0,4 23-990,-10-6 945,4-13 0,1 1 135,-5 14-449,5 6 179,-1-6 0,-3 4 270,3-4 0,1 0 0,1-1 0</inkml:trace>
  <inkml:trace contextRef="#ctx0" brushRef="#br0" timeOffset="-123076.73">6087 14141 7533,'-14'0'1349,"-3"0"-1169,16 0-360,-10 0 360,9-5-180,-9 4 270,10-5-270,-4 6 270,5 0-91,0 6-448,0-5 89,0 10 90,5-4 0,-4 0 0,10 4 90,-9-4 90,9 0 0,-4 4 0,0-10 0,4 10 179,-4-10-269,5 5 90,-5-6 0,4 0 0,-4 0 0,5 0-270,-5-11 270,4 8-90,-10-19-90,10 14 90,-9-4 90,3 0-270,-5 6 180,0-1 0,0-4-179,0 9-1,0-3 90,0-1 180,-5 5-90,3-5 0,-9 6-90,10 6 180,-10 1-90,10 0 0,-5 4-90,6-4 90,0-1 90,6 0-90,-5-6 0,10 6 180,-4-5-1,0 4-179,-2-5 90,-5-5 0,0 4-90,0-11 0,0 6 540,0-7-450,-5 1-90,-2 5 0,-5-4 90,-1 9-540,1-3 180,-1 5 180,6 0 0,-4 0-1079,10 0 1169,-10 11 0,10 3 0,-5 10 0</inkml:trace>
  <inkml:trace contextRef="#ctx0" brushRef="#br0" timeOffset="-122594.73">6384 13856 7533,'-19'-19'3058,"7"1"-2428,6 11-451,6 2-268,0 5 178,0 0-178,6 0 89,-5 5 89,10 2 91,-4 6-180,5 10 90,1-2 90,-1 9-630,0-5 271,1 5-163,-1-4-198,1 10-90,5 7 451,-10-3 179,0-16 0,0 0-90,-1 19 90,6-10 0,-6-3-180,-2-12 175,1-6 185,-5-5-270,4-2 0,-5-5 90,0 0 360,0-5-90,0-7-180,0-7-2959,-5-6 2869,4-6 0,-5 0-22,6-1-68,0-4 0,0 5-90,6-12 0,0 5 180,12 0 0,-4 14-450,21-5 360,-13 19-332,13-7 691,-10 17-179,0 0 90,0 6-90,-6 6 90,5 7-180,-5 6-2120,6 16 2120,-6-6 0,-1 7 1402,-6-11-1582,1-1-90,-1-4 270,-5 5-449,-1-6 179,-6-6 270,0-1 0,-6 0 0,-1 1 0</inkml:trace>
  <inkml:trace contextRef="#ctx0" brushRef="#br0" timeOffset="-122141.73">6558 13423 7533,'-21'-33'3148,"5"9"-2429,16 19-898,0 5 89,0 0 0,0 5 0,0-3 90,0 14 90,5-8-630,-3 10 270,3 0 90,-5 1 0,0 0-89,0 5 89,0-5 90,0 1 0,0 3 270,0-9-360,6 10 270,-5-11 0,4 0-90,-5-3-90,0-8 719,0 3-269,0-5 90,0 0-270,0-5 0,6-8 0,-5-6 179,10-6-508,-9-5 329,9 4-90,-4-4-90,0 5 179,4 0 1,-5 0-180,7 6-90,-6-4 180,4 9 90,-10-4-360,10 11 180,-9 1 0,9 6-270,-5 0 1,7 6 89,-1 1-2883,1 11 2703,-1 7 181,6 6-433,-4 6 612,9 0-1079,-9 1 449,9-1 271,2 0 35,1 0 0,-8-18 1,0-1-1,14 20 1</inkml:trace>
  <inkml:trace contextRef="#ctx0" brushRef="#br0" timeOffset="-121711.73">7636 13968 7533,'-7'-7'3058,"2"2"-2518,5 5-181,-6 0 1,5 0 180,-5-6-270,6 5 90,6-5-360,0 6 90,7 0 89,5 0 1,1 0-899,28-5 629,-11 3-416,-7 0 0,1-1-483,14-3-550,6 5 1449,-23-4 0,1-1-405,-3 5 0,1 1 495,15-6 0,0 0 0,-9 3 0,-1 0 0,11-3 0,0-1 0</inkml:trace>
  <inkml:trace contextRef="#ctx0" brushRef="#br0" timeOffset="-121127.73">8913 13894 7533,'13'-33'1349,"-1"-2"-1439,1 21-270,-1-3 180,0 4 0,0-5 0,-5 5 630,4-6-360,-10 2-90,5 3 1080,-6-9-541,0 9-269,0-4-180,-6 6 90,-1-1-180,-5 1 0,0-1 180,-6 6-180,5 2 90,-5 5 180,5 0-540,-5 0 180,5 5 0,-5 2 0,5 11 0,1 1-305,0 6 395,-1 0-180,1 16 90,5-6 180,1 7 0,6-11-90,0-7 0,6 1 180,1 0 90,5-6-270,1-1 0,-1-5 360,6-1-180,1-5 0,0-2 336,5-5-156,-10-5 90,14-13-180,-13-3-315,8-9 135,-10 5 270,-1 0-270,-5 1 180,4-1-90,-10 0-540,10 0 270,-9 6 90,3-4 90,-5 14-900,6-7 271,-5 15-720,5 1 1301,-1 6-312,-4 12-90,10 7 180,-9 7-1453,9 5 1633,-4 6 0,5 1-135,-8-17 0,-1 1 45,3-3 0,-1 1 405,-2 4 0,1 0-225,2-1 0,0-1-45,0 2 0,1 2 225,4 12 0,1 1-91,-2-5 1,1 0-90,1 1 0,1-1 0,-4-8 0,0-5 0,3 5 80,-5-1 100,4-12 90,-10-7-360,5-6 450,-6-6 539,0 0-719,0-6 2016,0-1-1836,0-5-91,0-6 91,0-1-450,0-11-1251,0-2 1431,5-5-180,-3 0 179,3-6 1,-5-1-45,3 19 0,0 0-540,-3-3 1,1 1 224,2 2 0,0-1 135,-1-4 0,1-1-1305,0 1 1,1-1-290,2-4 1,0 1 1565,3-1 1,0 1 0,0 0-1,2 0 1,1 3 0,0 0-1</inkml:trace>
  <inkml:trace contextRef="#ctx0" brushRef="#br0" timeOffset="-120011.73">9743 14055 7533,'-26'0'1169,"3"-6"-809,10 5-360,6-4 180,-4 5-90,10-6 90,-5 4 179,6-3-269,0-1 90,0 5 0,0-4-180,0-1 180,0 5-90,0-5-360,0 6 180,6 0 90,1 0-180,0 0 90,4 0-269,-4 0 269,0 0 0,4 6-90,-4-5 90,5 10 0,0-10 90,1 5 90,-1-6-90,-5 5 180,4-3-180,-10 4 0,10-6 0,-9 0 270,9-6-181,-10-1 91,5-5 90,-6-1-270,0 1 90,0-1 0,-6 7 0,-1-5-90,-5 4 90,0-6-180,-1 6 0,6 2 90,-4 5-719,4 0 359,0 0 180,-4 5-90,10 2-719,-5 6 989,6 5 0,0 1 0,0 6 0</inkml:trace>
  <inkml:trace contextRef="#ctx0" brushRef="#br0" timeOffset="-119612.73">10004 13708 7533,'-19'-39'3276,"6"3"-2685,8 17-411,5 7 0,0 6-180,0 6 180,0 6 0,5-5 360,-4 10-180,10-4-1,-4 6-179,6 10-180,-1-2 180,1 9-630,-7 0 68,5-4 472,-4 5-180,0-1-900,10 13 810,-14-9-89,13 7-181,-9-5 360,5-14-180,-5 7 90,-1-17-90,-6-5 0,5-1 540,-3-6-180,3 0-90,-5 0 293,0-6-293,0-6 180,0-2-270,0-9 0,0 4 0,6-6-90,1-11-90,5 8 180,-5-8-90,9 6 1,-2 9 89,6-2-90,3 5 90,-4 10 0,1-3 360,3 16-450,-9 2 180,4 11-90,0 13 90,-10 2-540,8 4 0,-9 10 225,0-19 315,-1 19 0,-6-21 0,0 5 0</inkml:trace>
  <inkml:trace contextRef="#ctx0" brushRef="#br0" timeOffset="-118773.73">9880 13187 7533,'-28'-33'3276,"6"10"-2415,22 17-681,6 6 90,1 0-360,10 0 90,-3 0-90,10 0-629,0 6 719,-3-5-270,8 4 90,-10-5 270,1 0-360,-2 6 180,-1-5 90,-3 5 180,-1-6-270,-2 0 0,-10 0 90,10 0 90,-10 0 0,5 0 0,-6 0-450,0 0 180,0-6-270,-6 5 360,5-5-89,-4 6-91,5 0 0,-6 0 180,5 6-450,-5-5 360,6 11 90,0-11 90,0 4 90,-5-5-270,3 6 90,-3-5 540,5 5-450,0-1 540,0-3-180,-6 3-180,5-5 89,-5 0-179,6 0-629,0 0 449,-5 0-90,3 0 90,-3 0 90,5 0-180,0 6 450,0-5-180,0 5-90,0-6-90,0 0 899,-6 0-629,5 0-180,-4 0 180,5 0-180,0 0 180,-6 0-360,5 0 0,-5 0 90,6 0-90,0 5 180,-5-4 90,3 5-90,-3-6 0,-1 0 270,5 0-180,-5 0 180,1 0-180,3 0-90,-3 0 180,-1 5-90,5-3-90,-4 3 540,-1-5-451,5 0 1,-5 0 540,6 0-450,-5 0-90,3 0 630,-3-5-451,5-2-179,0-5 270,0-12-360,5 4 90,-3-11 360,14-16-1490,-8 12 995,1 8 0,0 0 90,0 2 0,0 2-405,5-17 180,4-3 0,0 7 0,-4 15 90,-2 4-359,5 11 179,-15 6 90,15 6-360,-10 11 450,0 10-402,4 10 312,-8-5 0,1 1-63,2-9 0,0 1 198,0 10 0,0 2-540,3 2 1,0-1 449,1-10 0,0 0-540,1 12 1,2-2 411,5-12 1,0-3 0,-2 0 0,1-2-1,5 0 1,-1 1 0</inkml:trace>
  <inkml:trace contextRef="#ctx0" brushRef="#br0" timeOffset="-118239.73">11206 13757 7533,'-28'-26'1979,"1"8"-1530,25 7 361,-3 4 89,5-10-539,0 3 0,11 1 180,3-3-900,10 13 270,1-13 90,17 9-180,-14-6 180,19 6 180,-4-4-1792,-8 10 983,11-4 179,-8 5-1079,-5 0 539,2 0 990,-10 0 0,-5-6 0,-3-1 0</inkml:trace>
  <inkml:trace contextRef="#ctx0" brushRef="#br0" timeOffset="-118090.73">11218 13497 7533,'-27'-33'2608,"5"9"-2158,27 14-180,8 8 0,6-9 89,28 4-1583,-12 0 1269,-6 4 0,2 1-585,-1-1 0,0 0 270,0 3 1,0-1 269,4-2 0,-1 1 0,-5 4 0,-1 1 0,-2 0 0,0 1 0</inkml:trace>
  <inkml:trace contextRef="#ctx0" brushRef="#br0" timeOffset="-117738.73">12372 13262 7533,'-13'-27'3276,"1"4"-3584,5 11 218,1 5 0,-5 7 90,9 7 90,-15 5 270,-1 11-180,3-2 0,-8 9-450,10 12-459,1-8 909,5 14-630,1 0-869,6-8 1139,0 9 0,6-7 0,6-9 270,8 9-269,10-16 44,-7-5 0,2-1-45,17 2 180,-16-6 0,1-3-90,3-8 0,0-3 180,18 3-135,-16-3 0,2-4 0,-3-8 0,-1-2 225,16-4-135,-18 0 0,-2-4 314,-1-6 1,-2 0-180,-5 8 0,-1-1-90,2-9 0,-2-3 404,-9-2 1,-4 1 45,-4-18-1232,-4 11 1,-4 1 691,-4 11 0,-1 3 90,-2-1 0,-2 0 0,-6 0 0,-2 2 45,1 4 0,-3 0-1007,-3 0 0,-3 0 1,1 3 871,-3 3 0,0 3 60,2-1 0,-2 1 0,2 3-1155,-2 5 0,1 4 1095,-3 5 0,0 2 0,-1 3 0,1 3 0,0 7 0,0 0 0</inkml:trace>
  <inkml:trace contextRef="#ctx0" brushRef="#br0" timeOffset="-114645.73">2666 9346 7533,'-32'-14'-270,"7"-3"450,7 10-180,6-5 180,-1 0 0,1 5-1,-1-4-179,1 4 180,-6-11-270,-1 4 270,0-4 90,-5 6-450,5 0-180,-23 5 181,19 1 89,-8 12 0,0 5-90,6 4 122,2-4 0,-1 3 13,6 5 0,1 1-45,-11 4 135,4 12 0,1 2-135,1-5-529,9-1 1,1 5-1,3-4 619,0 8 30,6-2 0,0 7 0,4-6-30,4-12 0,2-1 0,0 22 0,0 1 0,5-9 0,-1-3-386,-4-6 0,0 3 386,1 0 0,1 4 0,1 1 0,-2-4-45,0 5 0,0 2-470,-1-5 0,1 7 1,-1 3-1,0-2 0,-1-5 515,-3-3 0,0-4 0,-1 6-30,0-1 0,0 6 0,0 4 0,0 1 0,0-4 0,-1-4-433,0 6 0,-1-5 1,-1 6 449,0-7 0,-1 5 0,0 4 0,-1 1 0,0 0 1,0-5-1,0-4-59,0-2 0,-1-5 0,1 0 1,-2 5 71,1-2 0,0 5 0,0 3 0,-1 0 0,1 0 0,-1-4 0,1-4 0,-3 10 0,1-5 0,0 2 0,1 1 0,0 4 0,1 0 0,0-5 0,-1-4 0,1-4 0,0 3 0,1 2 0,0 3 0,0 0 0,0-3 0,0 0 0,1-2 0,0 4 0,1-5 0,0 5 0,0 3 0,0 0 0,0-2 0,1-5 0,-1 8 0,2-5 0,-1 6 0,-1-10 0,0 5 0,0 3 0,0 1 0,1 0 0,-1-4 0,0-6 0,1 11 0,-1-7 0,1 6 0,-1-5 0,0 5 0,0 4 0,0-1 0,0-3 0,0-7 0,1 3 0,0-7 0,0 5 0,0 2 0,0 6 0,0 2 0,0-3 0,0-8 0,0 5 0,0-2 0,-1-5 0,0 6 0,-1-2 0,1-7 0,0-7 0,0-3 395,-2 19 1,1-5-216,2-12 1821,0 11-1911,0-26-90,0 4 1498,0-11-1588,0 4 2198,0-4-2198,0-1 955,0 0-775,0 0-90,5-5 0,-3 5 180,9-6 89,-4 0-269,-1 0 180,5 0-90,-4 0 90,6-6 180,10-1-450,-2-5 180,15-1-180,-16 6 0,9-4 0,-15 10-90,10-5 180,-16 6-90,8 0 90,-9 0 0,0 0-90,4 6-90,-10 1 180,11 0-179,-11 4 179,4-4 0,-5-1-90,0 6 180,0-11-180,0 10 270,-5-10-1,4 5 1,-5-6-270,6 0 0,0 0 90,-6 5-90,5-3 90,-4 3-89,16-5 89,2 5-90,12-3 90,0 9 0,0-10 90,16 11-180,-1-6-687,-5 2 1,7 3-1,-3-1 777,-3 1 0,4 0 36,-3-1 0,8 0 0,3 2 0,-2-1 0,-5-1-66,-2 0 0,-4-1 0,5 1 48,5 0 0,6 1 0,2 0 0,-2 0 0,-7-2-78,-6-1 0,-4-1 0,3 0-8,3 1 1,4 2 0,-2-1 0,-6-2 67,-3 1 0,-4-2 0,8 1 0,-4-1-90,-1-1 269,4-5-89,-10 0 270,-1-5-180,-13 3 540,-6-20-450,-6 13-450,-11-20 180,3 15 0,-16-4-540,5 0 360,0 4 2235,1-4-2145,5 6 0,1-6 0,-1 10-90,1-14 270,5 19-270,2-14 450,5 16 634,11-10-904,-9 10 0,20-5 90,-19 6-180,14 0 90,-16 0 90,5 0-270,-6 0 90,0 6 90,-6 6 0,-1 2 270,-11 9-270,10-9 270,-8 4-270,14-6 630,2 1-720,7-6 179,16-3 1,5-3-90,11-1 0,1-2 0,2-1 0,-10-1 0,0 1 0</inkml:trace>
  <inkml:trace contextRef="#ctx0" brushRef="#br0" timeOffset="-112728.73">5082 15356 7533,'-21'-19'1979,"-1"1"-1620,21 11-269,-5-4 90,6 10 0,0-5-450,0 6 270,0 0 90,0 6-90,0 1 270,6 5-90,-5 6-360,16 12 360,-14 3-354,13 10-51,-12-11 0,-1 1-546,3-9 0,0 1 546,-2 12 0,-1 3 75,1-7 0,0 1 1,-1 0-1109,-2 10 0,0 1 1168,0-4 0,2 2 1,-2 0-1,0 5 0,-2 1 0,1-2-604,0-10 1,0-1-1,0 1 604,0 8 0,0 2 1,0-2-31,0-3 0,0-2 0,0-2-233,0 1 0,0-1 308,1 5 0,-2-3-227,-4-4 451,3-17 1372,-3-7-831,-6-23 2092,8 2-2453,-19-31-89,19 12-180,-5-3 0,0-3 2,6-14-47,-3 15 0,-1 0 45,5-16-919,-2 8 0,0-1 874,3 13 0,0 0 0,0-14 0,0-2-1357,3 2 1,0 2 1221,0 9 0,1 1-157,3-8 1,4 0-24,0 8 0,2 3 180,3 7 1,0 1 89,2-6 0,1 4-90,13 3 1053,-2 8-873,-10 11-90,9 5 180,-14-3 2046,8 14-2136,-10 3-90,-6 7 90,4 5-90,-10-6 0,-1 2-90,0 10 934,-4-1 1,-5-2-935,-10 1 90,8-11 0,-3-1-497,-21 8 677,2 1-180,-10-7 180,6-7-1,5-12-179,-4 6 90,10-11-942,-21-1 942,24-7-686,-5-5 596,22-6 0,6-2 0,0-5 0</inkml:trace>
  <inkml:trace contextRef="#ctx0" brushRef="#br0" timeOffset="-112373.73">5541 16063 7533,'-33'-19'2338,"9"6"-2248,19 2 0,5 10 90,0-5 270,0 6-270,5 0 0,2 0 539,11-5-539,1 3-450,6-3 270,17 5 90,-13 0-1654,17 0 1474,-19 0-3083,8-6 2723,-3 5 180,0-5-784,15 1 424,-13 4 141,9-11 489,-16 9 0,-2 0 0,0-10 0,15 1 0</inkml:trace>
  <inkml:trace contextRef="#ctx0" brushRef="#br0" timeOffset="-112145.73">5727 15815 7533,'-13'-20'2428,"7"3"-2518,0 10 90,6 1 90,11 6 180,-8 0-180,13 6-90,-9 1 90,6 5 90,-1 0-90,-5 6 0,4 12-90,-4 4-402,5 3 357,-5-11 0,-1 0-899,1 10 899,-4-10 0,-1 2-450,1-1 1,0 0 314,-2 19-495,1-13 1,2 1 674,1 11 0,-4 3 0,5-11 0</inkml:trace>
  <inkml:trace contextRef="#ctx0" brushRef="#br0" timeOffset="-111772.73">6632 15852 7533,'0'-46'1349,"0"5"-1439,0 22 90,-5 1-3277,-2 6 1163,-11 5 2204,-1-4-273,-6 9 273,-16 2-696,6 7 696,5 1 0,1 2-90,-6 9-186,6 2 1,0 0 275,6 2 1323,-6 17-1593,24-10 90,16 9-135,0-17 1,2 0 729,20 15-550,-12-21 0,1-1-180,5 3 1,0-1 44,14 5 135,-17-4 0,1-1-180,-1-7 0,-2-1 135,7 16-180,7-6-90,-18-1 271,-11-6 2824,-7-5-2555,-29 4 0,0-9 1201,-19 3-1246,21-5 0,0 0-45,-14 0 90,-7-5-1,1 3-179,23-9 0,-16 4 0,21-5 0</inkml:trace>
  <inkml:trace contextRef="#ctx0" brushRef="#br0" timeOffset="-111423.73">6868 15790 7533,'-14'-40'2968,"3"11"-2788,11 24 90,6 5-270,-5 5 90,10 2 180,1 16-1,2-2-179,4 9-180,0 12-669,-4-13 849,4 12-360,-7-17 0,1-1 180,3 7 90,-1-7 0,0 1-539,6 17 359,-1-12 180,-1 12-90,0-16-90,-10-5 450,3-8-1,-11-1 91,0-15-180,0 2 180,-6-21 90,0 2-180,-1-9 179,-4-11-994,9 12 725,-1 4 0,1-2 179,7-23-359,8 3 135,-5 21 0,3-1-1158,8-4 0,3 2 528,-5 8 0,1 0 225,6-7 1,0 2-2184,8 1 2453,-6 13 0,0 1 0,10-9 0,-9 8 0,0-1 0</inkml:trace>
  <inkml:trace contextRef="#ctx0" brushRef="#br0" timeOffset="-110979.73">7028 15282 7533,'-14'-40'1889,"3"5"-1620,11 23 361,0 0-180,0 5 0,6 1-720,-5 6 90,10 0 90,-9 6-90,3 6 180,-5 2-450,0 20 180,0-12 91,0 14-181,0 6 180,0-13 90,0 12 90,0-11-90,0-4 0,-5-1 450,3-7-180,-3-6 539,5-5-269,0-1-180,0-17 180,0 2 179,11-30-449,-3 10-181,0 5 1,2 0 180,-1-1 0,0 1-1020,-1-16 840,0 16 0,1 0 360,3-19-720,2 16 270,4-8 0,-6 22-540,1 0 361,-1 8-91,6 22-270,-4-2 180,4 20-538,-7-11 0,1 0 448,9 18 215,-9-13 1,0 1 0,3-8 0,-1 0 0,0 3 0,-1 0 0</inkml:trace>
  <inkml:trace contextRef="#ctx0" brushRef="#br0" timeOffset="-110661.73">7723 15121 7533,'-14'-28'2788,"8"6"-2608,13 28 90,6 6-180,5 7-45,-4 1 0,2 1-631,11 14 766,-9-12 0,0 2-90,4 12 0,-2 2-764,-5-10 1,-1 5 529,-4 2 0,0 7 0,0 3 0,-1 1 0,-2-6-814,0 1 0,-2-2 1,-1 3 903,-1-2 0,1 3 0,-2 3 0,0-1 0,-2-1-396,-4 5 0,-1-1 1,-2-2-1,-1-2-231,0 2 1,-1-4 0,-1 2 612,0-2 1,0 2 0,-1-1 0,-1-5 32,-1-5 0,-1-4 0,-2-2 0,-12 11 0,-4-2 0,8-13 0,1 1 0,-1-1 0</inkml:trace>
  <inkml:trace contextRef="#ctx0" brushRef="#br0" timeOffset="-110160.73">4983 15208 7533,'-31'-6'1169,"6"4"-449,2-3-271,9 5-89,-4 0 180,-5 27-360,2-3-705,3 3 0,0 5 30,-1 9 1,1 2-846,-2-3 0,1 2 1280,6-7 0,1 4 0,0 1 150,1-4 0,0 2 0,1 0 0,1-1-60,1 1 0,1-2 0,0 2-8,0 0 1,0 1-1,1 1 1,2-2-113,4 7 0,2 0 0,2-3 45,2 6 0,2 0-75,-2-7 0,1 2 0,4-3-709,5-7 0,2-3 1,1-1 693,4 9 0,2-2 75,-3-10 0,2 0 0,3-1-70,8 0 1,4-1 0,-2-2-1,-6-3 1,-2-1 0,2 0 0,2 0-1,0 0 1,0 0 0,0 0 0</inkml:trace>
  <inkml:trace contextRef="#ctx0" brushRef="#br0" timeOffset="-109474.73">8504 16075 7533,'-21'-19'90,"-1"1"269,21 11-179,-5-4 270,6 10 180,0-5-181,0 1 181,0 3-450,0-3 0,0 5 270,6 0-540,-5 5 180,16 8-90,-14-5 180,8 8 179,-6-3-179,-3-5 0,9 8-1439,-10-8 629,4-2 270,-5 5 181,6-9-91,-5 3 0,10 1 540,-9-5-90,3 4 89,1-5-179,-5 0 90,5-10 0,-6 1-90,-6-8 0,5 4-90,-10 1 90,4-1 0,0 6-90,-4 2 0,4 5-90,-5 0 90,5 0 0,1 0-450,6 11 270,0-8 0,0 13-1169,6-9 1349,1 0 0,11 4 0,1-4 0</inkml:trace>
  <inkml:trace contextRef="#ctx0" brushRef="#br0" timeOffset="-109043.73">8752 15728 7533,'-14'-47'2788,"3"7"-2428,11 34-360,0-6 180,0 11 0,6-5-180,1 12-180,5 1 90,6 16-90,-4-2 90,4 9 45,-6-7 0,-1 1-682,4 12 682,-3-10 0,0 2-1335,0 2 1,-1-1 1019,4 13 270,-6-13 0,0 2-696,0-1 0,-1-1 696,0 8 52,-2-8 1,0 0 127,0 3-180,-6-6 273,0-8 176,0-13 2020,0-5-2199,0 0 1543,-6-5-913,5-13-540,-10-3 89,10-9 91,-5-12-141,6 14-489,0-19 180,6 4-878,1 9 788,5-8 90,5 12-359,2 9 179,0-2-90,10 16 90,-8 2 180,4 5-450,4 22 270,-9-6 0,5 20-1894,-1 5 1714,-11-6 180,-3-12 0,-2 2 180,-1 2 0,-1 0 0,1 14 0,-5-14 0,1 0 0</inkml:trace>
  <inkml:trace contextRef="#ctx0" brushRef="#br0" timeOffset="-108576.73">8999 15406 7533,'-7'-28'989,"2"1"-449,5 25-90,0-3-810,0 5-90,0 0 360,-6 5 270,5 2-270,-5 6 0,1 16-180,-1-8 180,-1 16 180,-4-13-180,4 6 360,-5 8-90,5-11-270,1 2 720,1-16-450,3-7 449,-3 0 1,5-12-360,0-6 0,5-7 179,2-17-179,6 3-248,-7 6 0,0 0 157,7-7-448,-7-13 269,5 26 180,-4-19-450,5 24 180,0-13-400,1 16 220,-1 6 180,-5 2-89,4 10-91,-4 2 0,5 11 90,1 2-270,4 21 180,3-6 290,-11-12 0,1 2-20,4 2 0,1-1 0,11 16 0,-7-16 0,-1 1 0</inkml:trace>
  <inkml:trace contextRef="#ctx0" brushRef="#br0" timeOffset="-107829.73">10202 16051 7533,'-14'-6'1709,"3"4"-1260,6-9 541,4 10-450,-5-10-181,6 10 1,0-10 360,0 9-270,6-9 179,11 4-359,4 1-270,12-3 0,3 1 0,4 5-396,-3-5 1,2 0-10,-6 7 0,0 0-410,-6-1 0,1-1 725,7 3 0,2 0-945,2 0 1,-1 0 449,-12 0 1,-1 0 584,11-1 0,-2 2 0,3 4 0,1 2 0</inkml:trace>
  <inkml:trace contextRef="#ctx0" brushRef="#br0" timeOffset="-107203.73">11565 15926 7533,'14'-19'1079,"8"1"-449,-19 6-270,14-1 179,-11 1-269,7 0 90,-1-1-180,-5 1 90,-1-6 89,-6 4-3636,0-4 2573,0 0 1563,0 5-499,-11-16-900,2 14 360,-9-9 90,1 6-629,-3 10 359,1-3 180,1 11-449,0 0 269,4 0 0,-9 6 90,9 0 450,-9 12-90,9 2-898,-4 4 1258,0 1-181,10 0-179,-9 0 0,16-1 270,-10 12-180,10-8 0,-5 2 73,17-1 17,-3-14 2940,10 3-2940,6-7-90,-9-10 0,8-1 0,-5-1-1,-4-15-358,4 7 1187,-6-9-1008,6-11-90,-4 13 628,4-18-448,-6 9-180,-5-1 90,-1 1-360,-1 1 180,-3 16 0,3-9-359,-5 16 179,0 1 180,0 7 90,0 11 0,0 1 0,6 12-2077,-5 0 1897,10 12 180,-4-4-90,0 9 90,4-4 90,-8-17 0,1 1 0,2 0 0,0 0-45,0 3 0,1 0 45,-1 0 0,0 0-90,3 12 0,0-2 90,-2-12 0,0-1 45,2 8 0,-1-2-1049,5 9 1544,-1-21-270,-5 0 0,-1-22 1259,-6-6-270,-6-6-989,5-2 359,-5-9-179,6 3 180,0-26 686,0 10-1226,0 10 0,0-2 180,3-2 0,0 1 90,4-14-271,-4 11 1,1-1-315,4 0 1,0 0 269,-4 6 0,0-1-585,3-4 0,2-3 1,-1 3-646,-1 3 1,0 1 914,4-8 0,1 1 0,2-8-3007,9 6 3010,-9 11 1,9 3 0,-3 10 0</inkml:trace>
  <inkml:trace contextRef="#ctx0" brushRef="#br0" timeOffset="-106978.73">12235 16075 7533,'0'-33'3058,"-5"4"-2338,3 17-1,-3-6-179,5 10-270,0-4 89,0 7-179,0 4-270,0-5 180,0 6 90,0 0-2069,5 6 1889,-3 1 0,3 10 0,-5 3 0</inkml:trace>
  <inkml:trace contextRef="#ctx0" brushRef="#br0" timeOffset="-106578.73">12458 15802 7533,'-6'-26'1439,"-1"0"0,-4-10-1079,11 20-360,0 14 90,0-9 90,0 10 179,0-5-179,0 6 180,0 0-90,5 6 0,-3 1-90,9 5-450,-10 1 270,10 5-226,-4 1 406,5 6-809,-5-1 359,4 7 0,-4-5 180,0 4-719,4-5 359,-10 0 180,10 0 90,-9-6-180,9 4 270,-10-9-180,10 4 270,-9-6 0,3-5-179,-5-1 718,0-6-133,0 0-406,0-6 90,6-1 269,-5-10-179,5-3-90,-6-5-600,0 1 870,5-7-181,-4 5 91,10-4-540,-4 5 180,0 0 90,4 6-179,7-10 89,-3 20 0,9-13 180,-1 20-90,-8 2-90,9 7 180,-6 11-90,-5 1-266,5 6 176,-5 0 582,-1 5-492,1-4 0,-1 4-958,0-5 598,-5 0-699,4 0-380,-9 0 1439,3-6 0,-5 4 0,0-4 0</inkml:trace>
  <inkml:trace contextRef="#ctx0" brushRef="#br0" timeOffset="-106227.73">12657 15356 7533,'-14'-33'1349,"3"10"-1169,11 12-90,0 9-270,0-3 270,-5 5-90,3 5-180,-3 2 180,-1 6 0,5-1 0,-5 6-360,1 1 90,3 6 90,-3-6 0,5 5 270,-6-11-180,5 6 90,-4-7 540,5 0-450,0 0-90,0-5 900,0-1-541,0-6 1,0 0 270,0-11-360,5 3 0,2-16 89,5 5-89,1-6-1470,-1 0 1290,1 1-890,-1 4 800,0-3-78,1 9-462,-6-4 270,4 6 0,1 5 1078,2 1-988,-2 12 0,-1 6-629,-4 8 359,11 4-310,-4 12 760,4-3 0,-9-9 0,0 1 0,10 19 0</inkml:trace>
  <inkml:trace contextRef="#ctx0" brushRef="#br0" timeOffset="-105693.73">13512 16149 7533,'-21'-26'1889,"-1"3"-1799,21 11 89,-5 4 1,6 3 90,0 0-90,6 3 90,0-3-90,7 5 90,-1 0 89,1 0-179,-1 0 0,6 0-180,1 0 0,6 0 0,-6 0-1079,5 0 539,-5 5 360,6-3 0,0 8 104,5-2 0,-4-2 1,5 0-1</inkml:trace>
  <inkml:trace contextRef="#ctx0" brushRef="#br0" timeOffset="-105478.73">13549 15914 7533,'-24'-13'989,"1"0"1,-11-5-361,28 13-179,6 5-90,0 0-90,0-6-91,6 4 1,0-3 0,7 5-450,5 0 270,-4 0 0,9 5 180,-4-3-989,12 4 359,-5-1 360,4-4-1208,0 10 848,2-9 270,0 3-495,-6-2 1,0 0 674,4-2 0,-1 2 0,0 0 0,10-3 0</inkml:trace>
  <inkml:trace contextRef="#ctx0" brushRef="#br0" timeOffset="-105092.73">14417 15741 7533,'0'-7'899,"0"1"-269,0 6-270,0-6 89,0 5-539,0-4 90,0 5 270,0 0-180,-5 0-90,3 5-270,-9 2 270,4 11-90,-5 1 270,-1 6-539,1 5-1766,0 2 2035,-1 5-90,6 0-1380,2 0 1470,5 1-805,0-1 985,0-5-90,5 3-90,8-8 90,6 8-56,6-14 236,5 2-180,2-10 574,5-6-484,6-2 0,-5-5-90,11-11 360,-11-3-270,-14 0 0,0-2 180,15-10 89,-17 6 1,-1-1 0,16-13-225,-20 14 0,-2-2 225,9-15 89,-6-6-89,-11 4-90,-1-9 90,-6 10 0,-11-10-181,-9 9 1,-11 2-1079,-6 7 629,-6 5-29,18 14 1,0 2 342,0 2 1,-1 2-1259,-4 3 0,0 4 1158,1 5 0,1 4 0,-6 3 1,1 4-1,-2 4 0,1 0 1</inkml:trace>
  <inkml:trace contextRef="#ctx0" brushRef="#br0" timeOffset="-98323.73">6322 17538 9062,'0'-7'1349,"0"-4"-1169,0 4 180,0 0 89,6-10-449,-5 9 0,10-10 90,-10 6 90,11 5-270,-11-4 90,4 4 90,-5-11-539,0 5 269,0-6-270,0 7 270,-5 0 90,-2 5-360,-22 2 270,7 5 91,-25 5-1,14 2-267,-4 11 267,7-5 360,-6 22-360,14-13 90,-2 14 0,19-11-90,5-1 90,0 1-90,0 0 90,22 11-90,-6-9-163,4-9 1,2 0 207,-3 3 1,-1-1-226,15 9 135,-9 0 0,-1 0 45,-1 6 0,-4-14 0,-2 0-90,-7 10 0,2 4 270,-11-13 0,-11 13 360,-14-16-180,-8-5-385,6-5 0,0-2 564,-13-5-359,13 0 0,0 1 180,-11-3-45,11 1 0,0-2 45,-8-4-1,-6-2-628,16-11 269,12 4 270,-4 2-2159,16 1 1979,1 4 0,12-6 0,7 1 0</inkml:trace>
  <inkml:trace contextRef="#ctx0" brushRef="#br0" timeOffset="-97914.73">6607 17587 7533,'-19'-14'2968,"1"-8"-3148,11 20 180,2-9 0,10 11 180,2 0-90,0 0 90,10 0 0,-4 0-180,7 5 180,3 2 0,-9 11-450,9 1-128,-9 1 398,10 3-629,-5 13 269,6-2-231,-12-5 1,-1 1 410,7 10 0,-1 3 180,-6-13 0,-5 0 0,-1-9-90,-6 3 629,0-12-179,0-5 180,0-2-360,-6-5 552,-6-11-372,-2 3 89,-10-32-179,11 17 161,3 0 0,2-1-71,1-8 180,-4-16-900,9 3 360,-3-5 45,6 23 0,3 0-1034,9-12 764,-5 14 0,3 1-765,19-7 540,-9 12 1,1 2 269,18 2-33,3-2 1,-8 12 0,-4-2 0</inkml:trace>
  <inkml:trace contextRef="#ctx0" brushRef="#br0" timeOffset="-97111.73">6732 17129 7533,'-7'-13'809,"1"1"-539,6 5 90,0-4-90,0 9 90,0-8 359,0 3-269,0 0 179,0-4-269,0 4-180,0 0 0,0 2-450,0 5-90,0 0 450,0 5-270,0 8 91,0 6-1,0 6 0,-5-1-360,3 1 180,-9 0 90,10 0-90,-5-1 90,1-4 90,3 3 1,-3-9 268,-1 4-89,5-6-90,-5 1 810,6-7-360,0 0-270,0-6-1,0 0 181,0-6-90,0 0 0,0-12-90,0-7 180,0-1-91,0-5-179,0 1 270,6-13 0,1-2-2881,0 1 2521,-2 8 0,1 17-539,-5 1 269,10 5 90,-9 7 90,9 0-540,-10 6 361,10 0 89,-4 0 0,5 11-360,6-3 2431,-4 16-2251,9-5-269,2 22-2648,1-6 2859,-11-14 1,1 1-483,14 13-115,-4-3 1015,4 5 0,-6-5 0,1-2 0</inkml:trace>
  <inkml:trace contextRef="#ctx0" brushRef="#br0" timeOffset="-96498.73">7301 17785 7533,'-7'-19'359,"-4"7"-1168,10 1 269,-5 9 900,6-3 0,0 5 539,0 0-719,6 5 90,-5-3-270,5 3 270,-6-5-90,0 6-90,0-5 0,0 5 90,5-6-90,-3 5 89,3-3-268,-5 3 89,0-5 0,5 0 0,-3 0-270,3 0 180,1 0 0,1 0 90,0-5-180,4 3 0,-10-9 180,10 4 180,-10 0-180,11-3 0,-11 3 0,4-6 90,1 1 0,-5-1-90,5 6 180,-6-4-180,-6 10 90,5-4-90,-10 5 0,4 0 0,-5 0 90,-1 0-90,1 5-90,5-4 0,-4 10 90,9-4-270,-8 6 180,8-1 0,-3 1 0,5-1-90,0 0 0,0-5 180,5 4-1079,2-9 1079,0 3 0,9-5 0,-2 0 0</inkml:trace>
  <inkml:trace contextRef="#ctx0" brushRef="#br0" timeOffset="-96073.73">7735 17463 7533,'-14'-19'1529,"-2"1"-1259,14 11-360,-3 2 0,5 5 360,0 0-90,5 0-180,-3 5 0,9 2 269,-4 6-269,0-1 0,4 0-269,-5 6 89,7 2 0,-1 4 180,1 1-180,-1-6 0,1 5 180,-7-5-465,5 6 375,-4-6 90,6 5 0,-6-11 0,4 5 0,-10-5-180,5-1 180,-1-5 360,-4-2-90,5-5-180,-6 0 465,0 0-465,0-5 89,0-2-89,-6-11 270,5-1-180,-4-6 90,5 0-180,0 0-180,0 1 270,0-1-90,0 0-270,11-5 360,8 4-1042,7 1 952,-1 7-90,-2 11-90,2 1 0,1 6 90,5 11 90,-7-2-450,1 14 180,0-3 0,0 10 91,-6-4-361,4 10 180,-14-10 0,7 10-1169,-9 12 1169,0-12 106,-3-10 1,-2 0-1,-13 6 1,-3 5-1</inkml:trace>
  <inkml:trace contextRef="#ctx0" brushRef="#br0" timeOffset="-95610.73">7958 17079 7533,'-13'-19'0,"-4"6"0,16 2 0,-10 10 0,9-10 0,-3 10 0,5-5 0,0 6 2518,-6 0-1258,5 0-541,-5 0-1438,6 0 449,-5 6 180,3 6-630,-3 2 270,-1 9 271,5-9-1,-4 9-90,-1-9 0,5 9 0,-5-8 450,6 2-180,0-10-90,0 4-180,0-4 900,-5 0-450,3 4-90,-3-10 0,5 5 359,0-6-89,0-6-180,0-1 270,0-5-180,5-6-90,-3 4 89,9-9 1,-4 4-217,-1-6 217,5 0-360,-4 0 0,6 6 180,-1-4 90,-5 9-450,4-4 90,-4 5 180,5 7-180,-5 0-360,4 6 181,-4 0 179,0 11-90,4 3 90,-4 11-90,5 5-101,1 2-438,-1 5 359,1 6 450,-1-5 0,-1-14 0,1 0 0,2-2 0,-1 0 0</inkml:trace>
  <inkml:trace contextRef="#ctx0" brushRef="#br0" timeOffset="-94663.73">9049 17587 7533,'-20'-5'1439,"3"3"-1169,10-9 179,-4 10-89,9-5 0,-3 6-180,5 0 809,0 0-809,5 0-450,2 0 270,11 0 0,-4 0 180,15 0-539,-9 0 314,6 0 0,1 0-1399,14 0 1219,-14 0 0,1 0 0,2 1 0,0-2-2898,16-4 2673,-18 4 0,0 0 450,2-4 0,-1 0 0,7-2 0,10-5 0</inkml:trace>
  <inkml:trace contextRef="#ctx0" brushRef="#br0" timeOffset="-94431.73">9247 17302 7533,'-19'-12'2698,"6"-1"-2158,2 7-90,10 0-91,-4 6-179,5 0-540,0 0 271,0 6 178,0 6 451,5 13-270,2 1 0,11 10-810,7 6-2737,-5 4 3084,-5-19 1,-1 1-1517,6 16 716,-8-20 0,0 0 543,8 20 180,-8-19 0,-1 0 270,-1 2 0,-1 1 0,4 0 0,-1 0 0,1 3 0,-1 0 0</inkml:trace>
  <inkml:trace contextRef="#ctx0" brushRef="#br0" timeOffset="-94098.73">10091 17116 7533,'-13'-12'1439,"6"5"-630,2 1-269,5 6-630,0 0-90,0 6 180,5 6 0,-3 8 0,9 4 90,-8 2 0,1 1-270,8 21-501,-6-13 1,0 3 470,0-4 0,0 3 1,0-2-1382,1 6 0,0 2 1561,-1-3 0,0 2 0,0 1-240,0 2 0,0 0 1,0-2-470,0-8 0,1-2 0,-1 2 649,-1 5 0,-1 1 0,1-2-539,4 8 1,-1-5 583,-5-14 0,0-1-28,1 4 0,-1-2 73,3 6 0,-12-19 0,-1 0 682,-10-22-682,-3 0 0,1-13 0,-5-5 0,5-8 0</inkml:trace>
  <inkml:trace contextRef="#ctx0" brushRef="#br0" timeOffset="-93914.73">10115 17996 7533,'-3'-38'218,"0"0"0,-1 0 1,1 0-1,0-4 1,1 0-1,1 1 1,1 4-1858,3-6 1,1 4 1300,0-8 1,4 7 607,21 8-477,-7 7 387,14 13 683,6 1-683,-14 10 0,19-5-180,-9 12-1793,-5 6 1973,2 2-630,-15 4 1457,-8-1-1007,-1 3-180,-9 5-180,3-1 180,-5 1 548,-5 0-638,-2 0 0,-11 0 90,-2-1 1,-10-4-271,-2 3 180,1-4-90,-5 1-270,10-2 630,-10-6 0,10 6 0,-5 1 0</inkml:trace>
  <inkml:trace contextRef="#ctx0" brushRef="#br0" timeOffset="-92909.73">10835 17662 7533,'-13'0'539,"6"-6"-179,2 5 0,5-5-180,-6 6 450,5 0-181,-4-5-89,5 3 270,0-3-181,0 5-89,-6 0-180,5 0-180,-5 0 180,6 0-1079,0 0 629,6 5 180,-5-3-450,5 3 0,-1 1 271,2 1-1,0-1-90,4 0 270,7-1 0,-9-3 90,13 4 0,-15-6 180,0-6-180,4 4 180,-9-9 0,3 5-90,-5-1 179,0-4-89,0 9 0,0-9-180,0 10-539,0-10 449,-5 10-900,3-5 91,-9 6 899,10 6 0,-10 0 0,4 7 0</inkml:trace>
  <inkml:trace contextRef="#ctx0" brushRef="#br0" timeOffset="-92487.73">11144 17426 7533,'-13'-21'90,"6"5"809,7 21-539,2 2 449,9 11-539,-4-4-90,5 9-90,1-3 0,-1 5-90,0-1-180,6 12 0,-4-14 90,4 12 90,5 2 90,-7-12-270,2 5 1,-7-18 448,-10-10-89,4 5-90,-5-12-90,0-1 90,0-11-90,0-1 180,0-6 90,6-5-270,-5 4 90,10-5 90,7-10-270,-3 18 180,14-12 0,-9 23-90,-1 5 90,4 1-450,-3 6 180,-1 11 0,-1 3-90,-11 11 0,-2 3 270,8 3-360,-9-3 1,-1 2 359,0-3 0,-1 0 0,-7 16 0,1-14 0,1 1 0</inkml:trace>
  <inkml:trace contextRef="#ctx0" brushRef="#br0" timeOffset="-92142.73">11330 17079 7533,'0'-19'3276,"0"6"-2954,0 2-142,0 10-1,0-4 181,0 5-180,0 5-899,0 2 449,-6 5 270,5 6-90,-10-4-810,4 9 361,-5 2 89,-1 1-270,1-1 900,5-7-90,1-11-270,1-1 810,4-6-360,-5 0 629,6-17-539,0 2 0,0-16-90,0 7 719,11-18-1079,-3 8 90,10 2 180,-11 10-360,4 15 90,-4 0 90,5 2 0,1 5-719,10 16 629,-8-1-720,14 16 450,-13-11 0,-1 1-2514,12 14 2559,-9-14 0,0 0-44,12 10-679,-3-7 1038,8 1 0,-3 6 0,5 0 0</inkml:trace>
  <inkml:trace contextRef="#ctx0" brushRef="#br0" timeOffset="-91657.73">12595 17699 7533,'-26'-33'3276,"2"4"-1965,17 16-1131,2 1 180,10 0-180,2 5 449,28-10-1438,-12 14-2468,24-8 2622,-15 6 565,10 3-2808,3-3 2628,4 5-624,-11 0 1,1 0 893,-8 0 0,0 0 0,11 0 0,-1 0 0,-10 0 0,0 0 0</inkml:trace>
  <inkml:trace contextRef="#ctx0" brushRef="#br0" timeOffset="-91025.73">13785 17501 7533,'13'-27'2248,"4"4"-1528,-10 11-450,0-1 0,-2 1 269,-5-12-359,0 9-450,0-8 270,-5-1 90,-2 9-809,-6-8 449,-5 10 180,5 1 0,-5 0 270,0 5-450,-7 1-629,-1 6 359,1 6-90,-4 11 720,8 4-544,-3 10 364,0 10-810,16-12 990,-9 18 270,16-10-90,-5-4-180,12 3 433,6-12-253,2-4 630,21-2-451,-13-17 271,19-8-270,-20-12 50,2 0-50,-5-16-270,-4 19 1030,-2-19-1030,-1 10 0,-4 5-790,0-4 250,4 6-630,-4 10 1,5-3 719,1 17 0,-6 6-180,9 24 360,-8-2-838,5 15 973,-5-17 0,0 0-1276,-3-7 0,-1 0 1231,2 13 0,0 1-90,0-11 0,-1 0-110,-2 15 1,1 4 139,3-10 0,2 2 0,-2-2 15,-2 8 0,0-1 45,6 5 0,0-5 450,-4-13-291,0-11 381,-2-9 192,1-17-552,-5-1 3096,5-5-1087,-6-17-1739,0 2 925,5-16-971,-1 16 1,-1 0-1513,4-14 1243,-2 12 0,1-2 90,0-2 0,0 0-315,4 6 0,0-1 135,-1-9 0,1-3-675,2 1 1,0 0 404,-3 5 0,1 0-642,-1-8 0,1 0 867,2 13 0,0 2-675,-5-1 1,-1 0 44,12-16 90,-5 13-2248,-6 7 2832,-2 23 1,-5 13-1,0 15 1</inkml:trace>
  <inkml:trace contextRef="#ctx0" brushRef="#br0" timeOffset="-90778.73">14454 17699 7533,'-19'-33'3276,"7"9"0,6 19-3352,6 5-14,6 0-1259,-5 0 629,10 0 720,-10 11 0,10-3 0,-4 10 0</inkml:trace>
  <inkml:trace contextRef="#ctx0" brushRef="#br0" timeOffset="-90281.73">14702 17290 7533,'-7'-33'1079,"2"4"-1079,5 22-270,0 2 180,0 5 180,5 5-90,2 13-90,6-3 810,-6 14-180,9 1-361,-8 3-341,10 4 252,-5 10-1644,-1-12 1464,1 7-90,-7-15 0,0-1 90,6 4 90,-3 2 0,0-1 180,5-7-180,-2 10 180,0-27 222,-11-1-312,4-12 1584,1-12-1404,-5-3-180,4-7 0,1-2 90,1-1-225,-4 2 0,1 0 225,12-8-1629,-13 4 999,18-3 180,-7 0-892,11 14 982,0-7-150,5 22 599,-4 2-179,5 5-72,-1 16-468,2 11 225,-16-6 0,-1 2 299,5 15-344,-9 4-630,-11-5 451,0-4 449,0 3 0,-11-6 0,-3 2 0</inkml:trace>
  <inkml:trace contextRef="#ctx0" brushRef="#br0" timeOffset="-89927.73">14876 16967 7533,'14'-46'1529,"8"6"-1979,-19 33 810,13 7-270,-15 1 0,5 10-180,-6 7 0,0 8-270,0 6 0,-6 9 270,0-13-269,-7 2-1,1 5 270,5-19 270,-4 13-180,10-16 629,-5-1-269,0-5-180,5-2 450,-4-10-271,5-2 271,5-22-360,2 7 0,5-19-90,12-2-90,-10 8-180,6 8 0,0 2-1493,-4 3 1493,19-7-600,-16 22 510,0 7 0,-1 7-539,6 28 539,-9-6-418,-1-6 1,1 2 597,-3 2 0,1-1 0,2-2 0,1-1 0,3 7 0,0 1 0</inkml:trace>
  <inkml:trace contextRef="#ctx0" brushRef="#br0" timeOffset="-89481.73">16090 17662 7533,'-20'-7'3276,"-2"-4"-2055,20 9-1581,8-9 270,8 10-2428,32-10 1978,-10 10 321,12-5 1,-6 0-1,-4-1 1</inkml:trace>
  <inkml:trace contextRef="#ctx0" brushRef="#br0" timeOffset="-89330.73">16115 17463 7533,'-33'-26'2518,"10"3"-2068,17 16 90,6 1-450,0 6 90,11 0-1,-2 0-808,30-5 629,-4 3-448,0 0 1,2-1 0,-8 3-1,1 0 1,6 0 0,1 0-1</inkml:trace>
  <inkml:trace contextRef="#ctx0" brushRef="#br0" timeOffset="-89013.73">16982 17216 7533,'-25'-20'1799,"1"2"-1889,12 11-540,0 2 450,0 5-180,-6 22 180,4-11 360,1 18 0,2 4-180,3-1-283,2-3 0,1 1 193,5 7-90,0 0-1026,6 0 1206,1 1-45,3-11 0,3-1 135,8 10 0,-5-12 0,3-1-572,4-7 0,2-2 572,16 7-135,-15-11 0,2-2 90,4-4 0,1-3-45,11-1 120,-10-8 0,6-4 0,-6-1-75,-9 1 0,-1-1-504,18-12 0,-3-4 1269,-7-8-361,-2 0-89,-11-5 450,-1 3-406,-15 7 1,-4-1-135,-1-15-630,-6 18 0,-7 0 225,-12-5 1,-5 5 134,2 13 0,-2 2-649,1-1 0,-2-1 0,0 5 649,-10 5 0,-1 7 0,-2 1 0,-1 3 0,13 1 0,1 0 0,0-1 0</inkml:trace>
  <inkml:trace contextRef="#ctx0" brushRef="#br0" timeOffset="-84279.73">6235 18356 7533,'-12'0'-540,"5"5"270,-4-3 180,10 3 0,-5-5 90,6 0 450,0 0-360,0-5 0,0 3 180,0-9 0,0 10-180,0-4-180,0-1 180,0 4-1,0-3 1,0-1-180,0 5-89,0-4 269,0 5-180,0 0 0,0-6-180,0 5 270,0-5 0,0 6-180,0 0 180,0 6 0,0-5 0,0 5 180,0-6-90,0 0-90,6 0 90,-5 0-180,10 0 180,-10 0-90,5 0 0,-1 0 0,-3 0 0,3 0 0,-5 0 0,0 0 0,-5 0 0,3 0 90,-9 0 90,5 0-180,-7 0 179,1 0-179,-6 5 90,4-4-90,2 5 0,1-1 0,4 3 0</inkml:trace>
  <inkml:trace contextRef="#ctx0" brushRef="#br0" timeOffset="-80008.73">23019 14588 6903,'-6'-7'-90,"0"-4"180,6 10-90,0-11 1349,0 11-1079,0-4 450,0-1-360,0 5-181,0-10 181,6 9-180,-5-9 0,4 10 0,1-10-90,-5 4 90,5-5-180,-1-1-90,-3 1 90,3-1-270,-5-5 90,-5 10 270,-2-14-360,-17 14 180,4-10-90,-11 6-469,-10-1 559,13 6 45,-12 8 0,0 4 45,6 3 45,1-1 0,2 4-45,1 23-180,9-10 90,11-2 0,2 3 0,3 18-90,10-4 180,15 5 0,6-1-45,-11-22 0,3-1-667,12 15 1,6 5-1,-4-7 667,-9-15 0,-1-2 45,11 18 0,-1 1-45,-11-16 0,-2-1-639,3 15 684,2-2 122,-19-2-122,-5-20 324,-5 13 665,-13-15-719,-3 0 270,-9-1-1,-16-6 208,15 0-567,6 0 0,-2 0 90,-21-6-1,7-1-538,-7-5 179,12-1 302,15 1-482,-2 0-1367,16 5 647,1 1 990,17 6 0,3-5 0,11-2 0</inkml:trace>
  <inkml:trace contextRef="#ctx0" brushRef="#br0" timeOffset="-79273.73">23751 14947 7533,'-14'-14'989,"3"-2"-449,11 14-90,-5-3-91,3 5-269,-3-5 90,5 3 180,5-3-180,2 5 90,0 0-90,10 0-630,-9 0 270,15 0-270,-3 0-89,-1 0 269,4 0 180,-9 0-1080,10 0 631,-5 0 434,6 0 0,0 0 1,-1 0-1</inkml:trace>
  <inkml:trace contextRef="#ctx0" brushRef="#br0" timeOffset="-79110.73">23739 14774 7533,'-33'-21'449,"-2"-1"-179,27 21 0,-3-11-270,11 11 270,0-4-180,0 5-90,5 0 270,8 0-90,6 0-90,6 0-720,16 0 630,-12 5 0,18 2 0,-15 6 0</inkml:trace>
  <inkml:trace contextRef="#ctx0" brushRef="#br0" timeOffset="-76211.73">25635 14290 7533,'-12'0'539,"5"0"-359,1-5 0,6 3 180,0-3 0,0 5 359,-5-5-539,4-2 180,-5 0-180,12-4 0,-5 4-180,10-6 180,-10 1 0,10 0-90,-4-6-90,0-2 0,-1-4 269,-1-23-448,-3 17 134,1 0 0,-1 2-631,-7 0 496,3-8 90,-20 0-180,13 14 90,-15-7-480,-5 17 480,13 5-359,-30 18 269,30 4 225,0 7 0,3 3-135,0 15-849,10-15 1,-1 0 848,-7 23 360,10 2-180,-2-25 0,0 0-106,3 2 1,0 2 150,3 17 0,0 1-90,0-17 0,1 1 135,2 5 0,3 4 0,-1-6-157,7 9 427,9-2-180,-12-24 244,-5-16 385,4 5 1595,-9-6-2134,9-6 734,-10-6-554,10-2-180,-10-10-2385,10 5 2385,-9-11-90,9 3-350,-10-8 349,10 3-358,-4-5 179,0 5-270,1 3 0,1 0-90,-1-2-315,3-2 1,1 3 494,-3 13-90,2-5-360,-6 22 181,-4 0 179,5 11-180,-1 19 90,-3 4 715,1-7 1,-1 0-176,-2 17-180,0 6 0,0-23 0,0 1 45,0-1 0,0 2-15,0 3 0,0 4 0,0-3-75,0 3 0,0-1 105,0 0 0,0 2 0,0-2-60,0-4 0,0 1 90,3 15 0,0 1 45,-3-16 0,1-1-90,5 6 0,-1-2 1034,-3 1-127,9-17 217,-10-6-719,5-13 1619,-6-18-1350,0-3-90,5-10 1,1-2-450,-4-5 549,6 3 0,1-1-729,-2-7 90,-1 18 0,0 0 0,0 0 0,1 0-450,-1-1 0,0-2 270,3-14 0,0-1 45,-3 10 0,2-2-825,0-3 1,3-4 0,-1 5-102,0 4 0,0 2 341,4-10 0,3 0-180,0 6 1,1 3-292,4-5 561,-4 15 1,-1 4 539,-3 13 0,4 16 0,-6 2 0</inkml:trace>
  <inkml:trace contextRef="#ctx0" brushRef="#br0" timeOffset="-75934.73">26305 14414 7533,'-14'-14'2158,"3"-2"-1798,11 15 0,0-11 90,0 11 0,0-4-271,11 5-89,3-6 90,11 5-327,5-5-392,-4 6 359,10 0-427,-4 0 517,5-5-540,-10 4 1,0 0 449,14-4-1290,-11 4 1,-1 2 1469,10-1 0,4-6 0,-6-1 0</inkml:trace>
  <inkml:trace contextRef="#ctx0" brushRef="#br0" timeOffset="-75633.73">27023 13856 7533,'0'-19'989,"-5"1"-629,4 6-450,-5 5 180,6 1 90,0 6-90,0 0 270,6 17-270,-5-2 89,10 15-89,-10 17-1049,10-11 959,-9-5 0,-2 3 0,3 5 0,-1 0-997,-1-2 1,-2 1 936,1-3 0,0 2 1,0-2-1196,0 7 0,0-1 1165,0 8 0,0 0 45,0-5 0,0 0 0,0 1 0,0 2-683,0-7 1,0 1 0,0-2 637,0 3 0,0 0 60,0-7 0,0 1 1,0-1-466,0 5 0,0-2 360,0-7 0,0-1 55,0 1 1,0-1 79,0 11 0,-5-15 0,-2 4 0</inkml:trace>
  <inkml:trace contextRef="#ctx0" brushRef="#br0" timeOffset="-75381.73">27123 14377 7533,'6'-39'539,"0"0"1,-3 4 0,1 5 179,7 0-269,-4 10-90,5 2-701,1 6 791,-1 0-270,0-1 0,1 6 559,-6 2-380,4 5 13,-10 0-193,10 0-538,-9 0 179,9 5 490,-5 2-670,7 6 270,-1 4 90,1 3-899,-1 15 449,0-1-593,-5 3 863,-1-1-720,-6-10 450,0 10-90,-8-9 1,-1-1 179,0 6 270,-10 1 0,-2-4 0,-1-12 90,1-2 0,0-2-539,-5-6 539,-4-1 0,5-1 0,0 2 0</inkml:trace>
  <inkml:trace contextRef="#ctx0" brushRef="#br0" timeOffset="-75116.73">27730 13832 7533,'0'-39'1529,"0"9"-90,6 17-1169,-5 8-270,21 5 180,-12 5 359,24 30-359,-18-11-493,-5 4 1,1 2 402,-2-2 0,-2-1-797,-3 2 0,-2 2 617,3 4 0,-1 3 135,-4 9 0,-2 1-1601,-1-10 1,-1 0 1345,0-6 0,-1 3 0,-2-1 30,-4 4 0,-2 1 0,-2-3-450,-4 7 1,-4-2 419,4-3 0,-2 2 0,-2-5 210,-8 2 0,-2-5 0,-4 0 0,-3-2 0,-1-2 0,-1-1 0</inkml:trace>
  <inkml:trace contextRef="#ctx0" brushRef="#br0" timeOffset="-74782.73">25673 13323 7533,'-38'-2'112,"0"0"0,1 0 1,-16 2-1,8 5 338,7 15-2452,1 11 2182,13 0 0,0 3-384,6-10 1,2 1 383,-4 12 0,4 4-31,6-9 1,2 3 0,2-2-612,2 6 0,0 1 522,0-3 0,0 3 0,1 1 30,3 1 0,2 1 0,2-3-45,1 9 0,2 0 15,0-3 0,1 3 0,2-2-1153,3-5 1,2-1 0,-1-2 661,-1-3 1,0-1 0,1 1 430,4 6 0,0 0 0,0-1 0,4 4 0,0-2 0,-5-12 0,-1-1 0,1 1 0</inkml:trace>
  <inkml:trace contextRef="#ctx0" brushRef="#br0" timeOffset="-73950.73">28536 14315 7533,'-6'-12'1619,"0"-1"-1259,1 1 89,3 5-449,-3-4 360,5 10 0,0-5-180,0 6 180,5 0-360,-3 0 90,3 0 269,-5 0-988,0 0 269,0 6 180,0 1-90,0 0 90,0 3 90,0-3-90,0 0-359,0 4 359,0-4 90,0 0 0,6 4 90,-5-10-90,4 5 180,1-6-90,-5 0-90,5 5 180,-6-3 0,5 3-180,-3-5 270,3 0-270,1-5 0,-5 3 180,5-3-180,-6-1 0,0 5 90,-6-10-90,-1 10 180,-5-5-90,5 6 90,-4 0-90,4 0-90,0 0 270,-4 6-180,10-5 0,-5 4 360,6 1-360,0-5 90,0 5 90,0-6-1,6 0-179,-5 0 90,10 0 180,-9 0 0,3 0-180,1 0-180,-5-6 180,10-1 0,-10 1-180,5-5 270,-6 4-360,0 0 90,0-4 180,0 4-450,0 0 180,0 2 0,-6 5-89,5 0-1,-5 0 180,1 0 180,4 0-180,-5 0 0,6 0 90,0 5-90,0-3 90,0 3 809,0 0-719,0-3 90,0 3 360,-5-5-180,3 0-90,-3 0-1,5 0-89,0 0 90,0-5-450,0 3 180,0-8 90,0 8 0,-6-9-1169,5 10 449,-5-5 450,6 1-1079,0 3 1259,-5-3 0,3 10 0,-3 2 0</inkml:trace>
  <inkml:trace contextRef="#ctx0" brushRef="#br0" timeOffset="-73498.73">28859 13993 7533,'0'-39'0,"0"9"0,0 12 1709,0 6-720,5-1-89,-3 6-631,9 2-89,-10 5-270,5 5 0,-6-3-179,5 31 269,-4-10 90,4 20-540,-4-17 0,-2 0-352,1 16 622,-2-16 0,-1 3-360,3 4 1,-1-2 269,-4 12 135,4-14 0,2 1-315,-1 19 181,0-15 448,0 7-269,0-16 540,0-6-360,0-6 0,0-8 990,5-10-541,-4-2 1,4-17-270,-5 4 0,6-16-91,-5-7-1176,10 9 1177,-4-13-135,2 23 0,0 0 45,-1-12-90,3 12 0,0 1-720,-3-2 233,10 0 308,-5 1 89,5 4-810,7 3 630,1 10-379,4 1 739,-11 12 0,5 1-180,-10 10-90,9 3 0,-4 21 90,1-6-90,-11-12 1,-1 2-1,-1 2 0,-1-1-90,1 10 90,-4-10 0,-1 1 180,-2 15 0,-11-2 0,4-16 0,0 0 0</inkml:trace>
  <inkml:trace contextRef="#ctx0" brushRef="#br0" timeOffset="-73049.73">28859 13410 7533,'0'-40'1529,"0"6"270,0 22-1349,0 5-181,0 1-89,0 6 270,0 0-1170,0 11 720,0-3-269,0 16 89,-5 6 270,-2 3-900,0 4 180,-4 10-580,4-12 671,-6 7-91,7-6 630,-6-10-180,11-1-462,-4-2 1272,5-9-450,0-2 629,0-6-359,5-17-270,2 3 360,16-32-270,-7 17 201,-5 0 0,1-1-66,0-1 0,-1 1-822,4-17 552,-4 17 0,1 0-90,-3-3 0,0 2 134,10-6 1,-5-15-180,8 15 180,-19 11-180,13-4 270,-9 17-810,6 13 540,-1 2-179,0 16-1,1-5 0,10 22-810,-8-7 434,0-8 1,-1 2 555,-4 2 0,0 1 0,2-2 0,0 1 0,1 7 0,-1-1 0</inkml:trace>
  <inkml:trace contextRef="#ctx0" brushRef="#br0" timeOffset="-70830.73">25437 15232 7533,'-14'0'449,"-2"-5"-179,14 3 0,-9-3 90,10 5-180,-5 0 270,1 0 89,3 0-179,-3 0 540,16 0-541,3 0 91,17 0 0,7 0-360,-10 0 0,1 0-802,17 0 1,5 0 711,-9 0 0,2 0 0,-1 0-894,-4 0 0,-2 0 1,3 0 960,1 0 1,2 0-1,2 0 1,1 0-68,1 0 0,2 0 0,1 0 0,0 0 0,-2 0-347,-7 0 0,-2 0 1,0 0-1,1 0 0,2 0 377,2 0 0,2 0 0,1 0 0,1 0 0,0 0 0,0 0-229,2 0 1,0 0 0,1 0 0,-1 0 0,0 0 0,-2 0 198,-5 0 0,-2 0 0,0 0 0,0 0 0,0 0 0,2 0-167,-1-1 1,1 1-1,0-1 1,1 0 0,0 0-1,0 0 1,0 0 101,1 0 1,0 1 0,2-1 0,-1 0-1,-1-1 1,-1 1 0,-2 0 46,4 0 0,-2 0 0,-2-1 0,2 1 0,2-1-222,1 1 0,2-1 0,2 0 0,-1 0 1,-1 0-1,-3 0 60,6 1 0,-2-1 0,-2 1 0,0-1 180,-2-1 0,0 1 0,-1-1 0,0-2 0,-1-1 0,1-1 0,0-1 0,-2 0 0,-3 0 0,1 0 0,-1-1 0,0 1 0</inkml:trace>
  <inkml:trace contextRef="#ctx0" brushRef="#br0" timeOffset="-69449.73">26417 16013 7533,'-25'-5'180,"11"3"-1,-2-3 1,9-1 270,-6 5-270,6-5 0,-4 6 0,10 0 449,-5 0-269,6 0 720,0 0-631,0-5-179,0 4 540,6-5-450,1 6-1,5 0-359,-5 0 180,4-6 0,-4 5 0,5-5-630,1 6 270,-1 0 180,1 6-269,-1-5 179,0 11 90,1-6-90,-1 12-630,1 2 360,-6 4 90,4 1 91,-4 0-835,5 5 564,0 2-818,-5 11 998,4-5 90,-9 11 0,9-11-90,-10 5 540,10-6-180,-10-6 0,5-6 989,-6-7-539,0-11-360,0-1 0,-6-6 1060,5 0-791,-4-6 774,-1-1-864,5-11 361,-10-1-270,9-11-686,-3 4 596,5-10 0,0-1-180,0-2-1291,0-9 1111,5 4 0,-2 19 0,1 0 180,14-19-90,-11 20 0,0 0-720,16-15 495,-8 7 1,1-1-1665,11-4 1304,-9 13 0,0 1 45,1 6 1,5 10-811,-11 1 451,11 6 809,-16 0 0,14 11 0,-8 3 0</inkml:trace>
  <inkml:trace contextRef="#ctx0" brushRef="#br0" timeOffset="-68950.73">26516 15505 7533,'-7'-33'1439,"2"4"-1079,5 22-180,0-4-1,0 10 1,0-10 720,0 9-450,5-3-91,-4 5 181,5-6-180,-1 5 0,-3-4-180,3 5 89,-5 0-628,0 0 359,0 5-990,0 2 630,0 5 180,-5 6 91,-2-4-721,-5 9 360,-1-3-40,1-1 220,-1 4-90,1-9 0,-1 4 88,7-6 542,0 1-180,1-1-90,3-5-90,-3 4 1080,5-10-230,0 5-490,0-6 631,0 0-361,0-6-180,0-6-90,5-7 90,2-6-1,11 0-910,-4 0 372,4 1 179,-6-1 0,1 0 179,-1 6-269,-5-5 180,9 5 0,-7 5-539,3-2 179,-1 14 90,-10-3 281,5 5-461,-1 0-179,2 16 89,6-6 180,-6 19 0,9-15-838,-8 9 478,10 2-521,0 1 1151,-4 4 0,15 1 0,-3 0 0</inkml:trace>
  <inkml:trace contextRef="#ctx0" brushRef="#br0" timeOffset="-68557.73">27172 16236 7533,'-7'-33'2069,"2"10"-1620,5 12-89,0 9-360,0-3 90,0 5 360,0 0-900,-6 0 360,5 5-809,-5-3 539,6 9 180,0 1-180,0 2 180,0-2-270,0 5 271,0-9-1,0 5 90,0-3 360,0-8-181,0 3 1,6-5-180,-5 0 720,5 0-360,-1 0 0,-3 0 359,3 0-359,1-5 0,-5-2 0,5-5 90,-1-1-90,-3 1-1,3-1-538,-5 1 179,0 0 90,0-1 90,0 6-630,0-4 360,0 10 90,0-5 0,0 6 90,0 0 0,-5 6 0,-2 1 0</inkml:trace>
  <inkml:trace contextRef="#ctx0" brushRef="#br0" timeOffset="-68134.73">27743 15926 7533,'-14'-33'2518,"3"10"-2248,11 12-90,0 9 0,0-3 90,0 10-90,0 2 179,0 17-269,0-3 0,0 9-449,0 11 269,0-6-847,5 13 937,-3-17-450,3 5 270,1-4 0,-5 5 0,5-5 0,-1 4 180,2-10-180,0-1 270,4-8-270,-10-4 90,10-1 540,-9-5-180,9-1-180,-10-6 0,10-6 360,-9-1 487,3-5-757,1-6-1,-5-1-268,10-12-664,-10 5 933,10-4-630,-4-1 270,0 0 90,4-1 90,-4 2-270,6 5 90,5 0-180,6-5 181,2 9-1,5-2 90,-6 16 539,-1 1-269,1 6-90,0 0-349,0 6 349,-6 6 0,5 8-90,-5 5-180,0 5-1149,-1 2 1329,-6-1 90,1 5-1807,-1-4 1178,-5 10 269,-1-3 270,-6 3 0,-11-4 0,-3-1 0</inkml:trace>
  <inkml:trace contextRef="#ctx0" brushRef="#br0" timeOffset="-67683.73">28016 15480 7533,'-14'0'2608,"-3"0"-2878,16 0-89,-10 0 179,10 0-180,-16 11 180,14-2 90,-13 14-270,3 7 90,0-2 1,-5 2 269,0-1-90,9-14-90,-2 9 360,6-12 629,3-5-269,-3-1-360,5-12 449,5-6-89,2-19-270,6 4 180,-1-9-181,1 11-117,-1 0-62,0 0 90,1 1 269,-1-1-359,1 6-90,-1 1 180,-5 5-360,4 6 90,-10 2 180,10 5-90,-9 0-241,9 0-29,-10 5 180,10 8 0,-4 6-90,0 6-475,9 0 565,-7-1 90,9 1-90,-6 0 90,6 0 0,-4-6-270,9 4 270,-4-3-90,1-1-1075,-2-1 1165,0 0 0,-5-4 0,5 4 0</inkml:trace>
  <inkml:trace contextRef="#ctx0" brushRef="#br1" timeOffset="-29306.73">29763 6643 28930,'-13'-33'-3277,"-4"10"0,16 12 0,-10 4 676,4 0 2579,-6-4 136,6 10 946,-4-4-1852,-1-1 2110,-2 5 254,-9-5 539,-7 1-1470,-4 3 254,-14-4-339,16 6 0,-2 0-1257,4 0 0,-1 0 1148,-8 3 1,0 0-176,8-2 0,0 0-182,-3 4 1,0 1 33,0-3 1,-1 1-21,-4 1 0,-1 2-285,2 2 0,0 0-1196,-7-3 1,-1 1 1264,5 2 0,0 0 18,-7 1 1,-2-2-450,18-3 0,-1-1 0,-1 1 493,-2 2 0,-2 1 0,-5 0-138,7-2 0,-4 0 0,-3-1 0,-2 1 0,-2 1 0,1-1 0,1 0 169,-1 0 1,0 1-1,-1-1 1,0 1-1,-1 0 1,1 0-1,-1 0-35,4-1 0,-1 0 0,1 1 0,-1-1 1,0 1-1,0-1 0,-1 0 0,-1 1 67,0-1 0,-2 0 0,-1 0 0,0 0 0,0-1 0,1 1 0,0 0 0,2 0 0,1-1 0,0 1 0,1 0 0,2-1 0,0 1 0,1-1 1,-1 0-1,-1 1 11,-1-1 1,-2-1-1,1 1 1,-1 0 0,1-1-1,1 1 1,1-1-46,-2 1 0,1 0 0,0 0 0,2 0 0,1 0 0,4-1 58,-14 3 1,5-2 0,-2 1-25,6-1 0,-2 0 1,0 0-1,2 0 22,-5-1 0,2 1 0,-1-1 28,8 0 0,-1 1 0,0-1 0,4 0-15,-16 0 1,4-1 36,2 0 0,0 1-24,5-1 0,1-1 313,3-1 1,-1-2-330,-5 1 1,2 0 43,-8 0-75,15 0 1,4 0 26,10 0 1356,-4 0-1454,12 0 2089,5 0-2093,1 0 2618,6 0-2817,0 0 1787,6 0-1517,-5 0-3,10 0 90,-9 0-89,3 0-91,-5 0 454,0 0-359,6 0-1,-5 0 1,5 0-1,-6 0 1,0 0-1,0 6-2489,0-5-12,0 5 1,0-6 2399,0 0 90,0 5-2490,0-4 1,0 5-1,0 0 2490,0-5 0,0 10 0,0-10-2489,0 5-1,5-1 3646,-4-3-91,10 9-16,2-4 517,1 0 63,4 3-133,0-3 423,6 6-279,3-1-2930,14 0 2179,3 1-399,-17-7 0,2 0-246,4 3 0,2 0-1416,4 0 0,2 1 1413,5 5 1,2 1-186,-14-7 0,2-1 0,0 1 60,4 2 0,1 2 1,0-1-2,2-2 0,1 0 0,0 2-106,3 1 1,1 2 0,1-1-82,-10-4 1,1-1-1,1 1 1,-2 0-475,0 0 0,-2 1 1,1 0-1,0-1 464,2 1 1,0 0 0,0 0 0,0-1-289,-3 0 1,1-1-1,-2 1 1,2 0 298,0 0 1,0 1-1,1-1 1,0 1-111,-1 0 0,1 0 0,0-1 1,0 1 102,2 0 0,1 0 1,0 0-1,0 0 11,-2 0 1,1 0 0,0 0-1,-1 0 62,1 0 1,-1 0 0,0-1 0,0 1 2,-1 0 1,0 0 0,-1-1 0,1 1-12,1-2 0,0 1 0,0-1 0,0 1 7,-2 1 1,-1-1-1,1 1 1,0 0 8,3 0 0,1 0 0,0-1 0,-1 0-70,8 2 0,-1-2 0,-1 2 63,1 1 0,-1 1 0,0 0-5,-3-3 0,-1-1 0,0 1-96,-3 1 0,-1 1 0,0-1-54,-1-1 0,-1-1 0,0 0 119,0 2 0,0 1 1,-1-2-1,11 2 0,1 0 1,-16-3-1,1 1 1,-1-1-1</inkml:trace>
  <inkml:trace contextRef="#ctx0" brushRef="#br1" timeOffset="-28738.73">29590 6619 28930,'12'-13'-3277,"1"1"0,-1-1 824,0 7 2609,1-6-520,-1 11 1427,-5-10-1798,4 10 629,-10-4-702,10 5 2277,-9 5-2236,3 2 255,-5 11-783,-5 1 392,-6 6 1,-2 2 685,-3 16-1320,-1-10 0,-1 0 1696,9-8 1,-1 0-1799,-4 2 1,-2 1 1327,0 2 1,0 2 24,-4 5 1,-3 6 437,6-9 0,-3 4 0,0 1 0,0-2-910,-3 7 0,1-2 0,-2 3 759,6-10 0,-1 1 0,-1 2 0,0 0 0,1 1-324,-2 3 0,0 2 1,0 0-1,1-1 0,1-1 226,-1 2 1,1-2 0,1 0 0,-1 2-122,2-2 0,-1 2 0,0 1 1,2-1-1,1-3 173,2-2 0,3-2 0,0-1 0,0-1 0,-1 11 0,1 0 0,1-1 1,1 0-1,-1 1 0,1-1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13:53:46.415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8058 6433 7533,'-7'-44'1529,"7"7"-1079,7-5-450,-1 20-1639,-2-4 1,-2 1-566,-2 7 2124,0-21 260,-6 25 690,0-10-780,-7 11 0,-5-5 0,-1 5 0,-22 1 0,6 5-1,3 5 1,-1 4-272,-8 10 227,14-6 0,0 2 90,2 8 0,2 3-45,-11 8-45,12-10 0,2 3-45,3 12 0,4-1-270,-2 3 225,4-3 0,5 1-225,17 11-90,3-9 225,0-10 0,2-1-45,16 3 1,5 4-1,1-5 0,4 0 0,-3 0-90,-2 0 180,-1 5 2479,-10-4-2524,-8-5 0,0-1-44,3 8 1801,2 8-1802,-16-11 270,-2-6 171,-10-1 548,-19 5-719,-3-14-1667,-16 14 2117,6-16-360,10-4 0,0 1-2671,-14 1 2626,14-5 0,0 0 45,0 0 0,0 0 87,-8-5-222,7-1 0,3-1 45,4-7-989,4 2 449,11 1 180,6 4 270,6 0 0,6-4 0,7 4 0</inkml:trace>
  <inkml:trace contextRef="#ctx0" brushRef="#br0" timeOffset="593">8405 6792 7533,'-19'-7'1169,"-5"-3"-809,16 2 0,-9 2-360,16 0 180,-5 6-1,1 0 1,4 0 0,-5 0 90,6 0-180,0 0-90,6 0-360,-5 0 270,10 0 90,-4 6-360,0-5 181,4 10-1,-4-9 90,5 8-90,0-8 180,1 3 0,-1-5-90,1 0 90,-1 0 0,0 0-90,1 0 90,-6 0 90,4 0 0,-10 0-90,10-5 450,-9-2-271,3-6 91,-5 1 90,-5 0-180,-2-1 90,-6 1-90,1 0 90,-6-1-180,4 6 89,-9 2 1,9-1-629,-9 5 269,9-5 180,-4 6-540,11 0 360,1 6 90,6 1-90,0 5-1349,0 1 1529,11-1 0,3 6 0,11 1 0</inkml:trace>
  <inkml:trace contextRef="#ctx0" brushRef="#br0" timeOffset="1009">8777 6470 7533,'-35'-33'2158,"2"4"-1978,32 17 0,-4 5 90,5-4-270,5 9 90,-4-9 899,10 10-359,-4-10 180,17 10-810,-9-5 90,14 6-360,1 6 90,-2-5-1072,8 16 892,-12-9 180,1 15 180,-6-4 0,4 6-180,-4 5 90,0-3 90,-1 8 0,-5 3-360,-1 0 91,1 5-1,-1-11 360,-5 3-180,-2-8 90,-5-3-90,0 0 539,0-10-269,0-2-90,-5-7 630,3-5-270,-9 0-180,5-10-91,-7 1 91,6-14 90,-4-2-270,10-1 180,-10-10-427,9-1 427,-3-2-360,4 0 0,2-3 90,1 16 0,1 0 340,0-16 0,1 1-745,4 15 1,2 2 134,10-20 180,-7 20 0,4 0-405,6-4 1,2 1 404,-2 6 0,1 1 0,3-5 0,1 3-1529,15 3 719,-11 1 271,-2 5 629,-5 6 0,5-9 0,2 2 0</inkml:trace>
  <inkml:trace contextRef="#ctx0" brushRef="#br0" timeOffset="1492">9049 5788 7533,'-7'-45'1709,"1"9"-1439,1 18-360,3 6 180,-9 5 0,10 1 89,-4 1 361,-1 4-180,5-5 0,-10 6-180,9 0-180,-3 6 0,-1 0 179,0 7-179,-6 4 0,0 3 90,-1 10-891,1-4 711,-1 5 0,1-6 180,0-1-90,-1 1-90,1-5 180,5-3-180,-4 1 0,4-4-90,0-1 180,2-3 270,5-8-90,0 3 0,0-5-180,0-5 270,5-13-180,2 3 0,5-20 0,1 15 0,-1-11-2771,1 7 2591,-1-7-2268,0 5 2448,1-4-1517,-1 5 1337,1 5-270,-1-3 450,0 9 947,0-3-1127,-5 4 90,4 1 0,-4 5 90,-1 2-90,5 5 1898,-4 0-1809,0 5 1,4 8-90,-4 0 0,6 5 90,-1 0-90,0 1 90,6 1-878,-4 3 788,10-9-1454,-11 3 1544,11-4-1081,-5-1 811,6-5 0,-6 4 90,5-4 414,-5 0 0,0 4 0,-1-4 0</inkml:trace>
  <inkml:trace contextRef="#ctx0" brushRef="#br0" timeOffset="2619">10128 6421 7533,'-19'0'0,"-5"0"-180,10 0 90,-4 0 0,6 0 0,0-6 630,-1 5-271,1-5-179,-1 6 450,1 0-270,5 0 90,-4 0-270,10 0 0,-5 0 0,6 0 0,0 0-180,6 0 359,12 0-179,2 0-90,16 0 0,-10 0 90,10 0 0,-4 0-270,5 0 90,0 0-1189,-7-3 1,-1 0 1368,9 2-135,-6-2 0,-1 1-45,2 2-270,4 0 180,5 0-286,-4 0 376,-5 0 90,2 0-90,-27 0 270,9 0-270,-16 0 90,5 0-90,-6 0 180,0 0-90,-6 0 0,-6 0 179,-2 0-89,-10 0-90,5 0 180,-6 0 0,0 0-180,1 0 0,4 0 180,-3 0-90,9 0-90,-4 0 90,0 0 0,5-6-90,0 5 90,2-10 0,4 9-90,0-9 0,-4 4 90,10-5-180,-5 0 180,6-1-90,0 1 0,0-6-90,0 4 90,0-9 0,0 9-90,0-9 90,0 9 0,0-4 90,0 6-90,0-1 90,0 1-90,0 5 2373,0-4-2283,0 9 111,0-3-201,0 5 450,0 0-360,0 5-90,0 2 90,0 6 270,0 5-180,0 1 89,0 6-3546,0 5 3522,0 2-155,0-1 17,0 11-17,0-9-270,0 10-135,0-11 0,0 0-494,0 18 584,0-17 0,0 0 45,0 9-1349,6 1 719,-5-4 810,5-2 0,-1-1 0,2-5 0</inkml:trace>
  <inkml:trace contextRef="#ctx0" brushRef="#br0" timeOffset="3218">11268 6011 7533,'-14'7'1079,"-3"4"-1349,16-4 270,-4 6 90,5 4-90,0 8-90,0 7 270,0 11-3457,5 6 2924,-2-21 1,1 1 442,2 4 0,0 1-209,1 3 0,-1 1 209,0 2 0,0 1-360,0 5 0,1 0 135,1 1 1,2 0 134,-4 0 0,1-1-45,5-2 0,0-1-135,-6-5 0,2-1 45,3 0 0,1-1 90,-5-9 0,0-2 90,2 0 0,0-2-45,-2 8-270,4-7-460,-10-4 640,4-8-283,-5-1 13,0-10 2438,0 5-2348,0-6 270,-5-6 0,4-6 0,-10-2-90,4-15-1211,-6 8 1211,-5-14-596,9 11 1,-1-1 1045,-9-16-367,12 12 0,1-1 97,1 5 0,-1 0-135,3-2 0,-1-2 180,1-2 0,0 0-45,-3 0 0,1 0 0,3 0 0,2 0 135,-3 3 0,1 0-91,1-3 1,2 1 0,1 4 0,1 1-45,0 0 0,1 0 180,14-12-1278,1 12 1278,6 7-180,5 6 1570,-3 5-1390,8 1-90,-3 6 1093,0 0-1003,4 6-90,-5 6-138,1 2-132,-7 10 0,-7-5 90,-6 6 2751,-5 0-2751,-2 0-90,-5 5 180,0-4-719,-11 4 269,3-5 180,-21 0-2922,9 0 2922,-16-1 0,10-4 381,-10-2-111,4-12-90,0 5-90,-3-9 0,8 9-2868,-3-10 2958,5 5 0,0-12 0,1 0 0</inkml:trace>
  <inkml:trace contextRef="#ctx0" brushRef="#br0" timeOffset="3993">12037 6148 7533,'-13'-33'0,"1"4"1169,5 16-539,2 1-181,-1 5-89,5 2 90,-5-1-270,6 5-360,0-5 270,0 12 0,0 1 90,0 10-450,0 3-3007,6 5 3162,-5 5-1974,10 1 1999,-10 7-1426,10-1 1516,-9 5-1105,9-3 925,-4 4 0,0-6 270,4 0 271,-4 0-451,-1-5 0,6-2 270,-11-5 682,4-6-862,1 5 270,-5-16-90,5 3 1529,-6-11-1619,0-5 2646,0-2-2646,5-11 1323,-3-2-1503,3-4 0,-5-6-2101,6 3 2281,-5-8 0,10 8-98,-4-9 98,5 5-630,1-1 270,-1 2 90,1 0 0,4 9 90,3-8 90,5 15-89,-1-4-1,1 12 539,6-6-269,-5 11-82,-1 1-8,-2 7 0,-4 11-90,1 1 90,-3 6-90,-4 0-270,-1 5 180,-5 1-812,-1 1 812,-6 4 0,0-4 90,0 5-900,0-5 450,0-2 91,-6-5 359,-1-1 0,-11 1 0,-1 0 0</inkml:trace>
  <inkml:trace contextRef="#ctx0" brushRef="#br0" timeOffset="4626">12124 5603 7533,'0'-20'1169,"0"8"-989,0 6-90,0 6 540,0 0-91,-6 6-179,5 1-180,-5 11 0,6 1-450,-5 6-3007,-2 0 3162,0-1-317,-4-4 162,10 3 180,-11-9 0,11 3-312,-10-4 312,10-1 180,-5 1-90,6-6 180,-5-2-180,3-5 2979,-3-5-3159,5-2 1126,0-22-856,5 7 661,2-14-751,0 6-233,4-2 323,-4-5-270,5 0 180,1-1 90,-1 7 0,6-5-270,-4 10 180,4-5 0,0 12 270,1 1-91,6 11 1,-6 2-90,-1 10-90,-6 8 90,-5 6-3285,4 6 3195,-4 5 90,0 2-474,4 5 294,-4 0 90,5 1-720,1-7 451,-1 5-91,1 7 360,-1-9 0,-4-10 0,2-1 0,9 8 0</inkml:trace>
  <inkml:trace contextRef="#ctx0" brushRef="#br0" timeOffset="5210">11888 6656 7533,'7'-12'899,"4"5"-899,-10 1 0,5 1 1170,-1 3-541,-3-9-269,3 10 90,-5-5-180,6 1-91,-5 3-179,5-3 0,-1-1 90,-4 5 180,5-4-630,-6 5 270,5 0 180,-3 0-629,3 0 269,-5 0 180,0 0-270,6 0 0,-5 0 180,5 0 1,-6 0-271,0 0 540,5 0-180,-3 0 0,3 5 0,-5-4 90,0 5-90,0-6 90,0 0-90,0 5 270,0-3 0,0 3-180,0-5 719,0 0-629,0-5-90,-5 3 270,3-3-180,-9 5-90,10 0 90,-10 0 90,9 0-90,-9 0-90,10 0 180,-10 0-90,10 5 0,-10-3-180,9 3 90,-3-5 90,5 0-90,0 6 0,0-5 90,0 5 0,0-6-360,5 0 180,-3 0 0,9 0 0,-10-6-180,10-1 0,-10 0 90,10-4 180,-9 10 0,9-10 0,-4 4 0</inkml:trace>
  <inkml:trace contextRef="#ctx0" brushRef="#br0" timeOffset="5963">13127 6346 7533,'-14'-7'1169,"-2"-4"-809,9 10-90,0-5-180,2 1 90,5 3-1,0-3 271,0 5-270,0 0 90,5-6-180,2 5 90,5-5 0,1 6-90,5-5 89,-5 3 1,11-3 0,1 0-180,1 3 0,10-9 180,-5 10-90,7-10-654,-1 9 474,6-9-1363,1 10 1453,-20-4 0,1-1-630,19 5 360,-1-5 180,-6 1-360,0 3 181,-5-3-250,10 5 249,-20 0 180,7 0 0,-23 0 90,0 0 232,-6 0-322,0 0 1841,-6 0-1661,5 0 194,-10 0-734,-1 0 180,-2 5 0,-4-3-809,11 3 1079,-4-5 0,10 6 0,-5 1 0</inkml:trace>
  <inkml:trace contextRef="#ctx0" brushRef="#br0" timeOffset="6879">14566 6259 7533,'-7'-33'2248,"-4"4"-2338,10 23 270,-5-6 540,6 6-180,0-7-360,0-5-180,0 5 269,0 0-808,6-3 629,-5 2-450,10-6 90,-10-3 180,5 4 0,-6-1-90,-11-3 0,3 9-269,-27-14 359,13 18-180,-8-6 270,6 16-90,5 5 90,-6 2 0,0 11 90,-5 12 0,10 3-497,7-9 0,2 0 407,-1 15 180,5 9-90,4-21 0,0 1 0,2 6 0,2 1-90,4-5 0,1-1 0,-3-1 0,3-2 449,28 10-269,-6-16-90,9-2 360,-1-7-180,-10-9 90,4-2-91,-5-7-89,0-6-90,-6-5 14,4-1 166,-12-6 0,-2-2-90,4-5-180,-6 6 0,-3 0 90,-4-15 90,0 12-180,0-13 90,0 12-540,6 9 270,-5-2-360,5 16 1167,-6 2-807,0 5 83,0 16 97,5-1 0,-3 21 0,3 12-3201,-5-1 3156,0-18 0,0 2 90,0 8 0,0 0-482,1-10 1,-2 4 458,0 4 1,0 7-1,-1 2 1,1-7-23,0 6 0,0-2-30,0 5 0,-2 5 0,2-8-15,0-9 0,2-4 45,2 0 0,-1-2 0,0 15 180,9-3-307,-4-18 217,5-4 540,-5-8-91,-1-12 451,-1-1 2286,-4-16-2718,10 3-288,-4-10-180,6-7 90,-1 5 0,1-15 747,-1 8-657,0-16-317,6 5 2,-5 7 0,-1-3-1468,-2 9 0,1 0 1513,3-9 0,1-4-450,-3-4 1,0 1-788,-1 12 1,-1 0 1101,5-11 0,-1 2-214,-7 18 0,-1 3 169,12-20-988,-6 6-92,1 6-251,-1 11 972,-5 9 1016,4 39 1,-10-10-1,5 23 1</inkml:trace>
  <inkml:trace contextRef="#ctx0" brushRef="#br0" timeOffset="7196">15247 6445 7533,'-10'-24'404,"-1"0"1,-5-20-765,16 37 270,0 0 1,0 1 2247,0 6-1978,0 0 0,5 0 90,-3 0-720,9 6 270,-10 1-269,10 11 359,-4-4-180,11 9 90,-4-9 0,9 4 180,-15-11 360,14 4-270,-19-10 90,8 5-180,-11-12 0,0-1 0,0 0 90,-5-15-90,-2 13-900,-6-9 900,1 7 0,0 9 0,-1-3 0</inkml:trace>
  <inkml:trace contextRef="#ctx0" brushRef="#br0" timeOffset="7643">15582 6061 7533,'-14'-40'2428,"3"6"-2518,11 27 0,0 1 810,0 6 269,6 17-719,0-8-180,3 18 0,0 3-90,5-4-351,-2 15 0,0 4 171,-3-21 0,1 1 90,-1 12 0,1-1-90,8 2-363,-5 3 453,-7-26 629,5 2-539,-9-22 90,3-31 90,1-5-135,-6 8 0,1 0-2272,10-13 2227,-4-2 90,6 6-1408,-1 8 1138,6-1-203,7 10 113,-5 5 540,26 8-180,-23 12 89,7 12 1,-2 5-270,-4 7 90,-6-3 0,-2 4 90,-4 24-2139,1-8 2049,-9-15 0,-1 2 0,0 2 0,-1-1 0,-2 13-450,1-15 0,-2 0 1104,-4 15-833,3-15 408,-9 3 1,4-12-1,-5-6 1</inkml:trace>
  <inkml:trace contextRef="#ctx0" brushRef="#br0" timeOffset="8076">15805 5429 7533,'0'-19'3276,"0"6"-2685,0 13-411,-5 1-90,3 16-809,-9-3 359,4 11 45,-6 5 0,-3 3-597,0 7 762,2-9 0,-3 5 0,2-5-120,-1 7 180,-1 1 0,-1-3-90,5-13 808,0 6-358,8-24-180,5-5 719,5-27-629,2 9 180,7-18 0,1-2-641,2 5 401,-3 4 0,3-5 0,-3 6-1780,3-5 1660,-3 4 0,1 0 0,2-1-1107,-3 9 1197,4-8 180,-5 21-180,-1-3 0,-5 11 412,4 11-322,-4 13 90,0 21 1247,4 0-1427,-8-7 0,1 0-1181,8 6 1136,-6-15 0,0 1-720,3-2 1,0-4 674,11 7 0,-11-8 0,1 1 0,8 0 0</inkml:trace>
  <inkml:trace contextRef="#ctx0" brushRef="#br0" timeOffset="8660">16859 6309 7533,'-27'0'689,"1"0"1,-2-3 0,5 0-331,9 2 271,1-5-360,8 6 90,16 0-450,3 0 0,10-2 0,4-1-90,9 1-990,9 0 1,0-1-2108,0 3 3202,-11-3 0,-1 1 1,4 0-1,-1-3 1</inkml:trace>
  <inkml:trace contextRef="#ctx0" brushRef="#br0" timeOffset="8843">16810 6111 7533,'-21'-14'2338,"5"3"-2338,16 5-90,0 5 540,22-4-360,-6 5-360,17-3 0,3 0 180,-3 1-876,-1-1 0,8-1 0,-5 0 966,7 3 0,4-4 0,1-1 0,-22 3 0,1-1 0</inkml:trace>
  <inkml:trace contextRef="#ctx0" brushRef="#br0" timeOffset="9243">18123 5950 7533,'-26'-42'1259,"3"4"-1169,5 36-90,4-3 360,-26 10 0,22 2-226,-7 5 1,-1 5-45,4 22-135,6-12 0,2 2-109,6-4 1,3 1 153,6 12 0,4 0-519,3 0 489,7-9 0,6 2 0,0-5 120,12 0-270,-2-7 0,7 2 0,-4-5 180,-8-7 0,1-3-60,11 0 0,6-2 0,-5-1 60,-12-2 0,0-4 0,7-8 0,4-6 0,-7 0 630,6-15-331,-19 5 1,-1-7 0,-5 3-30,-5-14-150,-17 8 0,-7-5 0,-2 6-607,2 11 1,-6 2 463,-5-2 1,-7-3-1,-2 0 1,5 6-68,1 1 0,-1 5-300,-13-3 0,-5 2 1,7 6 389,-4 9 0,9 6 0,2 6 0,4 22 0</inkml:trace>
  <inkml:trace contextRef="#ctx0" brushRef="#br0" timeOffset="17220">8355 6892 7533,'-26'-8'-1619,"3"-3"1619,16 10 0,1-10 0,6 4 1709,0-5-720,0 0 1,22-17-4267,-5 12 2392,13-17 795,-6 20 1039,-5-4-949,6 6-179,-1-1 179,1 1-90,0-1 180,-6 1 2942,5 0-3032,-16 5 0,3 1 90,-16 6-90,-8 6 0,-6 1 0,-6 5 0,0 0-3212,0 1 3392,1-1-2449,-1-5 2269,0 4-762,0-4 1032,6 0-270,-4 4-90,14-4 180,-7 0-90,14-2-90,-3-5 0,16 0 90,-3 0 90,15 0-180,2-5 0,2-2 1518,3 0-1698,11-10 270,-12 15-90,12-15 90,-16 16-89,-5-5 89,-8 6 89,-1 0 2376,-10 0-2465,5 0 0,-12 6 270,-6 1-90,-2 5-90,-9 0 180,-13 12 89,-4-3-822,17-6 0,2 0 463,-9 4 90,6-1 90,10-6-270,-4 1 0,6-1 0,5-5-90,2 4 0,5-10 180,0 10 514,5-9-964,2 3 90,22-5-719,4-5 629,11-2 1269,-7 0 0,-6-4 0,-7 4 0</inkml:trace>
  <inkml:trace contextRef="#ctx0" brushRef="#br0" timeOffset="17743">9260 6668 7533,'-20'-19'1979,"2"7"-1530,11 1-179,2 4 0,5 0-180,0-4 90,0 9-450,0-3 270,0-1-720,0 5 451,0-10 89,11 10 0,-3-5-450,10 0 270,0 5 180,1-4-89,1-1-1,3 5-3007,-4-10 2802,1 10-1626,3-10 2191,-9 9-1008,4-9 828,-6 10 359,1-10-269,-6 9 720,-2-3 1625,-5 5-2075,-5 0-180,-8 0 720,-1 0-361,-4 0-179,1 0 0,3 0 90,-4 0 0,5 0-90,1 5 2067,0-3-2337,5 9-360,1-10 270,6 4 1729,0 1-1729,0-4 0,6 9 90,1-10-540,5 5 270,0-6-449,6 0 629,-9 0 270,7 0-270,-14 0 360,3-12-270,-5 10 270,0-15-91,-5 16 1,3-10-180,-9 9 90,10-3 0,-10 5-539,4 0-2828,0 0 2802,-4 0-605,4 5 451,0-3 359,2 9 270,5-4 0,0 5 0,0 1 0</inkml:trace>
  <inkml:trace contextRef="#ctx0" brushRef="#br0" timeOffset="18159">9508 6309 7533,'-6'-33'1889,"5"4"-1530,-5 17 271,6-1 180,0 1-631,0-1 181,0 7-270,0 0 0,0 6-90,0 6 180,6 0 0,-5 12-270,10 1 90,-4 6-3277,0 5 2802,4-3 430,-5-2 0,0 2-720,1 2 1,0 0 584,2 0 0,0 1 45,-2 3 0,-2-1-45,2 6-90,4 5 1,-9-6-1,9 1 360,-10-7-270,5 0 90,-6-12 180,0-1 90,0-6-360,0-5 629,0-2-269,0-15 0,-6-4-90,5-11-270,-5 0 270,1-22-90,3 17 1115,-3-12 1,-1-1-1386,5-3 225,-2 14 0,0-2-90,5 4 0,2 2 45,3-2 0,5-17 90,6 22 180,-4 6-180,9 1-90,-3 6-2224,4 5 2673,1 1-2211,0 6 2122,0 6-90,5 17-270,-4 16 90,-12-9 0,-3 2-520,-4-6 1,-1 0 69,-3 2 0,-1-2 1,-2 11 1659,0 6-1480,0-5-449,0 5 719,0-6 0,-5 1 0,-2-1 0</inkml:trace>
  <inkml:trace contextRef="#ctx0" brushRef="#br0" timeOffset="18658">9706 5652 7533,'-19'-7'0,"1"2"0,5-1 0,1 5 0,5-5 0,-4 6 0,10 0 0,-5 0 0,1 0 0,3 6 0,-3-5 0,5 16 1169,0-9-449,-6 32-3997,5-17 3072,-5 18-111,6-5 46,-5 3 180,4 5-90,-5-7 90,6-12 270,-5-7-90,3-11-90,-3-2 0,5-5 540,0 0-270,0-5-90,5-8 3096,2-17-2688,0 2-295,4-7-203,-4 4 0,0 5 0,4-4 180,1-17-180,2 17 0,4-12 0,-11 25 0,4 4-3367,-4 1 3162,0 5-617,4 2 822,-4 5 0,-1 5-270,5 8-1105,2 22 745,1 5 214,-6-13 0,2 1 326,-1-3 0,-1 0 0,-1 2 0,0 1 0,2 0 0,0 1 0</inkml:trace>
  <inkml:trace contextRef="#ctx0" brushRef="#br1" timeOffset="24770">9359 8614 11004,'12'-19'-2448,"-5"7"2094,4 1 248,-4 4 191,5 0 23,-5-4-207,4 4 522,-4-5-614,6-1 257,-1 1 109,-5-6-213,4 4-62,-4-10-122,0 5 249,-2 0-323,-5-4 334,0 3-27,0-4 179,0-7-47,-5 11-43,-8-15-141,-6 20 174,-11-14-1104,4 15 1049,-10 2-270,-7 6 1,3 12 89,-8 1 102,23 4 0,2 1 90,-12 9-90,14-7 0,1 2 45,1 4 0,2 1-45,-5 14 0,-2 8 45,20-17 0,3 0 45,1 4-90,1-4 0,3 1-718,20 10 808,3-4-180,-6-15 0,1 0 0,8 3 0,-1-1 90,14 3-90,-13-3 0,-1 1-45,-6-6 0,-3 0 135,13 12-135,-14-9 0,-2 0-45,2 7 49,-6-6 131,-13-1-180,-18-6 450,-8 1-180,-12-6 90,12-4 0,-1-1-1652,-15-2 1562,13 0 0,-1 0-180,2 0 0,1 0-322,-20 0 457,20 0 0,0 0-455,-20 0 140,12 5 90,0 3 180,17-2 0,6 11 0,-1-3 0</inkml:trace>
  <inkml:trace contextRef="#ctx0" brushRef="#br1" timeOffset="25875">10202 8590 12873,'0'-29'-1040,"0"0"0,0-19 227,0 17 2115,11 6-993,-2 12 153,8 2-653,7 5 110,-3 5-721,9-5 980,-5 12-38,-6 0-101,4 13-150,-3 5 31,4 3-801,-4 8 690,-5-14 0,-1 1-853,1 18 931,-3-16 1,-1 0-73,-4 3 1,-1 0 48,3-4 1,0 1-76,-2 11 0,-1 1 168,7 11-185,-8 1 20,-5-17-19,0-1 315,0-10-85,0-2 271,-11-12 187,9-12-536,-15-6 562,5-13-295,3-6-199,-7-1-408,14 3 1,2 0 504,-5-8-3,4 8 1,2-1-661,-1 0 0,0 1 747,0-14-475,2 14 0,1-1 213,3 2 0,1 2-520,7-10 441,-3 12 1,1 1 103,7-2-434,12 6 193,0 7-1672,1 12 1986,-7 6 0,-7 13 0,-6 0 0</inkml:trace>
  <inkml:trace contextRef="#ctx0" brushRef="#br0" timeOffset="26276">10450 8044 7533,'-7'-40'0,"2"6"270,5 21-1,0 6-269,0 2 180,0 5-90,0 0-90,0 5 180,0 13 90,0 3-630,-6 4-180,-1 9 361,-5-17-815,5 17 994,-4-20-360,4 15 360,0-14-270,-4 9 270,10-18-90,-5 0 0,1-1 90,4-3 774,-5-2-774,6-12 360,6-8 180,11-21-360,-1 12-62,-5 6 1,1-1-74,2-1 0,1 2-45,7-13-45,-1 6 0,-1 2 135,1 6-90,8-7 0,-10 17 90,1 5-90,-3 1-180,-4 12 270,-6 6-90,4 8 0,-10 4-450,10 18-271,-4-8 361,0 9-180,10 4 450,-15-13-1598,15 9 1688,-10-7 0,5-10 0,1 4 0</inkml:trace>
  <inkml:trace contextRef="#ctx0" brushRef="#br1" timeOffset="26675">11020 8714 8711,'-21'0'-180,"5"0"270,10 0 180,5 0-180,-5 0 270,6 0-450,-5 0 90,3 5-111,-3-4 20,5 5 46,0-6-225,5 0 360,2 0-90,6 0-270,-1 0 180,0-6 182,1 5-439,-1-10 432,1 4-293,-7-5 33,5-1 23,-9 1 28,3 5-34,-5-4 220,0 10-299,0-5 62,-5 6 473,3 0-123,-9 0-23,5 0 152,-1 0-236,-4 6-135,9 0-3,-3 7 113,5-1-359,0 1 181,0-7-1,0 0-270,5 0 235,2-5 174,0 5 26,4-6 1,-4-6 0,5-1 0</inkml:trace>
  <inkml:trace contextRef="#ctx0" brushRef="#br0" timeOffset="27092">11342 8391 7533,'4'-34'239,"-1"1"1,3 4 0,-1 7 120,-3 16-180,3 6-90,1 6-450,-5 6 180,10 2 360,-10 4-90,5 5-90,-1-2-90,-3 26 90,9-18-662,-10 12 482,5-11 180,-1-4 0,2 16-90,11 2 90,-10-10 0,9 1 90,-10-23 0,0-5-90,4-1 180,-5-12 482,7-1-662,-6-5-270,4-17 270,-10 7 90,5-14-540,-1 0 360,2 8 1,0-7-361,10 5 450,-9 3-270,10 3-90,5 0 540,-8 16-90,14-3-270,2 11 450,-4 11-90,9-3-135,-14 10 0,-3 4-554,5 7 554,-4-9 0,0 3 0,-7 3 0,-2 0-225,10 10 225,-8-10 0,-2 1-315,-7 1 0,-2-2 1,4 10 224,-6-9 0,0-2 45,0 2 0,-11 3 0,-3-5 0</inkml:trace>
  <inkml:trace contextRef="#ctx0" brushRef="#br0" timeOffset="27508">11578 7908 7533,'-7'-40'629,"1"5"-449,6 29 0,0 0-720,0 6 181,0 6 179,-5 0 90,-2 12 90,-5 7-180,-1 1 90,6 5 90,-9 5-90,13-9 0,-13 3 90,14-6 0,-3-11 0,-1 5 180,5-5 0,-5-6-180,6-2 180,0-10 90,0-2-270,6-6 179,-5-5-89,10-1-90,2-11 90,0 4-90,5-5 90,-5 7-622,-1-7 532,0 5 90,1-4-90,-1 10 90,1 3-90,-1 4 0,6 1 90,-4 5-1,-2 1 1,5 17-180,-9 3 90,10 17 90,-6 17-1203,1-7 888,-7-14 0,0 0 225,1 10 0,4 6 0,-4 1 0</inkml:trace>
  <inkml:trace contextRef="#ctx0" brushRef="#br1" timeOffset="27991">12843 8751 11105,'7'-26'-1350,"4"-3"1058,-4 20 1257,5-7 41,1 9-450,-1 0-240,0 1-1,1 6-405,4-5 335,2 4 124,17-5-979,-9 6 415,9 0-499,6 0 36,-14 0 473,14 0 192,-17 0 1,5-5 0,2-2 0</inkml:trace>
  <inkml:trace contextRef="#ctx0" brushRef="#br0" timeOffset="28143">12893 8515 7533,'-35'-33'719,"2"4"-179,32 22 180,1 2-1080,7 5 360,10 0 0,8 0-540,1 0 270,10 0 180,-5 0 90,-5-1 0,2 2 0,19 10 0,-17-4 0,0-1 0</inkml:trace>
  <inkml:trace contextRef="#ctx0" brushRef="#br0" timeOffset="30162">14281 8143 7533,'-7'-40'-450,"1"6"1080,6 21-271,6 7-179,-5 0 0,10 6-180,-4 0 0,5 0 90,1 0-90,-1 0 180,-5 6 0,4-5-90,-4 10-270,5-4 180,1 5 0,-1 1-90,1-1-90,-1 1 180,-5-1 90,4 6-180,-10-4 180,10 9-90,-9-9-90,9 4 270,-10-6 0,5 0-180,-6 1 90,5 5-90,-3-5 90,3 0 180,-5-2-180,0-10 0,0 5 0,0-6-1,0 0 1,-5 0-359,3 0 89,-9 0 90,10 0 90,-5 0-360,1 0 270,-2-6-180,0 5 0,-4-5 270,10 6-90,-10-5 0,9 4 90,-3-5-90,-1 1 0,5 3 180,-5-3 0,1-1-180,3 5 0,-3-10 270,5 9 0,0-3-180,0-1 0,-6 5 90,5-10-90,-5 10 90,6-11-180,0 6 180,0-1-90,0-4 0,-5 9-90,4-9 90,-5 10 0,6-10 0,0 10 0,0-10-90,0 4 180,0 0-90,0 1 0,0 1 0,0 3 180,0-9-180,0 10 0,0-5 90,0 1-90,0 4 0,-5-5 0,3 1 0,-3 3 0,5-3 0,0-1 90,-6 5-90,5-5 90,-5 6-90,1-5 0,3 3 0,-9-9 0,10 10 0,-10-10 90,10 10 0,-10-5-90,4 0-90,-6 5 180,-5-10-90,-1 10-180,0-5 270,-5 6-90,11 0-180,-11 0 270,-1 11-180,-1 3-169,1 11 259,7 5 0,6-4 0,0 10-452,5-4 452,1 5-939,6 6 939,0-5 0,6 5 0,1 0 0,10-10 180,3 8-180,5-15 90,-5-7 0,1-2 90,8-2-180,18 2 90,-21-17 89,10 0 1,-10-6-90,4-1 0,-5-10 0,0-3 0,-6-5 0,5-5-90,-11-2 90,5 1 0,-11-5-360,2-2 0,-1 0 90,-6-4-45,4 2 1,-1 5 134,-5 21-180,0 3 313,0 17-43,0 28-90,-5-4 46,4-4 0,1 2 224,-3 2 0,0-1-90,3 20 30,0-10 0,0 6 0,0-3-1219,0-1 1,0 0 1158,0-1 0,0 2 0,0 1-30,1-1 0,1 0 0,1-2-486,-1 2 1,2 1 432,1-1 1,2 6-1,-1 0 1,0-7-23,-2 2 0,2-2 0,0-5 0,1 5 0,1-1 0,-2-7 0,-2-3 0,0-3 74,3 5 0,-1-5-29,-1-9-90,-5-13 1342,0-15-442,0-10-360,0-22 2107,0-4-2467,0 0 0,0-2 192,0 17 1,0-2-306,2-1 1,1-6 0,1-1-1,-2 6-455,-1-5 0,1-2 343,3-2 0,3-9 0,0 1 1,-1 6-1179,-3-1 0,1 2 1013,2-1 0,2-3 1,-1 3-106,1-1 0,0 4-223,-5 15 1,0 0 312,5-6 0,-2 3-18,-5 1-206,3 16 392,-5 14-393,0 14 540,0 11 0,6 5 0,1 2 0</inkml:trace>
  <inkml:trace contextRef="#ctx0" brushRef="#br0" timeOffset="30446">15073 8528 7533,'-12'-13'899,"5"-5"-629,2 10 0,10-9 0,7 16-540,13-10-3007,24 10 2904,-21-5 1,1 1 417,0 4 0,0 0-404,-1-1 0,-2-1 269,17 3-90,-5 0 180,5 0-585,-8 0 1,0 0 584,5 0 0,-7-2 0,-2-2 0,-6-3 0</inkml:trace>
  <inkml:trace contextRef="#ctx0" brushRef="#br0" timeOffset="31825">15049 8094 7533,'0'-13'-360,"0"6"180,0-4 900,0 4-271,0 1-179,0 0-270,0 6 540,0 0-450,0 6 0,5 0 90,-4 13 0,10 0-360,-9 6 90,9-1 270,-10 1-90,5 5-704,-6 8 614,0 6-947,5 5 857,-4-21 0,0-1 45,1-2 0,1 1 90,-2 18 0,-2 0-90,1-12 0,0 0-45,0 15 1,0 1 89,0-7 0,0-2-1299,0-9 1,0 0 1343,0 3 0,0-1 45,0 10-90,0-19 0,0-1 281,0-22-281,0-17 1619,0-15-1169,0-7-332,0-10 62,0 7-91,0 3 91,0-3-360,0-1 180,0-1 0,6 0 90,-5-5-359,10 11 134,-5 5 0,0 1 868,8-5-868,-6 8 0,2 0-404,14-3-312,-9 6 851,8 3-542,-5 16 812,1 2-180,6 5-1,-5 5 514,14 8-513,-6 17-45,-7-6 0,0 1-617,-7-2 1,-2 1 571,1 3 0,-2 0 90,1 10-90,1 6 90,-1 1-90,-5 0-90,-1-12 1,-1 0 89,-4 11-225,2-13 0,0-1 45,-3 8-90,0-5 599,0-7-329,-11 9 0,-3-12 0,-11 14 0</inkml:trace>
  <inkml:trace contextRef="#ctx0" brushRef="#br0" timeOffset="32330">15185 7548 7533,'-7'-38'90,"2"2"359,5 11-722,0 6 633,0-4 178,11 9-448,-3-4 89,4 11 271,-1 2-270,-4 5 0,0 0-90,4 0-85,-9 5-95,9 7 90,-10 8-539,4 4 269,-5 12 180,0-3-180,0 4-90,0 10-1448,-5-18 1718,4 13-834,-10-12 834,9-4 90,-3-1-179,-1-7 358,-1-11-89,0-2 1820,-4-5-1730,10-11 0,-10-3 0,9-27 90,-3 12 430,5-18-610,0-1-1850,0 7 1760,5-7-270,2 1-985,6 18 1255,-1-13-189,6 18 189,-10 4-90,9 8 114,-5 6-113,2 6 1856,4 11-1767,0 9 0,1 12 90,1-1 89,-3-1 536,1 1-895,2 0 90,-1 1 0,-5-9 1,1 1-91,6 10 180,3 9-405,-6-19 0,-1-1 405,-1 11 0,1-12 0,1-1 0,1 9 0</inkml:trace>
  <inkml:trace contextRef="#ctx0" brushRef="#br1" timeOffset="33240">14851 8651 11105,'0'-6'-1504,"0"-5"1182,0 4 251,0 0 191,0-4-221,0 9 163,0-8-431,6 8 66,-5-3 455,5 5-453,-6 0 141,0 0-1,5 0-89,-4 0 131,5 0 189,-6 5-214,0-3 12,6 8-87,-5-3 219,10 0 0,-10 4-90,5-4 90,-6 0 0,0-2 0,5 1 180,-3-5-90,3 5-90,1-6 0,-5 0 0,5 0 0,-6 0 0,0-6 0,0 5 0,0-10 0,0 10 90,0-10-360,0 9 180,-6-3 90,5 5 180,-16 0-180,14 0 180,-13 0-180,9 5 0,0 2 90,2 0-90,-1 10 0,5-9 90,-5 10-90,6-12 179,0 6-179,0-11 90,11 5-180,-3-6 90,10 0-539,-5 0 269,-1-6 270,1 5 0,-1-11 0,-1 6 0</inkml:trace>
  <inkml:trace contextRef="#ctx0" brushRef="#br0" timeOffset="33663">16500 8465 7533,'-39'-5'-540,"-8"-2"180,25-5 0,-12 5 2069,14-4-1349,1 9-90,7-3 450,6 5-361,6-5-628,0 3 179,17-3 270,-2 5-450,15 0 180,17 0 180,-6 0-551,-14 0 0,2 0 371,6-3 1,0 0-541,14 2 360,-14-1 0,5 0 0,-4 0-99,-9 2 0,-1 0 0,18 0 1,-1 0-1,1 0 0</inkml:trace>
  <inkml:trace contextRef="#ctx0" brushRef="#br0" timeOffset="34244">17441 7957 7533,'-7'-48'-90,"2"10"-90,5 38 90,0 5 270,0 2-90,0 5-90,0 7 0,11 11-90,-3 14-1533,5 1 1802,-7-19 1,-1 2 0,-2 7 0,0 1-1518,1-5 1,-1 0 1247,1 13 0,-2 2-30,-2-11 0,0 2 0,0-2-865,3 10 1,-1 0 954,-1-4 0,-1 2 0,1-2-299,4 7 1,1-2 148,-6 1 0,1 0 101,5-3 0,-1-2 79,-4-5 0,0 1 0,4 10 0,1-1 0,-5-15 0,-1-1 0,3 9 0,-1-3 364,-2 6-454,0-17 0,0-3 1212,-5-16-1211,4-7 2596,-10-7-2237,-2-16-90,-1 2 2148,2-14-2328,-5-8-1888,9-3 1933,2 22 0,0-1 0,-3-13 0,1 0 0,7 13 0,-1-1-45,-6-14 0,0-3 45,7 1 0,1 0-135,-3 6 0,0-2 135,2-6 0,2-3-135,0 13 0,1 0 0,1 2 45,2-4 0,2 1-45,-2-12 0,4-1 135,8 10 0,0 3-847,-9 10 1,1 2 801,6-2 0,4 3 243,17 5-63,-7 10 0,12 1 90,1 17-180,-13-2 0,12 14-90,-11 13-1065,-9-7 1155,-11-7 0,-2 2-450,-4 3 0,-3 0 270,-1 16-135,1-14 0,-2 1 453,-6-5 1,-2-2-409,-6 12 90,-1-14 0,-4-1 0,-4-6 1,0-3 178,-18 8-717,4-10 1,0 0 627,-4 9 0,9-14 0,1 0 0,-12 7 0</inkml:trace>
  <inkml:trace contextRef="#ctx0" brushRef="#br1" timeOffset="34595">18049 8651 11522,'-14'-26'-3044,"-2"8"2782,9 13 241,-6 5 380,-5 0-119,5 0-69,0 0 317,-3 0-218,13 5 453,-8 2-444,11 0-496,0-1 308,5-6 179,2 0-181,6 0-268,10 0-1,-2 0 105,9 0 174,-11-6 259,-1 5 29,-11-10-552,-1 9 90,-6-8-464,0 8 0,0-9 269,0 4-179,-6 0 225,-6 2 52,-13 5 68,-1 0-91,1 0 464,7 5-196,6 8 0,-1 0 1,1 5-1</inkml:trace>
  <inkml:trace contextRef="#ctx0" brushRef="#br1" timeOffset="35008">18347 8156 10220,'-7'-27'-59,"0"0"0,0-1 0,3 5-1081,4 15 524,0-9 732,5 16 261,-3-5-354,9 12 548,-4 6-715,0 2 13,4 10 275,-5 11-121,7 0-997,-6 10 0,-2 2 688,2 1 36,-3 2 0,-2-2-74,-2-7 231,0 8-80,0-14-85,0-3 325,0-6 259,0-8-242,0-12 271,0-28-346,0 5 80,-1-8 0,2-2-265,4-8-1123,-3-8 1306,9 8-211,-5-8-23,7 3-8,-2 7 0,1 1 45,3 2 172,-1 6 0,1 3-28,10 7 157,1 1 118,3 11 1,0 4-79,-3 11-61,9 8 1,-2 5 2252,-15 6-2346,-6-3 1,1 7-1,-4-5-1860,-2 10 1754,-3-3 1,-2 0 61,-8-1 0,-6 6 1,-7 1-1</inkml:trace>
  <inkml:trace contextRef="#ctx0" brushRef="#br0" timeOffset="35513">18322 7461 7533,'-7'-26'209,"0"-1"1,0-1 0,3 5-210,10 9 180,0 2-450,1 17 90,-1 15 1,-6 6 44,0-1 0,0 2-45,-6 9 45,1-4 0,-2 1 45,-7 1 45,5-10 0,0-1-45,-3-2 360,-1 2-180,7-16 270,0-18-270,6-4-45,3-16 0,0-2 45,-2 0-387,9-11 1,2-3 251,-5 22 0,1 1 90,6-13 0,2 1 45,9-3-261,11 5 171,-8 26-115,-2 5 0,0 6 205,-3 10-135,4 16 0,-3 6-134,-7 10-450,-4-9 1,2 6 0,-3-4 538,-7-9 0,0 1 90,2 4 0,2 6 0,0 0 0,-1-5 0,-1-2 0,1-2 0,2 6 0,0 0 0,0 0 0</inkml:trace>
  <inkml:trace contextRef="#ctx0" brushRef="#br0" timeOffset="44706">9421 10398 7533,'-19'0'0,"6"0"-90,8 0 180,-1 0-90,5 0-90,-5 0 180,6 0 1169,0 0-360,11-5-719,-2-2-90,8-5 270,1-1-180,-4 6-450,10-4 270,-11 4 180,5-5-630,-5 5 180,-1-9-269,-5 7-181,-2-14 540,-10 9-90,-7-4 450,-24 0 0,1 10-630,9-1 0,-1 2 360,-18 5 180,-4-4 90,5 12-270,-5 1 225,19 3 0,0 4-90,3-2 0,0 2 44,-1 0 1,1 3-45,4 9 0,5 1 45,3 8-45,5-6 0,4 2-315,6-4 1,5 1 179,3-2 0,2 0 0,1 2 0,4-1-90,15 2 0,4-4 135,-9-7 0,0-2 90,10 5 0,2 0-135,-4-3 0,0-1 45,-6-3 0,-1 0 45,5 4 0,-1 0-90,-7-3 0,-3 0-534,6 6 534,-8 8-90,-24-10 540,-7-5-180,-18 2-385,3-11 0,-3-3 384,7 2 1,-2-1-90,-11 0 0,-3 0 225,3-3 0,1 0-180,6 0 0,0 0 0,-3 0 0,-1 0-180,1-3 0,2 0 45,0 2-45,4-2 0,3 0 57,10-2-12,2 3 130,12-3 0,12 10 1,8 2-1</inkml:trace>
  <inkml:trace contextRef="#ctx0" brushRef="#br0" timeOffset="45105">9967 10448 7533,'-11'-34'839,"1"0"1,0 5-1,3 7-659,7 17-989,0 5 89,11 5 810,-2 2-90,9 6-180,0 10 90,-5-2-90,5 4 720,6 14-2280,-9-10 1784,-4-5 1,1 1 90,0 2 0,0-1-45,3 16-90,-4-16 0,1 1 0,1 1 0,-2-2 481,-2 10-706,6-1 0,-2-1 495,-10-4-360,8 1 450,-17-33-180,-1-17 0,-5-6-1536,-1-5 1536,1-2 0,5 3 0,2-1-91,1 3 1,1 0 45,-1-6 0,2-1 135,1-5 0,2 0-450,4 9 0,1 0 135,0-6 0,2-1-225,11-8 1,3 2-604,-5 16 0,1 1 828,5-13 1,2 2-766,-1 20 0,0 3-1053,16-11 1863,3 13 0,-13 7 0,-5 5 0</inkml:trace>
  <inkml:trace contextRef="#ctx0" brushRef="#br0" timeOffset="45558">9979 9853 7533,'-6'-33'989,"5"4"-1529,-4 22 181,5 2 179,0 10 270,0 2-180,0 11 0,0-4 629,-6 20-359,5-12-270,-10 9 360,4 3-270,0-12 180,-4 8-180,4-1 90,-5-8 90,5 4 0,-4-7 90,4-6-270,0-5 90,1-1 359,6-6-179,0-12 180,0-12-90,0-4-539,6-13 539,1-8-1131,5 8 861,-6 14 0,1 0-180,4 3 0,1 0 180,3-16-45,-3 16 0,0 0-225,6-13 270,-5 11-90,5-3-384,0 15 474,-4 2-90,4 6-360,-6 12 270,1 6-180,-1 2 180,0 9-90,1-3 1,-1 10-91,1-4 225,-4 0 0,-1 0-1128,6 10 948,-5-10 0,0 2-45,0-4 0,0 0 270,10 16 0,-6-13 0,-1 0 0,1-5 0,-1 0 0</inkml:trace>
  <inkml:trace contextRef="#ctx0" brushRef="#br0" timeOffset="45969">10835 10683 7533,'-40'-26'629,"11"3"-899,18 16 360,9 2-90,-3 5-90,5 0 810,0 5-360,0 2 90,0 5-540,0 1 0,0-1 270,0 6-360,5-4 90,2 4 90,11-6-90,-4 0 90,4-5-90,0-1-180,-4-6 270,4 0-90,-6-6 90,-5-1 0,-2-5 360,-5-12-270,0 9 0,-5-8-180,-8 11 90,0-1-900,-11 1 900,-1 5 0,-1 7 0,-4 7 0</inkml:trace>
  <inkml:trace contextRef="#ctx0" brushRef="#br0" timeOffset="46392">11231 10349 7533,'0'-33'479,"0"0"1,-1 4 0,2 5 239,4 6-269,2 12-180,0 0 90,4 6-90,-4 0 179,5 0-89,-5 6-90,4 0-90,-4 23-360,5-7 90,1 14-45,-4-12 0,0-1-795,5 13 885,-6-13 0,1 2-225,4 5 0,-2-2 0,-1 3 180,3-2 0,1 0-540,-6 9 361,10-11-1,-5 8-45,-1-22 135,-5 0 720,-2-8-180,-5-16-180,0 3-90,0-16-90,0-11 90,0 0 382,6-13-382,-3 21 0,1 1-360,8-16 135,-3 4 0,0 0-1307,10 1 1217,-10 7 0,2 2-44,12 8-924,2-15 1103,-4 26 0,2-8 90,1 28-180,-9 3 90,8 11 45,-16 0 0,-2 2-277,8 10 322,-9-6 0,-1 3-335,3-1 0,-1 0 290,-4-6 0,-1 1 45,3 7 0,0 2-450,-3-4 1,0 0 449,0 15 0,-2-18 0,-2-1 0,-3 8 0</inkml:trace>
  <inkml:trace contextRef="#ctx0" brushRef="#br0" timeOffset="46835">11454 9642 7533,'0'-12'899,"5"-6"-449,-3 4-180,3-4 629,1 11-359,-5 2 180,10 5-631,-9 5-178,9 8 448,-10 12-988,4 6-6,-5 6 545,-2-10 0,-1 0-1528,-4 14 1483,1-14 0,0 0-765,-7 21 451,1-8 179,-1 9-450,1-12 450,0-5 90,-1-13 296,1-3-116,5-14-90,-4 3 810,10-16-270,-5-19-180,6-5-190,0 3 0,0-1 100,0-13-46,2 16 1,2-1 135,-2-2 0,2 0-360,9-15 180,-7 18 0,0 1 45,3 4 0,0 2-135,5-11-90,9-8 90,-14 23 1330,13 1-1150,-9 12-270,12 11 0,-5 3 433,3 15-433,-4 13 0,6-7-69,-15-7 1,-1 2 23,6-2 0,-1-1 225,1 13-90,9 8-2983,-1-1 2803,-7-12 0,7 12 95,-11-16 1,6 5 0,2 2 0</inkml:trace>
  <inkml:trace contextRef="#ctx0" brushRef="#br0" timeOffset="47287">12781 10634 7533,'5'-25'2069,"2"11"-2069,6-2 0,-1 14 0,17-3-90,-7 5 90,14 0-90,-6 5 0,-4-3-794,9 4 254,-9-1 270,5-4 91,-6 5-36,-1-6 305,18 0 0,-13 0 0,12 0 0</inkml:trace>
  <inkml:trace contextRef="#ctx0" brushRef="#br0" timeOffset="47445">12818 10411 7533,'-7'-33'2158,"2"4"-1618,5 22-180,5-4-1080,30 9 630,-5-3-315,12 9 1,2 3-65,-18-3 1,-1 0 0,14 7 0,-1 2 0,-13-3 0,0-1 0</inkml:trace>
  <inkml:trace contextRef="#ctx0" brushRef="#br0" timeOffset="49355">14702 10497 6813,'0'-6'720,"-5"0"-720,3 6 1349,-3 0-1259,5 0 989,0-5-809,0 3 270,0-3-540,0 5 270,0 0-270,0-6 0,0 5-180,0-10-90,0 9 180,0-14-720,0 13 451,0-14-451,-11-6 540,3 7 180,-8-10 0,-3 1-90,-3 7 180,-14-17-179,6 18 89,4 8-270,-21 4 360,24 12 0,-1 10 0,2 5 180,7 9-509,2-5 0,2 1 419,5 5-180,0 4 450,6-4-270,0-1 90,0 5 0,0-10 0,6 5-135,11 10 45,-1-17 0,7 4 90,-11-22 0,1-6 180,10-11-180,-2 3 0,-3-11 0,0-2-1,8-3-579,-1-17 400,-7 16 180,-6 0-90,1 6-360,-1-5 0,11-6 180,-8 3-90,0 3 0,-1 1-90,0-4 760,4 2-670,-11 8 864,-2 10-774,-5 0 0,0 2-90,0 5 739,0 0-649,0 5 0,0-3 270,0 3 0,0 1-180,-5 1 179,4 0-89,-10 3-90,9-3 0,-3 0 90,5-1-90,0-6 90,0 0 0,0 5-90,0-3 270,0 3-270,0-5 1619,0 0-1349,5 0-90,-3 0-180,3 0 0,-5 0 90,6 0-90,-5 0 90,4 0-270,-5 0 270,0 0-90,6 0 0,-5 0 180,5 0-180,-6 0 270,0 0-180,5 0-90,-3 0 0,3 0-90,-5 0-180,0 0 180,6 0 90,-5 0 0,5 0-270,-1 11 180,2-2 90,0 8 0,4 7-270,-10-4-357,10 22 447,-1 0 0,-2 4-691,-3-13 1,0 1 810,4 11 0,1 5 0,-1-6-603,-5-8 0,0-1 618,5 12 0,0 1-45,-3-8 0,0-2 135,1-7 0,-1-1 0,-3 3 0,0 0 45,3 15-90,-6-15 180,0 3 315,0-17-495,0-6 1996,0-8-1996,0-5 2373,0 0-2013,0-5-271,0-2-178,0-6 89,0 1 89,0 0-178,0-6 268,0-12-89,0 2-1061,0-13 881,0 9 45,0 1 0,0-3 0,0 8 0,0-3-75,2-14 0,2-7 0,1 4-577,-2 8 1,2-1 561,2-5 0,2-7 0,0 0 0,0 8 90,-1 6 0,0 1-105,3-8 0,1-5 0,0 10-119,1 3-1,0 2 180,-2 23-1529,-10 9 719,5 2 900,-6 13 0,-6 11 0,-1 8 0</inkml:trace>
  <inkml:trace contextRef="#ctx0" brushRef="#br0" timeOffset="49642">15458 10572 7533,'-7'-20'1529,"1"3"-4806,6 4 1883,0 1 3342,6 5-1318,12-4-1080,3 10 181,25-10-181,-11 4 676,13 0-406,-11 1-270,-7 6 1,0 0-1,12 0-279,-12 0 1,0 0 9,7 0 359,0 0 360,-5 0 0,-2-5 0,-5-2 0</inkml:trace>
  <inkml:trace contextRef="#ctx0" brushRef="#br0" timeOffset="49886">16128 10039 7533,'-10'-27'809,"0"-1"1,-2-16-1260,6 44 450,12 11 180,1-3-90,0 10-90,4 0 360,-10 7-1372,10 1 1281,-4 10-89,5-5-3087,1 12 2997,-1 1-90,-8-17 0,-1 1-884,3-3 1,-1 1 793,-1 7 0,-1 0-724,3-1 0,0 0 409,1 4 1,-1 2 224,-3-1 0,1 0-114,2 3 0,-1 0 204,-5-2 0,1 0-130,5 7 0,-1 1 220,-4-7 0,0-1 0,1 5 0,1-1 0,-3-4 0,0-1 0,0 0 0,0 0 0</inkml:trace>
  <inkml:trace contextRef="#ctx0" brushRef="#br0" timeOffset="50194">16276 10547 7533,'-9'-34'209,"-1"-1"1,1 9 0,0 1-300,2-11 810,2 19-360,5 4-180,0 1 629,0 5-269,0-4-180,0 9 89,0-8-449,5 8 90,2-3 90,6 5-719,-1 0 359,6 0 180,1 0 0,6 0-360,0 0 180,0 5 180,-1 2-90,1 5-729,0 1 640,0 5-91,-6-4-450,-1 9 270,-5-4 180,-1 6 1,-5 0-1,-2 0 90,-5-1 0,-5-4 180,-8-3 90,-6 1-360,-6-9 90,-5 13 270,4-19-90,-10 13-517,4-15 427,-5 5 90,5-6 0,-9 5 0,2 2 0</inkml:trace>
  <inkml:trace contextRef="#ctx0" brushRef="#br0" timeOffset="50468">16847 9853 7533,'-7'-31'1484,"0"0"0,-4-19-1124,11 50-810,0 12 270,0-4 180,6 15 630,-5 2-2147,10 7 1877,-4 5-90,11 0-270,-4 6 180,9 1-90,-16-20 0,0 1 45,4 3 0,1-1-405,-2 4 0,-1 0 180,1 3 0,-1 1-772,0 2 1,0 1 591,-2 4 0,-2 1 180,-1-2 0,-1 1 45,0 4 1,0 0-1,-2-2 0,-2-1-495,-3-2 0,-3-1 180,-4 1 1,-3-2 179,-3-1 0,-4-2-1433,-8 2 1,-3-1 1612,-1-2 0,-2-2 0,4-9 0,-2-2 0,-1 0 0,-2-1 0,0-1 0,0 1 0</inkml:trace>
  <inkml:trace contextRef="#ctx0" brushRef="#br0" timeOffset="50837">14430 9878 7533,'-23'-23'329,"0"0"1,2 4 0,1 3 300,-5 3-270,0 8-1,0 5-988,-5 11-2648,4 2 444,-16 12 3192,9 0-431,12-10 1,0 0 251,-17 17-143,22-11 1,1 1 141,-16 16-134,18-12 0,2 2 0,1-3 0,0 1 0,-2 7 0,1 1-90,6 1 0,2-1 0,-6 3 0,1 1 45,6 2 0,3 0-225,-2-3 1,2 1 134,3 5 0,4 0 45,3-5 0,3-1 0,3 4 0,3-2-1003,1-4 1,2-1 867,4 0 0,1 0 45,3-3 1,0 0 186,3 2 1,1 1 0,-7-11 0,1 0 0,0 0 0,0 2 0,0-1 0,1 1 0</inkml:trace>
  <inkml:trace contextRef="#ctx0" brushRef="#br0" timeOffset="51389">17491 10473 7533,'0'-19'1259,"0"0"-629,0 7-181,5 5-89,-3 2-270,9 5 90,-10 0-180,5 0 180,-1 0 0,-3 0-360,3 5 270,-5 2-450,0 5 270,0 1 90,0-1-180,0 1 0,0-1-90,6 1 1,-5-1 89,10-5-180,-4-2 180,0 1 90,4-5 0,-4 4 90,5-10 90,1-7-180,-7-2 90,0-10 90,-6 5-90,0 0 0,-6 1 0,-6 6 0,4 5 90,-9-4-90,5 10 0,-2-5 90,2 12-90,6 6-270,6 2 90,0 3 0,6 2-449,0-6 269,7 5 360,-1-5 0,6-1 0,1 0 0</inkml:trace>
  <inkml:trace contextRef="#ctx0" brushRef="#br0" timeOffset="51852">18061 10126 7533,'0'-42'1259,"0"9"-1259,0 33-90,0 0 90,0 6 0,6 1 450,-5 16-180,5-8-1,-6 20-830,0-15 651,0 11 0,5-1 0,-3 2-405,3-3 0,1 1 136,-5 13 134,2-17 0,0 1-45,-1 0 0,1-1 90,4 4-90,-4-3 0,1-2 0,1-4-90,-5 2 0,0-10 360,0-1-360,6-5 540,-5-1-180,5-17-90,-6 2 0,0-14-180,0-2 418,0-1-328,0-4 0,0-1 0,0 0 0,0-1 90,5-4-270,2 4 0,6 1 180,-1 0-89,6 7-271,1 4 180,12-3-90,0 9-716,6 2 1076,1 6 90,-1 6-270,0 6 630,0 1-270,-5 10-180,-2 3 179,-5 5-269,0 5 90,-6 2 0,-1 5-973,-5-5 703,-7 3 90,0-3 180,-6 5-540,0 0 450,-6 6 0,-6-5 0,-7 5 0</inkml:trace>
  <inkml:trace contextRef="#ctx0" brushRef="#br0" timeOffset="52270">18247 9618 7533,'-12'-27'1349,"5"9"-180,2 13-1079,-1 16-90,-1 3-90,-5 5-180,-1 5 270,1-5-1280,-6 11 470,4-4 360,-4 4 270,6-5 1,0 0-91,-1 0 180,6 0 304,-4-6-214,10-1-540,-5-6 181,1-5 89,4-1-90,-5-6 810,6 0 616,6-12-1066,0-1 450,1-12-270,4 0-1342,-4-5 1252,11 4 449,-4-10-269,4 4 0,-6 0 0,1-3 0,5 3 0,-5 0-180,2 11 0,-1 1 89,1-1 1,9-8-350,-12 17 260,1 5 0,-1 1 90,0 6-270,1 6 0,-1 6 180,1 7-360,-1 11-716,6 2 896,-4 5 90,4 0-1132,-6 5 1132,-1-9 0,2 1 0,-3-7 0,0 1 0,5 8 0,0-1 0</inkml:trace>
  <inkml:trace contextRef="#ctx0" brushRef="#br0" timeOffset="55187">11851 12468 7533,'0'-7'0,"0"-3"90,5 8 719,-3-9-719,3 10 90,-5-10 360,6 4-360,-5 0 0,10-4 89,-10 4-179,5 0-270,-6 1 90,0 1 180,0-2-449,0 0 89,0-4 0,-6 10 180,0-10-90,-18 10 90,3-5 0,-9 6 0,-11 11 270,6-3-1279,-7 10 1144,15-4 0,1 1 135,-4 7-225,6-2 0,1 1 405,-2 17-180,11-5 0,3 2-180,11-4-596,17 11 461,10-13 0,5-1 180,-9-4 0,1-1-463,16 4 1,1-2 237,-12-6 0,-2-1-1628,14 10 1673,-17-11 0,-1 0-315,2 13 831,-12-7-381,-2 6 256,-27-12-436,-5-3 629,-22 4-887,5-11 618,-10 4-1,16-7 1,-3-1-90,-5 0 0,-2 1 0,2-1 0,1-1 0,3-1 0,1-2-360,1-1 0,3-1 0,-12-4 180,15 1 1,2-1 396,2-5 1,0 0 0,5-1 0</inkml:trace>
  <inkml:trace contextRef="#ctx0" brushRef="#br0" timeOffset="70606">13016 13125 7533,'-47'-7'629,"8"2"181,26 5-270,6 0-271,2 0-269,5 0 450,5 0-270,8 0-90,0 0 270,22 0-810,-8 0 360,10 0-1169,10 0-244,-13-6 1503,9 5 0,-7-10 0,-5 4 0</inkml:trace>
  <inkml:trace contextRef="#ctx0" brushRef="#br0" timeOffset="70758">12978 12915 7533,'-19'-17'989,"-1"0"1,-9-12-1170,24 23 90,16 0-180,2 6 270,12 0 0,-1 0 0,12 0 0,-3 0 0,10 0 0</inkml:trace>
  <inkml:trace contextRef="#ctx0" brushRef="#br0" timeOffset="71473">10128 11229 7533,'14'0'0,"8"-6"-180,-14 5-90,15-5 405,5 6 0,2 0 135,16 0-890,-9 0 0,3 0 845,2 0 0,-1 0-898,-10 0 1,1 0 717,14 0 0,3 0 45,-10 0 0,1 0 0,0 0-1022,8 1 0,1-2 932,-5 0 0,2-1 0,2 0 0,-10-1 0,1 0 0,0 0 0,-2 0-580,3-2 1,-1 1-1,1-1 557,0 1 1,2-1 0,1 0-1,-1 1 23,-3-1 0,-1 1 0,0-1 0,-2 1-288,5-1 1,-1 0 0,1 1 167,4 0 0,2 0 1,-2 0 29,-3-2 0,-1 0 0,-4 1-180,3 4 0,-3-1 385,9-5 1,-3-2-471,-1 2 355,-15-5 782,-10 5-1052,-22-4 0,-14 9 270,-18-3 0,-13-1 0,22 3 0,-1-1 0</inkml:trace>
  <inkml:trace contextRef="#ctx0" brushRef="#br0" timeOffset="71790">10215 11279 7533,'-38'0'-225,"0"0"0,1 0 0,-17-1 0,10 2 495,23 4-270,5-4 90,16 5-180,5-6 540,2 0-270,11 0-45,6 0 0,4 0 404,22 0-1177,-13-2 1,4-2 727,-4 2 0,1 0 0,-1-1-1158,5-3 1,1 0 1097,-3 3 0,3 1 0,0 0-90,1-1 0,0-1 0,-1 0-645,-5 2 1,-1 0 0,2-1 674,9 0 0,2-2 0,-2 1-345,-8 0 1,-2-1-1,1 1 315,-2 2 0,0 0 0,0 0-160,2-2 1,0 0 0,0 1 249,-2 0 0,0 1 0,2 0-143,-1-2 1,2-1-1,0 0 1,-2 1 82,0-1 0,-2 1 0,0-1-30,6-1 0,1 0 0,-3 0-84,10-3 0,-4 0 129,-14 3 1,-2-2 163,1-1 1,-2 0 1327,0 3-1477,-22-6 1121,-7 11-851,-29-10-180,0 4 572,2 4 0,-5-1-572,-9-2 0,-2 1 371,3 4 0,-1 1-491,7-2 0,0 0 0,-2 0 0,-7 3 0,-1 1 0,2 1-1078,-4 0 1,-1 1 957,4-1 0,-3 1 0,-1 1-210,-1 2 0,-1 1 0,3 1-226,10-2 0,2-1 0,-2 1 586,-13 1 0,-2 0 0,4 1 0,2 3 0,2 0 0,-3-3 0,0 1 0</inkml:trace>
  <inkml:trace contextRef="#ctx0" brushRef="#br0" timeOffset="72087">10624 11191 7533,'32'-11'-68,"0"1"1,0-1-1,14-5 1,-2 3-68,-10 6 0,-1 1-1504,2 0 1,-1 0 1214,-1-1 0,3 1 514,-4 2 0,3 0 0,-2 0-90,2 0 0,0 1 90,8 0 0,-2 1-90,-10 1 0,-3 2 260,7-1-350,1 0 919,-18 0-919,-17 0-89,-13 5 179,-15-1 0,-6-1-1042,3 3 0,-2 0 1042,-14 1 0,-4-1-60,9 0 0,-1 0 1,0 0-198,6-2 0,0 1 1,-1-1 226,-9 2 0,-3 0 0,0 1 75,10-3 0,-1 1 0,1-1 0,1 0-90,-1-1 0,2-1 0,-4 2 63,-1 0 0,-7 2 0,-1 0 0,2 0 0,6-1-372,-1-1 1,6-2 0,-3 2 353,-1 1 0,-3 1 0,2 1 0,3-2 0,-9 1 0,7 1 0,-8 5 0,3-5 1730,33-1-1550,24-6 0,10 0-180,14-8 0,6-1-388,-7 4 0,1 0 358,-5-2 0,3-1 0,1 0 30,10-1 0,3 2 0,-2-1 30,-10 3 0,-2 1 0,3-2-143,0 0 1,1-2 0,1 0-1,1 1 23,5 1 0,2 0 0,-1 0 0,-2 0 30,6-3 0,-3 0 1,3 0 23,-10 3 0,2 0 0,2-1 0,-2 2 0,-1-1 24,3 1 1,-2 0 0,0 1 0,1-1 0,1-1 0,0 0-1,1 0 1,1 0 0,1 2 0,1-1 0,-1 0 0,1 0 0</inkml:trace>
  <inkml:trace contextRef="#ctx0" brushRef="#br0" timeOffset="73369">14974 12716 7443,'0'-7'1079,"0"2"-719,0-1 270,0 5-181,0-5-269,0 6 540,0-5-540,0 4 0,0-5 89,0 6-89,0 0 0,0-5-270,0 3 90,0-9 0,0 10-360,0-10 181,0 4 89,0-17-540,0 9 180,0-25 90,-5 18 181,-2-19-271,-16 4-358,2 4 718,-9-3-90,-5 16 180,7 8-90,-13 7 90,3 16 180,5 3-180,-3 16 90,22-4 0,4 2-45,2-5 0,2 2 45,-3 7 0,1 2 89,7-1 1,1 0-180,0-6 0,0 0 0,2 3 0,3 0 45,5 4 0,3-3 0,5-7 0,2 0 45,1 8 0,3-3-90,1-15 0,0-2 180,12 10-90,10-21 0,-18-1 180,6-6 180,-1-29-271,-18 12-44,-1 3 0,-1-2 45,4-19-90,-9 7 0,-1 10 0,0 0 180,-7-19-360,5 15 0,-6-6-63,0 14 243,0 7 0,0 2-90,0 11-360,-6 5 180,5 8 797,-4 11-617,-1 19 0,5 3-233,-2-20 1,0 3 367,3 6 0,0 1-879,0-6 0,0 1 744,0 4 0,0 3 90,2 3 0,2 0-90,-1-10 0,1 0 0,1 8 0,2 1 44,1-6 1,2-2 45,9 9 0,-9-17 0,-1-1-235,9 7 325,-5-15 90,-6 7-180,4-20 780,-10 3-690,5-5 1612,-6-11-1072,0 3 139,5-10-589,2-16-180,0 10-934,-2-22 664,1 14 180,-3 1 0,1-3 45,2 7 0,0-1-165,-1-5 0,-2-5 0,2 3-677,1-2 0,0 0 752,2-10 1,2-3-466,-3 14 0,2-1 0,0 3-480,4-2 0,0 0 810,-1-12 0,1 3-405,-1 18 1,-1 4 224,3-10-720,4 10 451,-11 17 179,4 6 783,-10 6-333,5 6 0,-1 7 0,2 6 0</inkml:trace>
  <inkml:trace contextRef="#ctx0" brushRef="#br0" timeOffset="73621">15880 12815 7533,'-20'-24'2878,"8"10"-2518,6-3-360,12 16 0,1-4 450,16-1-630,-2 5 180,9-5-1170,17 0-379,-17 5 1549,9-1 0,2-1 0,3-3 0,-8 3 0,0-1 0</inkml:trace>
  <inkml:trace contextRef="#ctx0" brushRef="#br0" timeOffset="73894">16413 12245 7533,'-17'-19'1529,"1"0"0,-8-6-809,19 14-1080,5 11 90,0 0 180,5 11 540,2 8-270,6 7-1,-1 10 91,-3-12 0,0 0-1854,5 23 1404,-3-18 0,1 3 135,1 9 0,-1 0 45,-2-7 0,1 1-825,-2-4 1,2 2-1,-2-1 600,-2 9 1,-1-2-765,6 2 1,0 0 898,-5 2 0,0 0-90,4-2 1,1 0 29,-5-6 0,-1 2 0,0-2-289,4 3 1,0 0-72,-2 3 1,0 3-1,-1-7-119,1 10 449,-1-10 0,-3-6 180,-4-23 1034,-5 3-1034,-2-11 0,-11-5 0,-1-2 0</inkml:trace>
  <inkml:trace contextRef="#ctx0" brushRef="#br0" timeOffset="74090">16500 12964 7533,'-7'-46'-18,"1"-1"0,-1 1 0,2 4 0,0 0 0,3 5 1007,4 2 1,1 4-631,6-12-224,11 15 0,5 4 45,6 4-773,17 8 728,-22 8 0,0 2-1368,10 2 1233,-9 1 0,0 4 269,15 18-898,-8 5 269,-4 9 270,-20-11 0,-2 0-540,-1 10 405,-3-9 1,-3 0-413,-12 10 277,-3-5 180,-10-2-821,-7 0 821,0-4 597,-7-1-507,13-12 0,-3-2 90,-4-1 0,0-1 0,2 1 0,1-1 0,-1 0 0,1 0 0</inkml:trace>
  <inkml:trace contextRef="#ctx0" brushRef="#br0" timeOffset="74326">17007 12109 7533,'0'-26'2069,"0"2"-1890,6 17-89,1 7-180,16 24-89,-2 3 310,3 16 49,-8-13 0,-3-1-811,3 14 766,-4-10 0,-1 4 0,-4 5 0,-2 0-1231,-1-5 1,-1 2 1035,0-3 0,-1 2 0,-1 1 0,0 0 0,-1 0 0,-1-1-1335,-4 9 1,-1 1 1184,3-11 0,-1 1 0,-3 0-330,-8-1 1,-4-1-1,1-2 180,-3 2 1,-1 0 359,0-5 0,-2 2 0,-1-4 0,-6-2 0,0-4 0,-3 1 0,-1 1 0</inkml:trace>
  <inkml:trace contextRef="#ctx0" brushRef="#br0" timeOffset="74627">15098 12034 7533,'-41'23'295,"-1"-1"1,1 1-1,-1-1 1,2-2-1,0-1 1,2 0 0,8 2-1935,2 9 1,5 0 1165,-5-2 1,1 1 607,4 3 0,1 3-420,3-4 1,-2 2 0,2-1 284,0 9 0,2 0 30,3-10 0,-1 1 0,3 1 149,1 15 1,4-1-360,5-12 1,3-1 397,-3 10 1,5 1-579,15 1 0,4-2-346,-8-12 0,2-1 646,3-2 0,3 2 0,2-3 60,1-2 0,2-2 0,0 0 0,-1-2 0,0 0 0,2 0 0,6 4 0,1 0 0,-1 0 0</inkml:trace>
  <inkml:trace contextRef="#ctx0" brushRef="#br0" timeOffset="75192">17764 12654 7533,'7'-20'-90,"-2"-2"450,-5 20-91,6-3-89,-5 5 720,5 0-540,-6 0-360,0 0 359,5 0-179,-4 5-180,5 2 90,-6 16-540,0-7 361,0 7-1,0-5-270,0-4 180,5 4-90,-3-6 90,3 0 0,-5-5 180,0 4 0,6-9-90,-5-2 90,5-7-90,-6-6 90,-6-10 90,5 2-180,-10-4 270,-2-3-180,-6 12-291,0-7 471,1 11 0,6 5 0,-1 1-90,-5 6-90,10 6 90,-3 1 0,5 16-180,5-8 201,1 9-21,18-1-910,3-2 1,14 9 0,-3-5 0</inkml:trace>
  <inkml:trace contextRef="#ctx0" brushRef="#br0" timeOffset="75592">18198 12407 7533,'0'-39'3276,"5"3"-2864,-3 17-412,9 1 269,1 11-89,-4 1 0,9 6 180,-10 11-180,5-3 0,-5 16-270,4 6 0,-9 3 180,9 5-585,-10-9 0,-1-1-575,6 4 935,-3-3 0,-1 0-584,-1 14 449,5-9 180,-6 7-180,5-10 270,-3-11-90,3-2-180,-5-12 180,0-6 450,0 0-90,6-22-270,-5 5 0,5-24 0,-1-2-848,-3 3 848,9-8 0,-5 21 0,0 0-270,8-14 180,-6 17 0,2 0 0,4 2 0,1 3 0,7-4 0,8-11 270,4 26-180,-17-3 90,17 16 180,-14 19-270,-1 3 0,-1 16-135,-11-17 0,-2 1 225,8 20-90,-9-17 0,-1 1-1121,0 2 0,-1 0 941,-2 15 180,1-18 0,-2 0 0,-10 12 0,-3 2 0</inkml:trace>
  <inkml:trace contextRef="#ctx0" brushRef="#br0" timeOffset="75995">18347 11712 7533,'13'-40'329,"0"-1"1,1 2 0,1 11-240,-1 21 810,-2 1-91,-6 12-359,-6 1-90,0 10 89,0 14-539,-6 2-429,3-4 0,-1 1 609,-8 11-809,-1 8 449,1-14-540,-6 8 540,4-3 90,-4 3-629,6-8 449,-1-14 90,7 2 540,-5-10-270,9-6-270,-3-13 810,5-18-540,0-10-622,5-8 802,1 9 0,1 1 0,6-12-45,-4 9 0,0 0-506,0 4 1,0 1 460,-2 6 0,0 0 0,2-6 0,0 1-950,9-14 1220,-4 10-180,-2 3 180,5 17 350,-15 8-620,15 5 180,1 11-360,-3 8 0,14 7 370,-13-3 1,-2 1-281,8 10 45,-5-10 0,1 0-270,0 1 0,-1-1-45,12 16 536,-6-16 0,1 0-266,-5 0 0,0 0 0,0-4 0,0 0 0,2 4 0,1 0 0</inkml:trace>
  <inkml:trace contextRef="#ctx0" brushRef="#br0" timeOffset="76596">14876 13646 7533,'-29'0'224,"0"0"1,-14 0 495,9 5-360,24 2-270,-6 0 270,16-2 89,0-5-269,11 0 0,3 0 450,32 6-450,-4-4-813,-11-2 1,3 0 752,0-2 0,3 0 0,-2-1-1255,7-3 1,1-1 1134,2 2 0,3-1 0,1-1 67,-6 2 1,0-2 0,2 1-1,-2 0-578,-3-1 1,0 1-1,0-1 1,3 0 546,0 1 0,3 0 0,1 0 0,1 0 0,2 0-189,-7 0 1,2 0 0,1 0-1,0 0 1,0 0 0,0 0 0,-3 1 167,1-1 0,-3 2 0,0-1 0,0 0 0,1 1 0,2-1-87,2-1 0,2 0 0,2 0 0,0 0 1,0 0-1,1 0 0,-1 0 72,-5 2 0,0 0 0,1 0 0,-1 0 0,0 0 0,0 1 0,-1-1 0,-2 1-25,5-1 0,-2 1 1,-2 0-1,1-1 0,1 1 1,2 0 35,-4 0 0,2 0 0,1-1 1,0 1-1,1 0 0,-1 0 1,0 1-1,-1-1-114,1 1 0,0 0 0,0 0 0,-1 0 1,0 1-1,-2-1 0,0 1 13,7-1 0,-2 1 0,0-1 0,-1 1 0,2 0 75,-4 0 0,1 0 0,1 0 0,-1 0 0,1 0 1,-2 0-121,-1 1 0,0-1 0,0 0 0,-1 0 0,-1 0 0,-3 0 22,4-1 1,-3 1 0,-1-1-1,3 0 77,-2 1 0,3 0 0,0-1 0,-2 1 0,-3-1-369,1-1 1,-3-1-1,-1 0 405,13 1 0,-1-1 0,0-2 0,-2 0 0,-5-1 0,0 1 0</inkml:trace>
  <inkml:trace contextRef="#ctx0" brushRef="#br0" timeOffset="77734">16438 13956 7533,'0'-19'1259,"0"0"-1529,0 13 0,0 0 180,0 0 180,0 5-180,5-4 90,-3 5 0,3 0 0,-5 0 990,0 0-630,0 5-181,0-4 181,0 5 180,0-6 719,0 0-1259,-5 0 180,3 0 0,-3 0-180,5-6 270,0 5-270,0-4 90,0 5 0,0 0-90,0-6 90,0 5 0,0-5-90,0 6 270,0 0-270,5 0 0,-3 0-90,3 0 180,1 0-90,-5 0-90,10 0 90,-10 0 0,5 0 0,-6 0 0,5 0 90,-3 6-90,9 1 0,-10 5-180,10 6 180,-4 1 90,6 22-450,-1-6-84,-6-10 0,0 4 354,4 6 0,-2 1-1125,-3-8 1,-2 1 1034,6 12 1,-1 0-46,-4-9 0,-1-2 90,0-3 0,1-1-30,1 22 75,-5-7 180,0-24 180,0 10-180,0-25 639,-5 3-819,3-5 2472,-3-5-2202,5-2-170,0-6 530,0-10-360,0-3-180,5-6 90,1 6 0,1 0-331,7-10 151,-6 7 0,2-1-691,1-1 0,1 1 781,-5 4 0,1-2 45,6-7 0,1-1-45,0-1 0,0 1-225,1 8 1,1 1 44,1-4 0,2 3-276,1 11 0,-1 3 456,2-5 0,18 7 0,-15 6 0</inkml:trace>
  <inkml:trace contextRef="#ctx0" brushRef="#br0" timeOffset="78169">16661 13670 7533,'-19'-31'989,"1"1"-809,5 16-270,6-3 90,2 16 0,5-4 900,-6 5-361,5 0 181,-4 0-450,5 0 0,-6 5-91,5 2-269,-5 5 90,1 1 90,3 5-719,-9 1 359,10 0 180,-10 4 0,9-9-360,-9 10 360,10-11 0,-10 5-89,10-5-1,-5-6 0,1 4 540,3-10-271,-3 4 91,5-5-270,0 0 270,0-5-180,5-8 0,2 0 180,6-11-90,4-6 0,3 8-336,-1-12 246,-1 20 90,-6-4-90,1 6 0,-1-1 90,1 6-90,-1-4-90,-5 10 90,4-4 0,-4 5 90,5 5-450,-5 2 270,4 11-3187,-10 1 2149,10 6 588,-4 5-290,0 2 561,4-1 269,2 0 0,0-1 0,5 2 0</inkml:trace>
  <inkml:trace contextRef="#ctx0" brushRef="#br0" timeOffset="78442">17069 14340 7533,'-14'-27'3276,"-2"10"-2415,14 11-1760,-3 6 449,10-5-90,2 3 540,6-3-90,-1 5 1,6 0-1,-4 0 90,4 0-90,0 0 90,-4 0 0,3-5 0,-4-2 0</inkml:trace>
  <inkml:trace contextRef="#ctx0" brushRef="#br0" timeOffset="78635">17156 14204 7533,'-40'-14'1889,"6"3"-1709,27 11-180,-4 5-90,9 2 269,-3 11-89,5-4 0,11 9-539,-8-9 269,13-1-270,-3-3 270,0-8 90,5 3-90,-5-5 0,-1 0 0,-5 0 90,4 0 270,-10 0-90,5 0-180,-1-11 180,-3 3-180,3-4 90,-5 1 0,-5 4 0,-2-6 0,-6 1 0</inkml:trace>
  <inkml:trace contextRef="#ctx0" brushRef="#br0" timeOffset="79069">17640 14104 7533,'-6'-47'1349,"5"13"-1169,-5 23 90,6 10 0,0-5-181,0 6 361,0 0-180,0 6 0,0 1-90,0 5-90,0 6 90,0-4 0,0 20-270,0-6 0,6 9 0,1 10-708,5-18 888,-5 12 0,4-16-629,-10 5 359,10-9 90,-4 13-450,6-13 360,-6 9 90,4-16 270,-10 2-270,10-14 0,-10 3 540,5-5-270,-6-5-90,0-8 797,5-6-797,-3-17 0,9 3-1326,-4-4 1326,5 1 0,1 10-360,-1-10 180,6 10 0,1-4 90,6-1-180,0 5 45,-5 10 0,1 2 405,14 0-627,7 3 267,-11 11 180,-1 6 89,-4 6-179,-1 7-180,-15 4 1,-2 1-1,4 12 135,-8-10 0,-1 2-225,3-1 0,-1 0 90,-3 14 180,1-14 0,-1 0 0,-7 10 0,-2 0 0,-6 0 0</inkml:trace>
  <inkml:trace contextRef="#ctx0" brushRef="#br0" timeOffset="79421">17925 13658 7533,'-7'-19'2069,"2"6"-1530,-1 8-989,5 5 361,-10 0 89,-2 17-180,-1-2-844,-3 15 1024,-1-5 180,-2-1-720,1 1 360,-4 0 90,9 0-269,-10-6 269,11-1-90,-5 0 180,5-10-90,1 9 90,5-16 90,2-1 90,5-7-270,5-5 1293,7-6-1203,2 4 0,10-9-832,-11 4 1191,11-6-179,-5 0 90,6 6-270,-6-5 270,5 10 0,-5-3-180,0 4 0,-1 1-267,6 5 267,-9 1-445,8 17 265,-16 3 90,4 22 0,-4 8 0,-1-16 0,0 0 0</inkml:trace>
  <inkml:trace contextRef="#ctx0" brushRef="#br1" timeOffset="108532">26193 8193 10421,'0'-33'-1339,"0"4"1402,0 22-76,-5-4 51,-2 10 294,-5-5-48,-12 12 61,4 6-790,-16 2 684,9 5 0,0 2-1268,3-10 0,0 1 1170,-9 11 1,0 1 43,8-8 1,0 0-687,-14 9 0,-5 3 591,13-6 1,-4 1 0,0 1 0,1-2-757,-4 3 1,2-2-1,-3 1 686,4-1 1,-3 0 0,1 1 0,1 0 31,-5 2 0,1 0 0,1-1-421,9-6 1,0-1 0,-1 1 366,-9 6 1,-2 2 0,0-2 36,5-2 1,1-1-1,1-1-3,5-3 0,2 0 0,-2 0-56,-7 4 1,-2 0-1,2 0-115,5-3 0,2 0 0,0-2-25,-7 4 1,1-2 46,-1 2 0,2 0-58,7-6 1,2 0 380,-8 5-1362,4 4 538,19-17 2239,11-1-2700,0-6 3625,0 0-3119,5 0 959,2 0 0,11-12 0,1-2 0</inkml:trace>
  <inkml:trace contextRef="#ctx0" brushRef="#br1" timeOffset="109132">26231 8143 9450,'5'-33'-586,"-3"4"485,3 22-139,1-4 186,0 10 48,1-4 117,10 5-73,-9 0-367,10 0 438,11 0-249,-7 5-208,19-4 438,-14 4 0,0 1-2037,21 1 1857,-13-1 0,2 1 60,-4-3 0,1 0 0,0 0 75,10 2 0,1 1-677,-6-3 0,1 0 0,2 0 609,-3-1 1,1 0 0,1 1-1,-3-2-665,2 1 1,-1-1-1,2 0 688,2 1 0,4 0 0,1 0 0,-1-1-45,-3 0 0,1-1 0,-1 1 0,-1 0-391,5 2 0,-2 0 0,2 1 436,-7-2 0,1 0 0,0 0 0,0 0-105,-4 0 0,1 0 0,-2 0 0,-1 0 105,0 1 0,-2 1 0,1-1 0,6 0 0,1 0 0,-1 0 0,5 2 0,-3 0 0,-9-2 0,0-1 0,3 3 0,-1-1 0,12-3 0,-11 3 0</inkml:trace>
  <inkml:trace contextRef="#ctx0" brushRef="#br0" timeOffset="109853">24582 9358 7533,'-26'0'-1260,"3"0"1081,5 0 448,4 0 1,-4 0 90,0 0-90,4 0-180,-4 0 360,6 0-181,5 0-179,-4 0 0,10 0 0,-5 0 90,6 0-270,0 0 180,6 5 90,-5-3-270,16 4 180,-4-6-180,12 5-3187,0-4 3162,5 5 205,7-1-799,8-3 619,-8 3 0,3 1 90,-10-3 0,2 1-502,11-1 0,3 1 442,-7-1 0,1 1 0,-1-1-567,-4-2 0,-2-1 1,3 1 626,-1 1 0,2 1 0,1 1 0,1-2 22,5-1 1,2-1-1,-1 0 1,0 0-23,-7 2 0,-2-1 0,1 1 0,2-1-23,6-1 1,2 0-1,1 0 1,-1 0-182,1 0 0,1 0 1,-1 0-1,-3 0 204,2 0 0,-2 0 0,1 0-86,-3 1 0,3 1 0,-1-1 0,0 0 41,-2 0 0,1-1 0,-2 0 0,-3 1 45,2 0 0,-3 1 0,2 0 30,9 0 0,1 0 0,-2 0-66,-8 0 0,-2 0 0,-1 1 36,7 0 0,-1 1 0,6 1 0,-1 1 0,-6-3 0,-2 0 0,-12 3 0,-1 1 0,9-1 0,0 0 0</inkml:trace>
  <inkml:trace contextRef="#ctx0" brushRef="#br0" timeOffset="110449">28561 8428 7533,'-7'-7'-720,"2"2"900,-1 5-180,5 0 360,-10 0-270,4 5 0,0 2-90,-9 11 90,7-4-180,-14 9 180,-2 2-1798,-1 1 1798,-10 5-46,10-8 1,-2 0-45,5-2 0,-2 0 45,-9 8 0,-3 2-45,7-5 0,0 0 0,0 0 0,-8 4 0,0 1-638,6-4 0,-3 2 0,0 0 638,-2 0 0,-1 1 0,0 0 30,3-2 0,0 0 0,-1 1-571,2-2 1,-3 2-1,1-1 1,3-2 570,0 1 0,4-1 0,0-1-30,2-2 0,2-1 0,-1-1-768,-7 4 0,2-2 678,9-3 0,1-1 253,-8 0 1,-1-1-479,2 0 0,2-1 135,-15 10 255,13-13 0,2 1 0,-11 16 0,-1 0 0</inkml:trace>
  <inkml:trace contextRef="#ctx0" brushRef="#br0" timeOffset="112375">27123 9555 7533,'0'-13'0,"-6"-3"0,5 15 90,-5-10 0,6 9-90,0-3 90,0 5 359,0 0-539,-5 5 90,3 2-90,-3 5 90,5 1-90,0 4 0,0-9 90,5 14 0,2-19 90,6 14-90,-1-11 180,6 1-90,-4-1 180,4-17-270,-6 3 270,-5-21-270,-2 8 180,-10-14-180,4 15-90,-10-4 180,-2 17 0,-1 1-810,-15 12 91,20 1 269,-8 11 360,17 1 0,0 11 0,0 1 0</inkml:trace>
  <inkml:trace contextRef="#ctx0" brushRef="#br0" timeOffset="113179">24396 9308 7533,'13'-6'-180,"-7"-6"90,5 6 90,-9-1 270,9-4 179,-4 9-269,0-9 270,4 10 270,-10-5-540,10 6-1,-10-5 181,5 3-360,-6-3 0,0 5 270,-6 0-630,5 0 360,-10 5 90,-1-3-450,-2 9 271,-4-4-1,6 0-90,-1 4 0,1-4 90,-1-1-180,1 6 180,5-11 90,-4 10-90,10-10 90,-5 5-90,1-6 90,3 5 180,-3-3-180,10 3 90,-3-5-90,14-5 0,-8 3-90,5-9 90,-2 4 0,-4-5 0,0 0-90,-2-1 90,-5-5 90,0 5-90,0-5 0,0 5 0,-5 1 0,-8 5-90,-6 7 90,0 7 0,1 5-360,5 6 90,6 1 91,2 6 179,10 11 0,13-8 0,8 8 0</inkml:trace>
  <inkml:trace contextRef="#ctx0" brushRef="#br0" timeOffset="113838">26181 7994 7533,'6'-12'90,"-5"5"90,4 2-1,-5 5-89,6 0-90,-5 0-180,5 0 91,-1 5 89,-3 8-90,3 1-90,-5 3 360,-5 1-270,3-4-90,-3 4 90,5 0 0,0-5 90,0 0 270,0 3-270,0-13 0,0 8 0,5-11 0,-3 0 0,9 0 90,-4 0-180,11-5 180,-5-2-90,5-11 359,-5-7-359,-6-1 270,-2-4 0,-5 5-180,0 6-180,-5 1 0,-8 5-539,-1 6 359,-9 2 90,9 10 0,-4 8 180,6 6 0,-1 11 0,1 2 0</inkml:trace>
  <inkml:trace contextRef="#ctx0" brushRef="#br0" timeOffset="114522">28388 8329 7803,'0'-6'-90,"0"0"269,0 17-179,0-3 90,5 10-90,-3-11 0,14 4 90,-13-4-180,13 0 90,-3 4-179,1-5 268,9 2 1,2-3 0,6-5 0,12-11-1721,-10 8 1631,-2-19 90,-13 14-222,-6-10 312,0 6 0,-5-6 89,-1-7 1,-6 4-90,-6-2-450,-1 16 180,-11-4 90,5 10 90,-11-5-1079,10 12 989,-14 22 0,7 7 0,6-8 0,-1 1 0</inkml:trace>
  <inkml:trace contextRef="#ctx0" brushRef="#br0" timeOffset="122024">27693 8391 7533,'0'-7'-450,"0"2"270,0-1 180,-5 5 360,3-10-90,-3 9-90,5-3-90,0 5 179,0 0-179,0-6-90,0 5 90,0-4 0,0 5 1349,0 0-1529,0-6 1,0 5-1,0-16 0,0 9 0,0-16-90,0 5 90,0-6-257,0-5 437,-6-2-1300,5-10 1210,-10-2 0,10 17 0,0-1-135,-4-19 0,-1-1-1423,6 7 0,-1-1 1558,-2 5 0,-2-2 0,2 1-45,2-9 0,1 1-710,-3 0 1,0-1 664,3 0 0,0 0 0,0 0 0,0 2 0,0 4 0,0 0 45,0 1 0,0 1-45,0 1 0,0 1 180,0-1 0,0 2-45,0 6 0,0 2-90,0 0 0,0 2-45,0-11 438,0 5-258,0 2 574,0 11-754,0 1 180,0 6 90,0-1-180,0 1 90,0 5 270,0-4 2644,0 10-2735,0-5 1988,0 6-2617,0 0 270,0 6 0,0-5 90,0 10 0,0-9-90,0 8 0,0-8 90,0 9 90,6-10-90,-5 10-90,5-4 0,-6 0 270,0 4-90,0-9-90,0 9 180,0-5-180,0 7 0,0-1 90,0 0-180,-6 1 180,5-1-90,-5 1 0,1-1 0,3 0 0,-3 1 0,-1-1 90,5 1 90,-10-6-180,9 4 0,-3-5 0,-1 7 90,5-6-90,-4 4-90,-1-4 180,5-1-90,-5 0 0,6 0 0,0-5 0,0 5 0,-5-6 0,3 0 0,-3 0 0,5 0-90,0 0 90,5 0 0,-3 0-180,9 0 180,-10 0 0,10 0 0,-10 0-90,10-6 90,-4 5 0,6-5-90,-6 6 90,4 0-90,-4 0 90,10 0 0,-3 0 0,4 0-90,-5 0 180,4 0-90,-3 0 0,10 0 0,-11 0 90,5 0-90,-5 0 0,-1 0 180,1 0 0,-1 0-180,0 0 90,-5-6 90,-1 5 0,-6-10-180,0 4 0,0 0 89,-6-9 1,-1 7 0,-10-14 90,-3 9 0,-5-9-2309,-5 4 2219,4-6-1080,-4 0 23,-1 6 967,5 1 0,-10 0 0,5-1 0</inkml:trace>
  <inkml:trace contextRef="#ctx0" brushRef="#br1" timeOffset="125407">23565 7808 26456,'35'-2'-171,"0"-1"0,-3 2 0,-3 1 265,14-6 0,-1 1 0,3-2 0</inkml:trace>
  <inkml:trace contextRef="#ctx0" brushRef="#br1" timeOffset="125702">21681 7982 26037,'29'-13'-806,"0"0"0,12-2 1,-1 1 983,-15 7 0,0 1-1817,13-1 1,1 1 1534,-8 3 0,0 1 118,0 1 1,1 2-25,7-1 1,1 0 7,-5-1 0,0 2 1,5 1-1,0 1 1,-3 0-1,0 1 1</inkml:trace>
  <inkml:trace contextRef="#ctx0" brushRef="#br1" timeOffset="125844">23305 7945 25920,'38'-27'-3277,"-7"5"1384,-8 27 917,2-4 1492,6 10-944,7-4 567,4 6-325,2-1 1,-16-3-1,0 0 1,0 1-1,0-1 1</inkml:trace>
  <inkml:trace contextRef="#ctx0" brushRef="#br1" timeOffset="125969">24235 8019 25920,'5'-19'-3277,"-3"1"0,9 6 0,-10 5 551,10 1 3760,-4 6 368,5 6-1004,6 1-619,2 5 1,4 6 0,1 1 0</inkml:trace>
  <inkml:trace contextRef="#ctx0" brushRef="#br1" timeOffset="126086">23875 8280 27812,'-48'5'-222,"-1"0"1,1 1 0,-1-1 0,1 0 0,-1 0 0,5 1-1,-2-1 1,1 1 0,2 0 0,3 0 0,3 1 113,-3 3 1,5 1 0,-1 0 0,-5 1 0,0 0 0,0 1-1,-1-1 1,1 1 0,-1-1 0</inkml:trace>
  <inkml:trace contextRef="#ctx0" brushRef="#br1" timeOffset="126202">22214 8664 26630,'6'-13'-3277,"6"1"0,2 5 2059,15-4 1550,3 10 0,17-5 1,-21 6-1,1 0 1</inkml:trace>
  <inkml:trace contextRef="#ctx0" brushRef="#br1" timeOffset="126406">24272 8614 28811,'-25'10'-796,"-1"0"0,2-1 0,0-1-44,-24 5-799,20-4 1,-1 0 1214,-9 0 1,-4 1 453,-3 1 0,-4 2 0,0-1-644,4-3 0,1 0 0,-2 0 634,3 1 0,-2 1 1,-1-1-1,-2 1-180,3-2 0,-2-1 1,-1 1-1,1-1 1,2 1 233,2-1 0,2 1 0,0-1 1,-3 1-256,0-1 1,-4 1 0,0-1 0,1 0 0,3 0 216,3 0 0,3 0 0,1-1 0,-1 0-79,-1 0 1,0-1-1,0 0 1,0 2 53,0 0 1,1 1-1,-1 1 1,0-2 6,-1-1 0,-1 0 1,1-1-1,1 0-6,-9 4 1,2 0 0,1 1-33,-1-1 1,0 0 0,3 0 131,4-1 1,2-1 0,1 1-163,1 1 1,0 0 0,0 1 17,-6 2 0,0 1 0,2 0 1,-3 0-1,1 1 0,10-1 1,0-1-1,-1 1 0</inkml:trace>
  <inkml:trace contextRef="#ctx0" brushRef="#br1" timeOffset="126569">22698 9395 26504,'43'-4'-81,"1"0"1,-1 0 0,1-1 0,-1 1-1,6-2 1,0 0 0,-3 0 0,-4 2 116,8 3 0,-4 1-472,-5 0 1,-3 0 402,-7 0 0,-4 1-177,0 10-68,-45 2-607,-8 1 504,3-3 1,-2 1-290,-3-2 0,-1-1 394,-7 6 0,-2 1-640,-2-1 1,-1 1 871,-5 3 1,0-1 0,15-6-1,0 1 1,-1-1 0,-1 0 0,0 1-1,0-1 1</inkml:trace>
  <inkml:trace contextRef="#ctx0" brushRef="#br1" timeOffset="126794">23392 10175 23426,'-35'4'-156,"0"0"1,0 1 0,-4 1 0,0 1 0,1 3-88,3 5 1,2 2 0,2-1-1397,-6 3 1,2 0 1061,-5 7 1,6 0 0,16-1-1,6-1 1</inkml:trace>
  <inkml:trace contextRef="#ctx0" brushRef="#br1" timeOffset="126966">25214 10287 18896,'47'-4'-21,"0"-1"1,0 1 0,0-1-1,0 1 1,0 0 0,-4 0-1,1-1 1,-1 1 0,-1 0-1,-1 1 1,-2-1-576,9 1 1,-1 0 0,-3 0-1,1 0 611,-5 0 1,-1-1-1,1 1 1,-1 0-44,2 1 0,-1 1 0,2-1 0,0 1 53,-1-1 1,2 1 0,0 0-1,0 0 1,-3 0-206,1 1 1,-3 0 0,1 0 0,1 0 118,9 0 0,2 0 1,0 0-1,-5 0 67,-2 0 0,-4 0 0,0 0-138,-2 0 1,-1 0 0,-1 0 33,14 0 0,-1 0-338,1 0 0,-2 0 377,-6 3 1,-1 0-63,0 0 1,-2 0 358,-13 0 1,-1 1-458,16 7 1372,-27-4-1554,-3 6 0,-28 5 0,-3 1 0</inkml:trace>
  <inkml:trace contextRef="#ctx0" brushRef="#br1" timeOffset="127186">27185 10349 18442,'49'-6'-183,"1"0"1,-1 0 0,1 0 0,0 0 0,-1 0 0,1 1 0,0-1 0,-1 0 0,1 0 0,0 0 0,0 0 0,1 1 0,0-1 0,-2 0 0,-1 1 0,-2 0 0,-3 1 0,-3 0-638,14-2 1,-7 2 0,-2 0 0,-1 0-1,-1 0 1,-2 1 0,-1 0 0,2 0 771,2 0 1,0 0 0,1 0 0,-2 0 271,-3 0 1,-1 0-1,-1-1 1,1 2-115,0 0 1,0 0 0,0 1 0,-1-1 20,12-2 0,-1 0 0,1 1-406,-2 0 1,-1 1 0,-1 0 839,-5-2 1,-1 0 0,-1-1-2,2 1 0,0 0 1,-1 0-577,7 1 1,1-1 46,-7 1 1,3-1 0,-4 0-49,2 1 0,-1-1 421,3 2 0,-4-3-463,-4-6-188,-24 10 1,-17-10 0,-9 4 0</inkml:trace>
  <inkml:trace contextRef="#ctx0" brushRef="#br1" timeOffset="127236">29602 10039 19048,'-35'-4'-190,"0"0"0,0 0 0,-2-1 1,0 1-1,0 0 37,-1 0 0,1-1 0,-1 2-324,0 0 0,-1 1 0,-1 0 483,1-1 0,-2 0 0,-1 0 0,3 1 0,-3-1 1,2 1-1,-2 0 0,2-1 0,0 0 0,-1 0 0,1 0 1</inkml:trace>
  <inkml:trace contextRef="#ctx0" brushRef="#br1" timeOffset="127446">29838 9840 20616,'47'-6'-232,"1"-1"0,0 1 1,-1-1-1,1 0 1,-4 2-1,1 0 0,-1 1 1,-4-1-1,-5 1-1407,6-2 1,-6 1 1448,2 2 0,-1-1 132,-7-2 0,-1 0 921,16-1-913,-8-10-343,-23 9 530,-2-10-1304,-16 0 66,-8 5 551,-6-5-626,-11 0 988,-7 4 135,-7-4 226,16 11 0,0 2 529,3-2 1,-1 1-121,-4 0 0,0 0 149,2 2 0,-1 1-237,-2-3 0,0 1-92,0 2 0,0 0-164,0-1 1,0 1-193,3-3 0,0 1 108,-3 5 0,1-1-82,5-5 1,-1 1-51,-4 4 1,-1 0 0,-14-10 0,-3 4 0</inkml:trace>
  <inkml:trace contextRef="#ctx0" brushRef="#br1" timeOffset="127570">29850 9333 23768,'-16'-30'-656,"-1"0"1,4 2-1,3 5 1,4 11 0</inkml:trace>
  <inkml:trace contextRef="#ctx0" brushRef="#br1" timeOffset="127736">30780 8726 22599,'-40'-14'-123,"-1"1"0,0 0 1,0-1-1,1 1 1,-1 0-1,0-1 1,-2 0-1,-1 0 0,1 0 1,2 1-1,3 2 1,5 3-1431,-14 0 1,7 3 1583,2 0 0,1-1 0,3 1 0,1-2 0,2-3 0,0 1 0</inkml:trace>
  <inkml:trace contextRef="#ctx0" brushRef="#br1" timeOffset="128012">31424 7920 19780,'-46'-16'-17,"-1"0"1,0-1 0,1 1 0,-1 0-1,1 0 1,0 1 0,1 0 0,-1 1-1,1 0 1,2 1 0,3 1-744,-1 0 1,2 1 0,1 1-1,-1 0 741,-3 2 1,-1 0 0,0 0 0,0 1-121,1-1 1,0 0 0,0 0 0,0 1 134,-2 2 0,1 0 0,-1 1 1,1-1-26,1-1 1,0 0 0,0 0 0,0 0 38,-1 2 0,0 1 0,0 0 0,-1 0-137,-4-2 0,-2 1 0,0-1 0,3 1 123,7 0 1,2 1 0,1 0 0,-1 0 125,-3 0 0,0 1 1,0-1-1,3-1-104,-5-2 0,2 0 1,3 0-8,-1 2 1,3 0-49,-6-4 1,8-1 1128,14 2-1201,9 1-396,22-6 714,14 11-485,14-10 590,-7 10 0,2 1-461,0-6 1,2 1-32,11 1 1,4 1 124,-12-1 0,4-1 0,1 0 0,-3 1-307,2 1 0,-2 1 1,3-1 422,0-1 0,2-1 0,1 1 0,-1 0 203,-3 2 1,0 1-1,-1-1 1,-2 0-859,5-2 0,-3 0 0,2 0 605,-1 2 1,2 0-1,-1 1 1,-3-1-1,-5-1 1,-3-1-1,0 0 1,1 2 0,1 0-1,-1-1 1</inkml:trace>
  <inkml:trace contextRef="#ctx0" brushRef="#br1" timeOffset="128167">30607 7313 23985,'-44'-13'-565,"0"0"0,-1-3 0,-1 3 760,2 7 0,-3 2 0,1 0-1288,6-2 1,0-1 0,-2 2 565,0 2 0,-3 2 0,0 0 0,1-1 202,-5-2 1,1 0-1,-3 1 292,7 2 1,-3 1-1,-1 0 1,0 0-1,2 0-88,-1-1 1,2-1-1,0 1 1,-4-1 120,8 2 1,-2 0 0,-3 0 0,0 0 0,0 0 0,2 0 0,4 0-273,-8 0 1,3 0-1,1 0 1,-2 0 235,2 0 1,-3 0 0,0 0-1,1 0 1,3 0 10,3 0 0,3 0 1,0 0-1,1 0-33,-12 0 0,1 0 1,0 0 10,1 2 0,1 0 1,1 0 28,4-2 0,0 1 1,0-1 9,-1 2 1,0 0 0,0 0-27,5-1 1,1 1-1,0 0-24,-15 1 0,1 1-9,5 0 0,1-1-2,5 0 1,2 0-63,4 0 0,2-1 92,-1-1 1,1-1 150,4 3 0,1 0 895,-19 2-911,3-3 0,15-2 0,-5-7 0</inkml:trace>
  <inkml:trace contextRef="#ctx0" brushRef="#br1" timeOffset="128274">27321 7226 26284,'-12'-26'-3277,"-1"2"0,-5 7 1010,5 3 2434,-16-4-1421,2 6 1930,-10-6-239,-5 4-519,18 5 0,-2 0 740,-20 2 0,-3 2 137,6 1 0,-2 1-955,7 1 1,-3 0 0,-1 0 288,5 2 0,-3 0 0,1 0 0,1 0-304,-2 2 1,2 0-1,-2 0 1,0-1-1,-1 1 1,-1-1 0,3 2-1,2 1 1,0 0-1,0 0 1</inkml:trace>
  <inkml:trace contextRef="#ctx0" brushRef="#br1" timeOffset="128420">25015 7115 27418,'-34'-7'-259,"0"1"0,-1 0 1,1-1-1,0 1 0,2 0-40,-5 0 0,0 0 254,-5 2 1,-3 1 40,6 1 0,-3 0 0,2 1 26,6 0 1,1 1 0,-1 1 3,-5-1 0,-1 0 1,-1 0 23,-3 0 1,0 0 0,1 0-6,-6 0 0,0 0 27,9-1 1,-3 1-1,1 1-66,3 0 0,1 1 0,2 0 1,-8 1-1,0 1 0,6 0 0,0 0 1,0 1-1</inkml:trace>
  <inkml:trace contextRef="#ctx0" brushRef="#br1" timeOffset="131415">20392 5441 15500,'0'-14'-3277,"6"4"1498,0 10 1372,7 0 253,-1 0-9,1 5 253,5 8-82,1 6-914,6 5-192,-5 2 0,1 1 1096,-7-6 1,1 1-136,8 9 1,1 4-45,-8-7 0,0 3 1,0-2 88,5 6 1,-1 0-732,-2-2 0,1 2 0,-2-1 733,5 6 0,-1 0 0,0 0 0,2 1-637,-6-11 0,2 1 0,0 0 667,1 0 0,1 1 0,0-1-30,-1 2 0,1 0 0,0 0 5,2-1 0,-1-1 0,1 0 85,0 1 0,-1 1 0,1-1 0,-1 1 0,0-1 0,2 3 0,-1-5 0,2 2 0,1 2 0,0-1 0,-2-1 0,0 0 0,-2-2 0,1 1 0,1 1 0,2 1 0,2 3 0,0-1 0,0 0 0,-2-2 0,-1-2 0,-2-2 0,0 0 0,0 1 0,1 2 0,1 0 0,0 1 0,0-1 0,2 1 0,1-1 0,-1 1 0,1 0 0,1 2 0,0 2 0,0 0 0,3 1 0,-5-5 0,2 1 0,1 1 0,0 0 0,0 0 0,-1-2 0,1 2 0,-1-1 0,0-1 0,0 0 0,1 2 0,0-1 0,0 1 0,1 1 0,0 1 0,1-1 0,0 1 0,-2-3 0,1 0 0,1 1 0,-1 0 0,0-1 0,0 0 0,-2-2 0,4 6 0,-1-3 0,-1 1 0,0-1 0,3 3 0,-4-5 0,1 1 0,2 1 0,0 0 0,0 1 0,-1-1 0,0 1 0,0-1 0,-1 1 0,0 1 0,1-1 0,-2 0 0,1-1 0,-1-1 0,0-1 0,-1-1 0,0-1 0,0 0 0,1 2 0,0 1 0,-3-3 0,1 1 0,-1 0 0,1 2 0,1 0 0,0 0 0,1 1 0,0 1 0,-1-2 0,1 2 0,1 0 0,0 1 0,1 0 0,0 1 0,-1-2 0,0 0 0,-2-1 0,-1-2 0,3 3 0,-3-2 0,0-2 0,-1 0 0,0 1 0,3 2 0,2 3 0,-6-7 0,2 2 0,2 3 0,1 1 0,0 1 0,2 0 0,-1 1 0,0-1 0,0 0 0,-2-2 0,0-1 0,-3-2 0,-1-3 0,9 11 0,-3-4 0,-3-3 0,1 0 0,0 1 0,1 2 0,-1-2 0,0 2 0,2 1 0,-1 1 0,1-1 0,-2 0 0,0-2 0,-1-1 0,0 0 0,0-1 0,-2-2 0,0 0 0,0 0 0,1 1 0,0 1 0,-1 0 0,1 1 0,0-1 0,0 0 0,1 0 0,-1 0 0,1 1 0,0-1 0,0 0 0,0 0 0,0 1 0,1 0 0,0 1 0,0 0 0,0 0 0,0 0 0,-1-1 0,0-2 0,-1 0 0,0-1 0,0 0 0,1 1 0,-1 0 0,2 2 0,-1 1 0,1-1 0,0 1 0,-1 0 0,1-1 0,-2-1 0,0-1 0,0 0 0,0 0 0,0 1 0,0-1 0,0 1 0,0 0 0,0 1 0,1-1 0,1 2 0,0 2 0,-3-6 0,1 1 0,1 2 0,0 1 0,1 0 0,0-1 0,-1 1 0,-1-2 0,-2-1 0,7 7 0,-3-2 0,-1-1 0,1 0 0,0 1 0,2 2 0,-2-2 0,0 0 0,0-1 0,1 1 0,-1 0 0,0 0 0,0 0 0,1 0 0</inkml:trace>
  <inkml:trace contextRef="#ctx0" brushRef="#br0" timeOffset="133071">24978 11427 7533,'-26'-14'449,"8"-2"-179,7 14 0,9-3-180,-3-1-270,5 5 90,0-5 0,0 6 0,0 0 90,5 0 0,-3-5 90,3 4-539,6-5 269,-8 6 0,14 0 180,-16 0 0,10 6-90,-10-5 270,10 4-180,2-5-90,-5 6 360,9-5-180,-10 5 89,-1-6 1,6 0 90,-6 0-180,7 0 180,-1 0-180,1-6 180,-1-1-180,0-5 90,-5 0-90,4-1 89,-9 1-89,9 0 0,-10-1 90,5-10 0,-6 8-90,0-9-180,0 12 0,0-1 180,-6 7 0,-1 0-270,0 1 90,-4 3 180,4-4-180,-11 12 90,5 1 90,-5 5-180,5 1 0,7-1 90,0 1 0,0-1 0,5 0 0,-4 6 270,5-4-270,5-2 0,2-1 90,5-9 0,1 9 0,-1-10-90,6 4 90,-4-5-90,4 0 90,-6 0-90,1 0 180,-1 0-90,0-5-90,-5-2 90,-1-5 90,-6 0-180,0-1 90,0-5-360,-6-1 270,-6 0 90,-2 1-270,-9 5 0,3 1 180,1 5-180,-4 1 180,3 6 0,1 0-90,-4 0-90,9 0 180,-10 12-90,16-4 90,-8 10-90,14-6 90,-3 1 90,5-1 0,5 0-90,13 6 180,-3-4 90,14-2-854,-9-1 674,4-9-90,7 3 90,-5-5-90,4 0-90,-5 0 50,11-11 129,-3-2-89,-1-7 0,-9 2 180,-16 6-180,-2 0 0,-5-1 0,0 1 90,-5-1-90,-2 1 90,-5 0-180,-6 5 90,4 1 90,-9 6-90,3 0-90,-5 0 90,1 0 0,-1 6-165,0 6 165,0 2 0,0 9 0,6-9-260,1 4 260,11 0-130,-4-4 130,10 4 180,-5-6-180,12 0 794,1 1-614,5-6 0,6-2-91,1 1-89,6-5 180,0-1-180,0-7 182,0-5-92,-1-1-90,1 1 90,-5 0 0,-3-1 180,-4-5 0,-6-1-270,-2 0 90,-5-4 180,0 3-180,-5 1 0,-8 1 179,-6 6 1,-6-1-90,0 1-90,1 5-90,-1 1 90,0 6 90,6 0 0,-5 6-990,11 6 451,-5 7 179,5 6-2129,6 6 1589,2 0-919,13-7 1,6 1 1553,13 14 0,-1-14 0,4-2 1,-2-4-1,0 0 0</inkml:trace>
  <inkml:trace contextRef="#ctx0" brushRef="#br0" timeOffset="134019">25759 11167 7533,'-7'-40'2158,"2"5"-1258,5 29-360,0 0-181,0 6-808,0 0 179,0 6 180,0 0 180,0 12 0,0 7 0,0-4-180,0 7 0,0 0 90,0-2-135,0 9 0,0-1 135,0-10 0,0 15 0,0-19 90,0-1-90,0-7 450,0 0-180,0-11-91,0 5-89,0-23-180,0 2 135,3-13 0,-1-2 45,0-2-1075,3-2 0,1 0 805,1 5 1,5-7 179,-5 12-630,10 5 360,-9 0 270,15 6-180,-9 8 90,4 10 360,0 19-360,-10-2 0,9 14 270,-8-13 0,0 0 0,0 13-135,6-6 0,-2 0 135,-10-3 1610,13 7-1700,-15-25 90,16 2 0,-14-17-1,24-12-89,-17-2-900,13-11 900,-5 7 180,2-1-90,4 6-1,1-5 181,-2 11 0,1 1-270,6-3-90,-2 4 0,-3 5 90,-10 18-900,-4 11 1,-6 6 809,-10-5 0,-6 3 0,2 3 0,-1 3 0,-3-1 0,-12 6 0,-1 0 0</inkml:trace>
  <inkml:trace contextRef="#ctx0" brushRef="#br0" timeOffset="139663">27135 9532 7533,'-12'-20'-720,"5"2"720,1 12 360,1 0-360,3 6 270,-3 0-90,5 0 629,0 0-629,5 0 0,-3 0 0,3 0-90,1 6 0,-5-5 0,10 10 90,-9-10-180,9 10 0,-10-4-90,4 5-90,1 1 90,-5-7 0,10 5-270,-4-10 360,0 10 0,4-9 0,-9 3 0,14-5 0,-13-5 0,8-2 90,-17-16 90,-1 8-180,-5-8 90,-11 16-810,7 1 360,-7 6 360,16 0 0,-4 12 0,4 1 0</inkml:trace>
  <inkml:trace contextRef="#ctx0" brushRef="#br0" timeOffset="140179">24557 9321 7533,'0'-13'-540,"0"1"540,0 0 720,6 5-271,-5-4 271,5 4-540,-6 0 180,0-4-360,0 9 0,0-8 180,0 8-1350,5-3 1080,-3 5 90,3 0 0,1 0 0,1 0 0</inkml:trace>
  <inkml:trace contextRef="#ctx0" brushRef="#br0" timeOffset="144310">7003 14749 7533,'13'-19'989,"-1"1"-719,12 11 0,2 1-2602,22 6 2287,-18 0 0,2 0-984,8 3 0,1 0 939,3-2 0,6-1 72,-9 2 0,7 0 0,3 1 0,0-1 0,-5 0-307,-5-1 1,-2-1-1,-1 0 1,5 0 324,1 1 0,5-1 0,2 0 0,0 0 0,-2 0 0,-5-1-377,2 0 0,-4 0 0,-1-1 0,1 0 444,6-1 1,1 0-1,1-1 1,-1 1-234,-1 0 0,0 0 0,0 0 1,1 0 165,-9 0 0,1 1 0,0-1 0,0 1 0,1-1-31,1 1 1,1-1-1,1 1 1,-1-1-1,1 1 31,3 0 0,0-1 0,0 1 0,1-1 0,-1 1 0,0-1 0,-1 1 0,1-1 0,0 1 0,1-1 15,-6 1 0,0 0 0,1 0 0,1 0 0,1 0 0,2 0-27,-2-1 1,2 1 0,1-1 0,2-1 0,0 1-1,0 0 1,-1 0 0,-2 1 23,0-1 1,-1 1 0,-2 0 0,1 0 0,0 0 0,2 0 0,1-1-13,-2 1 0,3-1 0,0 1 0,2-1 0,0 0 0,-1 0 0,0 1 0,-2-1 0,-2 1-13,1 0 0,-1 0 0,-2 0 0,0 1 1,-1-1-1,1 0 0,1 1 13,2-1 0,1 0 0,0 1 0,0-1 0,0 0 0,0 0 0,0 0 12,-1 0 1,0-1 0,0 1 0,0-1 0,-1 0 0,2 1 0,-1-1-13,-3 2 0,1-1 0,-1 0 0,1 0 0,0 1 0,0-1 0,0 0 0,0 0-23,0 0 1,0 0-1,1 0 1,-1-1-1,1 1 1,-1 0 0,1 0-1,1 0 13,-4 0 0,0 1 0,1-1 0,-1 1 0,1-1 0,0 1 0,0 0 0,-1 0 0,1-1 10,3 1 0,0-1 0,-1 1 0,1-1 0,-1 0 0,1 1 0,0-1 0,0 1-10,-3-1 0,1 1 0,-1-1 0,1 1 0,0 0 0,0-1 0,0 1 0,-1 0 0,1-1 10,4 1 0,0 0 0,-1 1 0,1-1 0,-1 0 0,1 0 0,0 0 0,0 0 0,-3 0 0,0 0 0,0 0 0,0 0 0,1-1 0,0 1 0,-1 0 0,1 0 0,0 0 0,1 0 0,-1 0 0,1 0 0,0 0 0,1 0 0,-1 1 0,0-1 0,0 0 0,0 1 0,-1-1 0,-1 0 0,0 1 0,0-1 0,0 0 0,1 0 0,1 1 0,2-1 0,1 0-7,-9 0 1,1 0-1,2 0 1,1-1 0,0 1-1,2 0 1,-1-1-1,1 1 1,-1-1 0,0 1-1,0 0 1,-1 0 0,-2 0-1,-1 0 7,9 1 0,-3-1 0,-1 1 0,0 0 0,-1 0 0,0 0 0,0 0 0,1 0 0,2-1 0,1 0 6,-7 1 0,0-1 1,1 0-1,1-1 1,0 1-1,1 0 1,0-1-1,0 1 1,1-1-1,-1 1 1,1 0-1,-1 0 1,1 0-1,-1 0-6,0 0 0,1 1 0,0 0 0,1 0 0,-1 0 0,1 0 0,0 0 0,-1 0 0,0 0 0,-1 0 0,1 0 0,-2 0 0,0 0 0,-1 0 16,4-1 0,-1 0 1,-1 0-1,-1 0 1,0 0-1,-1-1 0,1 1 1,0 0-1,1 0 1,1 0-1,2 0-4,-5 1 1,1 0 0,1-1 0,0 1 0,1 0 0,1 0 0,-1 0 0,1 0 0,0 0-1,1 0 1,-1 0 0,0 0 0,0 0 0,-1 0-7,1 0 0,0-1 1,1 1-1,0 0 1,-1-1-1,1 1 1,0-1-1,-1 1 1,1-1-1,-1 1 1,-1-1-1,0 1 0,-1 0 1,-1 0 8,2-1 0,-2 1 0,-1 0 0,-1 0 0,0 0 0,0 0 0,0 0 0,0 0 0,1 0 0,0 0 0,1 0 0,1 1-15,-1-1 0,0 0 0,2 0 0,-1 1 0,1-1 0,1 0 0,0 1 0,0-1 0,0 1 0,0-1 0,1 1 0,-1-1 0,0 1 0,1-1-6,-3 0 0,1 1 0,0-1 0,0 1 0,1-1 0,0 1 0,0-1 0,-1 1 0,1-1 0,-1 1 0,-1-1 0,0 1 0,-1-1 0,0 1 0,-2-1 14,7 1 0,-3-1 0,0 1 0,-1-1 1,-1 1-1,0 0 0,0-1 0,0 1 0,2 0 1,0-1-1,3 1-8,-8 0 0,2-1 0,0 1 0,1 0 0,1 0 0,0-1 0,0 1 0,1 0 0,0 0 0,0 0 0,0-1 0,-1 1 0,1 0 0,-1-1 0,0 1 0,0 0 0,0-1 0,0 1 0,0-1 0,0 0 0,1 1 0,-1-1 0,0 0 0,0 1 0,-1-1 0,0 1 0,0-1 0,-1 1 0,-1-1 0,-1 1 8,8 0 0,-2 0 0,-1 0 0,-1 0 1,-1 0-1,0 1 0,1-1 0,0 0 0,0 0 1,2 0-1,2 0-8,-8 0 0,2 0 0,0-1 0,0 1 0,1-1 0,1 0 0,0 1 0,0-1 0,0 0 0,1 1 0,-1-1 0,0 1 0,0-1 0,0 1 0,-1-1 6,3 1 0,1 0 1,-1-1-1,1 1 1,-1 0-1,1 0 1,-1 0-1,0 0 0,0 0 1,-1 0-1,0-1 1,0 1-1,-2 0 1,0-1-7,5 1 0,-1-1 0,-1 0 0,-1 0 0,-1 0 0,0 0 0,1 0 0,0 0 0,0 0 0,1 0 0,2 1 0,-6-1 0,1 1 0,1-1 0,-1 1 0,2 0 0,-1 0 0,1 0 0,0 0 0,1 0 0,-1 0 0,0 0 0,0-1 0,0 1 0,0-1 32,0 1 0,0-1 0,1 0 0,0 0 0,0 0 0,0 0 0,0 0 1,0 0-1,-1 0 0,0 0 0,-1 0 0,-1 0 0,0 1 0,-2-1-32,7 0 0,-2 1 0,-2-1 0,-1 1 0,0 0 0,0-1 0,1 1 0,3-1 0,2 1 0,4-1 25,-16 0 1,3 1 0,1-1-1,2 0 1,2 0 0,1 0 0,1 0-1,1 0 1,1 0 0,0 0 0,0 0-1,0 0 1,-1 0 0,0 0 0,0 0-1,-2-1 1,-1 1 0,-2 0 0,-1 0-1,-2 0 1,-2 0-10,11 0 0,-2 0 1,-3 0-1,-2 0 1,-2 0-1,0 0 0,1 0 1,-1 0-1,3 0 1,1 0-1,2 0-11,-4 0 1,0 0-1,2 0 1,1 0 0,2 0-1,-1 0 1,2 0 0,-1 0-1,1 0 1,0 0 0,-1 0-1,-1 0 1,0 0 0,-2 0-1,0 0 1,-2 0 1,4 0 1,-1 0-1,0 0 1,-1 1-1,-1-1 1,-1 0-1,0 0 1,0 0-1,-1 0 1,-1 0-1,0 0 1,0-1 2,6 1 0,-2-1 0,0 1 0,-2-1 0,1 0 0,-1 1 0,1-1 0,1 0 0,1 1-27,-4 0 1,0-1 0,1 1-1,1 0 1,0 0 0,0 0-1,0 0 1,0 0 0,0 0-1,-1 0 1,0-1-2,4 1 0,-1-1 0,2 0 0,-1-1 0,-1 1 0,1 0 0,-2-1 0,0 1 0,-2 0 0,-1 1 30,6-1 1,-3 1 0,-1 0 0,-1 0 0,1 0 0,1 0 0,1-1-13,-2 1 0,1-1 0,2 1 0,0-1 0,1 1 0,-1-1 0,-2 0 0,-2 1 0,-2-1 0,2 0 0,-2 0 0,-2 0 0,-1 0 0,-1 0 0,2 0 0,6 0 0,0-1 0,0 1 0,-1-1 0,1 1 0</inkml:trace>
  <inkml:trace contextRef="#ctx0" brushRef="#br0" timeOffset="145551">26466 15567 7533,'-19'-25'539,"7"6"-808,1 1-1,9 11 180,-3 2 0,5 10-90,-6 2 90,5 11 0,-10 1-747,-2 6 1377,0 5-360,-5 2 0,0 5-2049,-7 6 1914,12-21 0,0 0 45,-5 5 0,0 1-90,2 2 0,0 2 90,-5 4 0,0 2-980,-1 5 0,-1 1 890,7-12 0,0 1 0,-1 1 30,-2 3 0,1 0 0,0 1-30,1 1 0,0 0 0,0 1-526,-3 3 0,-1 0 1,1 1 555,1-1 0,0 1 0,1 0-390,-1 1 1,0 0-1,0 1 315,4-11 0,0 1 0,-1 0 0,1-1-4,-2 6 1,0-1 0,0 0 48,1 1 0,-1 0 0,1-2-180,-3 6 0,1-2 90,2-2 0,1-2 306,5-7 0,1-2-261,0-4 0,0-2-135,-3 7 1346,-6-2-1346,4-15 90,2 4 1465,-10-11-1375,12-1 0,-19-6 0,10 0 0</inkml:trace>
  <inkml:trace contextRef="#ctx0" brushRef="#br0" timeOffset="146302">26218 15641 7533,'-27'-33'1529,"-1"4"-1169,27 22-450,-5 2 90,12 5 0,1 0 270,5 0-360,0 0 180,1 0-90,5 0 179,-4 0-179,3 5 0,-4-3 180,5 3-539,-4 1 179,-2 1 180,-1 5 0,-4 1-360,5-1 270,1 0-90,-6 6 450,-2-4-90,-5 9-812,6 2 722,-5 1 89,5 5 1,-6-1-180,0 2 90,2-6 0,1 1-90,0-1 0,1 1-523,2 1 1,0 0 477,0 2 0,1-1-1404,11 17 1539,-12-16 0,1 0-45,5-2 0,0 1-135,0 4 0,1 1 45,-1-2 0,2 0-931,3 2 1,2-1 885,-4-2 0,1 0 0,1 0 0,2 2 0,-1-2 90,3 7 0,-1 0-30,-3-6 0,-1 1 0,0-2-15,2 7 0,-1-3 45,-3-3 0,-1 0 0,2-1 0,0 0-206,-2-1 1,-1 0 160,-3-4 1,1-1 44,2 0 0,-1 0 0,3 17 0,3-10 119,-4 15 61,-1-18-180,0 12-90,-5-21 1312,-1-3-1042,-6-10 2106,0 4-2286,0-9 1581,0 3-1401,0-5 1629,0 0-1629,-6 0-270,5 0 0,-5 0 180,6 0-90,0 0 90,-5 0 0,3 0-1,-3 0-89,5 0 0,0 0 0,-6 0 90,5 0-180,-4 0 90,-1 0 0,5 0-269,-10 0 89,4 0-90,-5 0 180,5 0-90,-9 0 0,2 0 0,-33 0-3097,17 6 3129,1-6 1,0 1 57,-9 10-689,0-5 0,-2 1 734,10-1 0,-2 1-352,-11 2 1,-3 0 486,12-3 0,-1 0 0,2 0-90,-11 4 0,0-1-30,6-2 0,0-1 0,-1 1 30,2 1 0,1 0 0,0-1-685,-7 0 0,0 0 685,-5 2 0,-1 0-45,0 0 1,3 0 490,17-5 0,0 0-446,-12 4 0,1 0-45,11-4 0,3-1-135,-16 10 90,15-7 0,2 0 1038,-1 1-1218,1 4 0,13-10 897,1 5-987,9-6 2995,-3 0-3535,5 0 1224,0 0 0,0 5 0,0 2 0</inkml:trace>
  <inkml:trace contextRef="#ctx0" brushRef="#br0" timeOffset="146765">25536 17587 7533,'-40'0'0,"0"0"0,26 0 0,-4 6 90,6 1-90,0 5 0,-1 6 719,6-4-359,-4 4-90,10-6-90,-5 6-180,6-4 180,0-2-360,6-1 90,1-4 0,11 0 180,-4-2-270,20-5 180,-12 0 90,14-5-360,-17-2 180,5-5-90,-11-1 90,5-5 0,-5 5 90,-1-11-90,-5 10 180,-2-9 90,-5 4 270,-11-12-686,3 5 415,-15 1-89,4 8 180,-6 4-270,0 6 180,0 2-630,0 5 181,0 0 269,1 11-810,-1 8 360,6 7 270,6 10 1,8-10 179,5 10 0,16-4 0,5 5 0</inkml:trace>
  <inkml:trace contextRef="#ctx0" brushRef="#br0" timeOffset="147129">26838 17364 7533,'-13'0'-540,"2"0"180,5 6 0,5 0 630,-5 7 0,1 5-360,3-5 180,-3 11-90,5-5-270,0 1 270,0-2-180,11-6 270,-3 0-90,10-5-90,0-1 180,-4-6-90,9-6-90,-4-1 360,5-16-90,-5 2 0,-1-9 360,-11-11-2170,-1 12 1810,-6-13 398,-11 7-308,-3 13 0,-11-7-360,-10 22 90,7 1-900,-7 12 271,-1 23 539,9 0-74,11-4 0,1 3 1,-3 16-1,12-19 0,0 0 1</inkml:trace>
  <inkml:trace contextRef="#ctx0" brushRef="#br0" timeOffset="147663">26479 15530 7533,'-20'-32'0,"2"2"0,6 5-1232,0 6 1771,-1-5 222,-5 5-491,-1 0-90,0 1 270,-5 5-360,5 7 90,0 0 214,1 6-304,0 11 90,4-3-180,-9 27 0,14-13 0,-2 14-90,11 5-2552,6-12 2552,1 12-90,5-22 525,6 5-434,1-5 89,6 0-180,11 5 180,-3-16 222,4 3-312,5-16 90,-15-2 90,4-6-90,-8-16 0,-15 7 270,3-19 90,-16-2 1740,-2 9-1831,-11-7 1,-12 5-270,-3 14 0,-5-2-942,-3 19 492,8 5 90,-10 22 360,23-2 0,3 4 0,3 4 0,2 3 0,0 6 0,0-1 0</inkml:trace>
  <inkml:trace contextRef="#ctx0" brushRef="#br0" timeOffset="148482">28760 15629 7533,'-13'-32'0,"1"8"0,5 5 2069,-4 2-2429,10 8 360,-5-2 90,1 11-270,3 0 270,-9 0-270,4 0 180,0 0 0,2 0-180,-1 11 90,5-2 0,-10 8-270,10 2 360,-5-6 0,6 16 0,0-19 0,6 12-90,1-10 90,5-4 180,0 9-270,1-16 90,-1 5 360,12-6-270,-9 0 360,8-17-360,-16 8 0,-1-15 0,-6 1-180,-6 8 90,-12-20-90,3 25 90,-8-6 90,10 10-90,1 5-90,-1-10 90,6 10-90,2-5 0,16 6 90,3 0-90,5 0-180,10 0 90,-8 0 0,9 0 90,-16 0-360,-3 0 450,-17 11 0,-6 3 0,-7 11 0</inkml:trace>
  <inkml:trace contextRef="#ctx0" brushRef="#br0" timeOffset="149713">29491 15133 7533,'-27'-25'0,"4"6"989,10 1-449,1 6-180,5 5-180,2 2 449,5 5-629,0 0 0,0 5 180,0 18-180,0-1 45,0 14 0,0 3-868,0 6 703,0-4 0,0 7 1,0-4-705,-1-8 0,2 2 698,0-3 0,2 6 0,-1 3 0,1-1 0,-1-5-832,-1-1 1,-1-4-1,1 3 935,3 3 1,0 4 0,1-1 0,-1-1-38,-1 3 0,-2-2 0,2-3-886,3 7 1,0-2 885,-2-8 0,0 1 0,1-3-33,1 5 0,0-5 3,1 13 1,4 0-1,-10-28 494,5-6-44,-6-8 1819,-6-16-1909,0-3-181,-7-11-178,1-21-91,-1 4 209,7 9 1,0-7 0,0 3-30,-1 3 0,1 1 0,1 1 0,1-3 0,0 1 45,1-14 0,1 2-57,1 15 0,2-2 34,0-5 1,2-6-1,1-2 1,-1 7-68,0-1 0,2 1 157,4-3 1,2-8-1,2 3 1,-1 8-23,-1 9 0,3 3-1,7-3 1,4-2 0,-2 9 0,7 9-180,17 3 0,-16 22 90,-11 3-90,4 11 180,-6 10-90,-10-7-90,-1 8 1,-3 2 177,-15 8-223,5-8 0,-2 1 135,-5-13 0,-4-2 0,-4 3 0,-1 0 0,-3 2 0,-1-1 0</inkml:trace>
  <inkml:trace contextRef="#ctx0" brushRef="#br1" timeOffset="154564">26702 14873 7541,'-6'-33'-363,"5"4"271,-10 11 271,4-7 1,0-1-1,-4-4 361,10-1-271,-10 11-90,9-9 451,-3 10-450,5 5 89,0-3-269,5 16 360,-3-10-180,9 10-270,-10-5 180,5 6-90,-1 0-90,-3 6 90,9 0 90,-10 7-180,5-1 270,-6 6-90,0-4 0,-6 9 0,5-9 180,-16 20-180,9-12-45,-3 2 0,-2-1-509,0 5 554,-11 13-997,12-17 0,-1 0 952,3-1 0,0 1-45,-5 5 0,1 3-1334,-1 11 1,-1 2 1333,0-10 0,-1 0 30,5-2 0,-1 2 0,1-1-538,-3 6 1,0 0 552,-1 3 0,2 1-722,1 2 1,-1 1 676,3-13 0,-1 0 0,0 3 0,1 2 0,1 4 0,-1 1 0,0-3-193,-4 3 1,0-1 0,-1 2 192,4 0 0,0 2 0,0 2 0,-1 0-72,0-6 0,0 0 0,0 1 0,-1-1 0,2-1 49,-1 2 1,2-2-1,-1 1 1,0 1-14,0 1 0,0 3 0,-1 0 0,1-1 0,0-2-142,0-1 1,0-3 0,0-1 0,0 2 154,1 1 1,0 0 0,0 1-1,0-1-29,0 1 1,0-1-1,0 1 1,0 0-17,-1 2 1,0 1-1,-1-1 1,1 0 114,1-3 1,0-1-1,0 0 1,0 0-93,0 2 0,1 1 0,-1 0 0,-1-1 67,0-2 1,0 0-1,0 0 1,0 0-46,1 0 1,0 0 0,0 2-1,0 1-27,1-6 1,0 2 0,0 2 0,-1-1 0,1 0 0,0-4-19,-2 6 1,0-2-1,1-1 1,-1 2 34,3-2 1,-1 3 0,1 0 0,-1-2 0,0-1-13,-1 0 0,-1-2 0,0-2 1,0-4-46,-2 4 0,-1-4 45,-6 14 0,-3-12 151</inkml:trace>
  <inkml:trace contextRef="#ctx0" brushRef="#br0" timeOffset="155189">26776 14650 7533,'-33'0'-360,"4"5"-180,11 7 360,5 8 630,-11 5-180,12-3 0,-1 3-2544,-13 16 2409,11-15 0,0 3 0,-3 9 0,0 0 45,4-13 0,1 1-727,-8 16 0,0 4 637,3-1 0,-1 1-135,0-6 0,-1 1 75,8-9 0,0 3 0,-1 0-525,-5 6 0,-3 1 0,2-1 435,5-9 0,0 0 0,0 2 37,-3 0 1,0 3-1,-2 2 1,0-1-329,2-3 0,-2 1 0,1 1 0,0-1 0,0 0 328,-1 2 1,1 0-1,0 0 1,-2 4-107,1-4 0,-1 3 0,-1 3 0,0 0 0,-1 0 0,2-1 0,2-3 93,0 1 0,1-2 0,2 0 0,-2-1 0,0 3-33,-2 1 1,-1 1-1,0 1 1,-1 1-1,1-2 1,1-1 55,2-2 1,1-1 0,1-1 0,-1 0 0,-1 4 12,1-3 0,-1 2 0,-1 2 0,0 1 0,1-1 0,-1-1 0,2-2 0,-1 4 0,0-2 0,1-1 0,0 0 0,-2 3 0,0 0 0,0 3 0,-2 0 0,1 1 0,0-1 0,2-2 0,-2 2 0,2 0 0,0-1 0,1-2 0,-1-1 0,0 0 0,0-3 0,0 1 0,1 1 0,0-3 0,0 2 0,1 1 0,-1-1 0,1-2 0,0 3 0,-1-2 0,1-1 0,1-3 0,-2 2 0,1-3 0,-1 1 49,-1 5 0,-1 1 0,0-1-49,1-6 0,1-1 0,1-1 0,0 2 0,1 0-45,-7 6 0,2-5 45,5-11 1166,-7-15-1576</inkml:trace>
  <inkml:trace contextRef="#ctx0" brushRef="#br1" timeOffset="155652">26851 14576 8996,'-33'0'0,"-7"0"0,14 10-2815,-6 4 2727,2 16 5,14-9 1,1 1 46,-3 3 1,-1 1 96,-2 9 0,-2 3-87,0-3 1,-2 2 0,1 0-665,7-6 1,1 1 0,0 0 703,-7 6 0,-1 2 0,0 2 14,7-7 1,1 1-1,0 0 1,-1-1-416,-3 2 0,0-1 1,0 2 382,2-1 1,0 2-1,-1 1 1,1 0 25,-3 3 1,0 0 0,0 1-1,1-2-351,4-7 0,1-2 0,0 1 0,-1 2 283,0 0 0,-1 1 0,0 2 0,0 0 0,0 1-124,-1 3 0,0 2 0,0 0 1,0 0-1,0-3 159,-1 3 1,1-3-1,0 0 1,-1 3-46,4-8 1,0 2 0,0 1 0,0 1 0,0 0 0,-1-1 70,-1 3 0,-1 0 0,0 0 0,-1 0 0,2 0 0,0-2-56,0 3 0,0-3 0,1 1 0,0 0 1,-1 2 36,1-2 0,-1 2 0,-1 0 0,1 1 0,-1 0 0,1 0 9,-2 1 0,0 1 1,0-1-1,0 1 0,1-3 1,0-1-13,2-4 0,1-1 1,0-2-1,0 1 1,-1 2 6,0 0 0,-1 2 0,0 0 0,-1 1 0,1-1 0,0-2 0,-1 2 0,-1-1 0,0-1 0,2-2 0,0-1 0,-2 9 0,1-2 0,-1 0 0,1-6 0,-1 1 0,-1-1 0,2-2 0,-3 3 0,1-1 0,0-4 0,-4 2 0,0 0 0,5-6 0,-1 2 0,0-3 0,-7 4 0,0-3 0,7-8 0,-1-1 124,-7 5 0,2-3-304,0-3 112,-3-6 68,15-8 1099,-4-5-1279,11-5 0,-4-8 180,10-12 0,-4-17 0,5 16 0,0 1 0</inkml:trace>
  <inkml:trace contextRef="#ctx0" brushRef="#br0" timeOffset="156014">26863 14823 7533,'-26'-20'-450,"-3"3"360,15 17 0,-9 0 180,4 11 0,-1 9-2091,-9 11 1911,9 12 210,4-16 0,-3 4 0,1-1-1399,-2 5 1,-1 2 1368,1 0 0,0 5 0,-1-3-457,3-7 1,-1-2 0,1 2 366,-1 2 0,1 1 0,-1 2-457,-3 5 1,-1 1 0,0 0 576,0-1 0,0 0 0,0 0-240,6-7 0,0 1 0,0 0 1,-1-1 186,0 1 0,0-1 1,-1 0-1,1 1-82,1 1 1,-1 0 0,1 0 0,0 1-31,0 2 0,0 0 0,0 0 0,0 1 22,-3 3 1,0 1 0,0 0-1,1 0 45,1 0 1,1 0 0,0 1-1,-1 0-40,0-6 0,0 0 0,-1 1 0,1-1 0,0 1 18,1-1 0,0 0 0,1-1 0,0 1 0,-1 1 0,-1 2 0,-1 0 0,1 0 0,-1 1 0,1-1 18,0 0 0,1 1 0,0-1 0,-1 1 0,1 0-36,-1 1 0,-1 1 0,0 0 0,1 0 0,0-1 18,1-2 0,0 0 0,1-1 0,-1 1 0,1 0 18,-1 1 0,-1 0 0,1 0 0,0 0 0,0 0-54,2-2 0,0-1 0,1 0 0,-1-1 0,0 1 0,-1 1 0,0-1 0,0 0 0,0 0 0,0 0 18,1-1 0,0-1 0,0 1 0,-1 0 1,1-1 34,1-1 1,-1 2 0,1-2 0,-1-1 0,-1-4-68,-6 4 0,-1-4 0,1-1 271,-5 12 0,-1-12-265</inkml:trace>
  <inkml:trace contextRef="#ctx0" brushRef="#br0" timeOffset="157824">26045 15294 7533,'-20'-45'359,"8"9"1,6 18-180,1 6 0,4-1 270,-5 1-180,6 0 719,0-1-809,0 1 360,6 5-360,-5 1-360,4 6 180,-5 0 180,0 0-360,0 6 180,6 6 0,-5 2 90,10 15-180,-9-8-496,9 9 586,-4 0 45,1-6 0,2 1-215,3 16 215,1-2 0,1 3 45,0-3 0,2 5-824,-1-4 1,2 6 0,2 2 0,-2-4 755,-4-8 1,-1-3 0,1 1-1,1 4-7,0 0 0,2 4 0,1 2 0,0 1 0,-2-3 0,-1-2-633,0 1 0,-2-3 1,0-1-1,1 2 582,1-1 0,1 2 0,0 0 0,0-1 0,-1-2-292,-2 2 0,0-3 1,-1 0-1,1 1 215,0 0 1,1 0 0,0 0-1,0-1-203,-1 0 1,1 0 0,0 0 0,0 1 270,1 1 0,0 1 0,1-1 0,0 1 30,0 0 1,1 0 0,1 1 0,0 2-112,0 0 0,2 1 0,0 2 0,-1 0 0,0-3 66,0 2 0,-2-2 1,1 1-1,2 5-64,-4-8 0,2 4 1,1 4-1,1 2 1,-1-1-1,0-1 1,-2-4-1,-1-4 93,3 7 0,-2-7 0,-1 1 0,3 6 31,-5-9 0,3 4 0,1 4 0,0 2 0,0 0 0,0 0 0,-1-3 0,-2-3 0,-2-5 0,2 6 0,-4-5 0,-1-2 0,3 4 0,-1-2 0,2 3 0,1 2 0,-1-1 0,0-2 0,-3-3 0,-1 9 0,1-1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12:42:01.534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19772 8441 7533,'-8'-21'-270,"9"5"180,35 16 315,1-1 0,4 2-135,-2 1 0,4 1-1183,3-2 1,5-1 0,-1 1 1008,-8 0 1,-1 1 0,0 0 113,2-1 0,1-1 0,2-1-53,-8 0 1,2 0 0,1-1-1,4 1 8,-4-1 0,4 0 0,2-1 0,0 1 0,-1 0 1,-3 0-375,7 0 0,-5 0 0,2 0 1,7 0 358,-14 0 0,5 0 0,4-1 0,1 0 0,1 0 0,-1 1 0,-2-1 0,-4 1 0,-6 0-375,7-1 0,-7 1 0,0 1 0,5-2 405,1 1 0,4 0 0,4-1 0,1 1 0,-1-1 0,-3 0 0,-6 1-186,0-2 1,-5 1-1,-1 0 1,5 0 185,-1 1 0,2 0 0,2 0 0,3 0 0,0 0 0,2 0 56,-7 0 1,1 1 0,3-1 0,1 1-1,-1 0 1,1-1 0,-3 1 0,-1 0-1,-4 0-38,10-1 0,-5 1 0,-2-1 0,2 1 0,4 0 47,-4 0 0,5 0 1,3 0-1,1 0 0,-2 0 1,-4 1-1,-7-1 1,-8 1-21,-1 0 0,-5 0 614,8 0 1,-5 0-660,-14 0 1434,-49 0-1614,-14 0 36,13-2 0,-10-1 0,-4-1 0,1 0 1,7 1 445,4 0 0,5 0 0,-5-1-320,-6-1 0,-6 0 0,-2-1 0,3-1 0,8 1-27,-2-3 1,4-1 133,-3 0 1,-2 0 0,2-1 1092,-4-1 0,2-2-957,-1-7 0,7 1-135,11 3-90,27-10 90,28 21 0,9 5-360,9-6 117,-4 5 0,0 4 18,-18 3 0,-2 3 2237,9 5-2192,-12 19 0,-1 12 0,-5-3 180,-10-9 0,-2 1 120,7 6 0,1 5 0,-5-9-337,-13 0 307,1-35-278,33-35-442,-1 8 1,5-3 539,-6 6 0,1 0 0,1 0 0,0 1 0,0 0 0,0 2 0,6-4 0,0 1 0</inkml:trace>
  <inkml:trace contextRef="#ctx0" brushRef="#br0" timeOffset="652">20156 8218 7533,'-39'-6'134,"0"1"1,0 0 0,-1 0 0,-11-2 0,-1 1 0,9 2-135,14 4 0,4 0 90,-16 6 90,30-5 90,11 5-180,6-6 180,1 5-270,-1 2 90,11 11 0,-14-4-180,13 10 90,-9 0-90,0 2 0,-1 5 90,-6-12 90,0-1-180,0-11 540,-6-2-181,5-5-359,-5 0-269,12 0-1,1 0-2917,5 0 2352,6 6 745,-4 6 90,9 7-2268,-9 6 2268,9-6 360,-9 5-129,15-10 129,3 9 2272,12-15-2048,-17-5 1,1-6-225,-1-11 0,-3-7-225,-6-4 0,-3-3-35,-2 0 0,-4-2-235,-9-13 1,-11-1 224,-13 7 0,-4 2 0,9 3 0,-2 3 0,-14 7 0,-1 0 0</inkml:trace>
  <inkml:trace contextRef="#ctx0" brushRef="#br1" timeOffset="2007">18719 6358 8474,'-33'14'-691,"9"-3"210,19-11 684,5 0 81,0 0 85,16-5-194,-1-2-96,10-6 79,-1 1-255,-11 5 6,5 1 172,-5 6-81,10 0 90,-8 0-349,20 0 186,-15 6 523,10-4-431,-5-2 76,-3-16 1,2-8-162,6-8 1,4-7-419,-11 14 1,2-2 0,4-3 0,1-2 0,3 0 0,3-1 389,-5 8 1,2-2 0,3 0 0,3-2 0,0 1 0,1-1-1,0 0 1,0 1 0,-1 1 0,-2 0 0,-3 2-30,7-6 1,-3 1 0,-1 1 0,0 1 0,0 0 0,2 0 0,2-1 0,-3 5 0,2-2 0,2 0 0,2-1 0,0 1-1,-1 1 1,-1 1 0,-3 3 0,-3 3 0,-4 4 0,9 2 0,1 0 0,-1 0 0</inkml:trace>
  <inkml:trace contextRef="#ctx0" brushRef="#br1" timeOffset="6501">25090 5057 23173,'-20'-33'-3277,"8"4"0,6 22 463,6 2 1218,0 10 592,0 2 286,0 6 360,0-7-1473,6 0 2411,-5-6 988,10 0-539,-9 0 982,3 6-1076,-5-5-1025,0 4 90,0-5 1921,0 0-909,-5 6-1932,-13-5 892,-8 5-163,-17-1 1078,-6-3 53,19 3 1,-2 1-293,-1-3 1,-2-2 0,1 2-666,-1 0 0,-1 0 10,0 0 1,-1-1-1,5-1 1036,-4-1-911,2 0 163,23 0-1,26-6-610,0 0-69,22-7 89,-5 6 39,9-4 173,-6 7 0,2 1 66,-12 0 1,2 0-954,22-1 1,0 2 998,-23 2 1,1 0 77,11 0 1,5 0-1,4 0-200,-9 0 0,2 0 0,2 0 0,2 0 0,0 0 160,-1 1 1,2 0 0,1 0 0,0 1 0,0-2 0,0 1 15,-1-2 0,1-1 1,0 0-1,-1 0 1,-1 0-1,-2 1-321,10 0 0,-2 2 0,-3-1 1,-7-3 238,4-5 0,-11-2-156,-11-2-352,-27-1-1016,-30-10 595,10 8 1170,3 6 0,-2 0-794,-12-8 825,14 15-327,-18-15-124,8 5 391,-1-2 2606,-3-4-2457,11 6-67,6-1-651,7 6 555,23 18-1023,-2-1 257,15 13 64,-6 6-635,1 10 706,-11-11 0,-2 0-996,-6 18 787,-20-5 1,-17-11-1,15-14 1,0 0 0</inkml:trace>
  <inkml:trace contextRef="#ctx0" brushRef="#br0" timeOffset="11208">18533 9692 7533,'19'-19'270,"10"1"-270,-19 11-270,6 1 90,-16 12 180,-5-5-90,-2 16 0,-22 8 270,18 2-180,-17 4 270,27-14 89,-5-4-269,12-6-45,5-25 0,1-9-135,5 4 0,-3-6 0,-5 0 270,-9 11 180,-18 11 180,-19 30-450,8-11-1729,7 10 1,4 1 84,10-8 986,-3 3 1,16-12 0,2-6 0</inkml:trace>
  <inkml:trace contextRef="#ctx0" brushRef="#br0" timeOffset="11943">18508 9172 7533,'-7'-39'472,"0"0"0,1 4 0,1-2 1,0 5-1103,-2-8 270,-5 6 0,-5 11 135,-10 34 1,-1 15-46,-1 11 0,3 4 90,-2-5 0,6 1 45,11 5 0,11-11-224,14-25 179,16-17 90,-9-9 90,8-6 0,-16-4 0,5 5 0</inkml:trace>
  <inkml:trace contextRef="#ctx0" brushRef="#br1" timeOffset="12598">18520 5305 13834,'20'-19'-932,"-8"1"568,-6 5 199,-6 1-518,0 5 228,0-4 220,-17 10 297,2-10-622,-8 19 0,-1 4 581,1-6 0,2 10 1,2 2-1,-1 2 1</inkml:trace>
  <inkml:trace contextRef="#ctx0" brushRef="#br1" timeOffset="12768">17987 4747 17997,'0'-38'-410,"-1"-1"0,1 1 1,0-2-1,1 1 1,4 11-1,9 13 0,4-8 1</inkml:trace>
  <inkml:trace contextRef="#ctx0" brushRef="#br0" timeOffset="13691">25387 9952 7533,'6'-32'809,"1"2"-449,11 11-1799,-5 17 619,0 22 1,-2 2 0,-4 7 0</inkml:trace>
  <inkml:trace contextRef="#ctx0" brushRef="#br0" timeOffset="13925">25908 8949 7533,'-7'-34'0,"2"6"0</inkml:trace>
  <inkml:trace contextRef="#ctx0" brushRef="#br0" timeOffset="14242">28871 8936 7533,'-44'-20'0,"2"4"0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12:43:44.134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22103 7449 7533,'-45'-7'90,"0"1"0,0-3 0,18 1 89,49 1-179,0-5 225,14-3 0,4 1-692,-14 6 0,-1-1 557,12-7 0,3-2-379,-3 5 0,4 0 0,8-3 289,-16 6 0,5-2 0,4-2 0,3-1 0,3 0 0,1-1 0,1 0 0,-1 1 0,-2-1 0,-2 2 0,-3 0-378,6-2 0,-3 1 0,-1 1 0,-1 0 0,1-1 0,2 0 0,3-2 378,-7 4 0,3-2 0,3-1 0,1 0 0,2 0 0,0 0 0,-1-1 0,-1 1 0,-2 1 0,-3 0 0,-4 2 0,-5 1-192,14-6 1,-8 3 0,-2 1 0,1-2 209,0-1 0,1-1 0,0-1 0,-1 1 0,-4 3 12,2-1 0,-4 2 0,2-2-8,1-2 1,3-2-1,-2 0 1,-4 2 67,6-2 0,-5 2-45,-12 2 0,-2 0 45,8-7 707,-22 11-797,-7-1 0,-7 6 593,-22 7-773,7 2 2957,-14 9-3047,-5-4 180,1 5 270,-7-15 0,0-4 90,-1 3-221,6-11 1,4-4 40,12-7 270,1-12-180,12 12-90,8 3-270,5 16-180,5 7 270,8 18-90,0 14 0,5 12 135,-11-20 0,4 1 45,15 1 0,8-1 0,-3-4 0,12 1 0,-11-12 0,0 0 0,0 0 0</inkml:trace>
  <inkml:trace contextRef="#ctx0" brushRef="#br0" timeOffset="6968">21222 9630 7533,'25'-28'-90,"0"0"0,0-1 0,-1 3 539,-4 6 1,-1 2 0,11-13-90,-17 19-270,-8 6-450,-10 12 360,-13 12-135,0 2 0,-2 2-179,-6 6 0,-4 2 314,0 1 0,-3 4 0,-1 1-820,6-7 1,0 1 0,-1 1 0,0-2 530,-6 7 1,0-1-1,1 0 289,-1 2 0,1-1 0,2-3-373,-1-1 0,-1-2 350,6-5 1,-4 3-1,0 0 1,0-3-38,-3 2 0,1-1 0,-2 0-383,2 1 0,-2 2 0,0-1 0,3-5 398,-6 2 0,3-4 90,4-2 0,4-4 136,2-8-181,14-18-90,19-15 90,12-7-60,3 5 0,7-5 0,0 3 742,5-2 1,3-2-796,-6 3 1,2-3 0,3-2-1,2 0-25,-6 9 0,3-1 0,1-1 0,0 1 0,1 0 0,0-1 168,2 0 0,0-1 0,1 0 0,0 0 0,-1 1 0,1 0 0,0 0 0,1 0 0,-1 1 0,0 0 0,0 2 0,-3 1-12,0 1 0,-2 3 0,-1 0 0,-1 1 0,1 0 161,5-3 1,1 1 0,-4 1 0,-8 1 900,5-15-990,-7 13 0,-11 8-180,-36 18 0,-13 8 90,0 6 0,-1 3 143,-2 5 1,-2 0-294,12-9 0,-2 0 0,-1 0 60,-11 8 0,-2 1 0,1-3 60,9-7 0,2-2 0,0-1 519,-13 9 0,7-6-219,19-16 3006,7-28-2541,37-5-690,-6 6 0,6 3-195,5 10 0,7 4 0,-3 3 118,1 1 1,0 6-119,-3 6 0,2 4 1,-7 4 160,-9 5 1,-3 2-12,6 5 0,-1 3 0,-5 0 0,-2-3 989,5-3-449,-1-19-316,-10-24 1,-4-10-90,6-6 0,-2-3-566,-1 2 0,0-3 221,4-3 0,1-3 1,0 2 209,-1-3 0,0 1 0,-1 9 0,0-1 0,0 3 0,-1 3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12:58:01.770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23453 12716 6903,'-5'-20'-540,"4"3"540,-10 17 0,9 0-269,-9 6 358,10 0 91,-5 7-180,6-1 270,-5 1-270,3-1 0,-3-5 90,-6 4 360,3-10-450,-5 5 270,8-6 0,-1 0-91,5 0 91,-5 0-270,6 0-180,-5 0 270,3 0-270,-3 0 360,-1 0-180,5 0 0,-16-6 180,9-1 0,-10-5-180,0-6 45,-11-11 0,-5-5 75,9 8 0,-1-2 0,-3-4-763,0 0 1,-4-4-1,-2-3 1,1 1 0,3 3 642,2 2 0,1 2 0,1 1 0,-1-3-304,3 3 1,-2-2-1,1-1 1,0 1-1,1 1 326,-1-3 1,1 2 0,1-1-1,-1 1 23,-1 0 0,0 0 0,1-1 0,-2-1-45,4 3 0,0-2 0,-1-1 0,0 0 0,-2 0-30,2 1 0,-3-1 0,0 0 0,0 0 0,2 1 0,1 2 7,-1-3 1,3 1 0,0 1-1,-1-1-67,-6-7 0,-1-1 0,1 1 1,5 8 89,6 6 0,3 5-450,-7-12-90,22 33-179,0 17 277,0 14 1,0 4-1,0 6 1</inkml:trace>
  <inkml:trace contextRef="#ctx0" brushRef="#br0" timeOffset="567">21793 11179 7533,'33'-7'-990,"1"2"990,-20 5 90,-2 0-180,5 5 90,-9 2 0,4 0 0,-1 4 90,-9-9-90,9 9 180,-10-10 270,10 4-360,-4-5 0,6 0 0,-1 0-90,0 0 270,12 0-91,-3 0-89,3 6 0,5-5 0,-3 5 90,12-1-519,-12-3 429,3 3-90,-15 1 90,3-5 0,12 10 0,-7-4 0,9 0 0,-19-1-90,-6-6 0,-6 0 90,0 0-21,-11 0-69,-20 5 135,4 11 0,-2 3-45,4-11 0,2 3-45,-6 19 0,5 2-740,5-15 785,1 18-90,6-23 90,-1 1-90,1-1 89,-1-5-178,-10-12 178,2-9-428,-9-11 249,8 3 0,-2-5 1,1 2-612,1 1 1,-3-1 700,-2-1 0,-5-5 0,0 0 0,2 4 0,-5-2 0,0 1 0,1 2 0,0 1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maven.org/Context__Overview_of_Ray-Traced_Rendering.html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maven.org/Context__Overview_of_Ray-Traced_Rendering.html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courses/electrical-engineering-and-computer-science/6-837-computer-graphics-fall-2012/lecture-notes/MIT6_837F12_Lec14.pdf" TargetMode="External"/><Relationship Id="rId2" Type="http://schemas.openxmlformats.org/officeDocument/2006/relationships/hyperlink" Target="https://ocw.mit.edu/courses/6-837-computer-graphics-fall-2012/resources/mit6_837f12_lec14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youtube.com/watch?v=PZXvc1weVNM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studiomaven.org/Context__Overview_of_Ray-Traced_Rendering.html" TargetMode="External"/><Relationship Id="rId7" Type="http://schemas.openxmlformats.org/officeDocument/2006/relationships/customXml" Target="../ink/ink7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sv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maven.org/Context__Overview_of_Ray-Traced_Rendering.html" TargetMode="Externa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ah.edu/~shirley/papers/rayedu.pdf" TargetMode="External"/><Relationship Id="rId7" Type="http://schemas.openxmlformats.org/officeDocument/2006/relationships/image" Target="../media/image47.tiff"/><Relationship Id="rId2" Type="http://schemas.openxmlformats.org/officeDocument/2006/relationships/hyperlink" Target="https://www.cs.utah.edu/~shirley/books/fcg2/r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nedikt-bitterli.me/tantalum/tantalum.html" TargetMode="External"/><Relationship Id="rId5" Type="http://schemas.openxmlformats.org/officeDocument/2006/relationships/hyperlink" Target="http://rtintro.realtimerendering.com/" TargetMode="External"/><Relationship Id="rId4" Type="http://schemas.openxmlformats.org/officeDocument/2006/relationships/hyperlink" Target="http://www.realtimerendering.com/raytracing/roundup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s1LzIrWbE8?feature=shared&amp;t=78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JM3MRvGn-g?start=116&amp;feature=oembed" TargetMode="External"/><Relationship Id="rId6" Type="http://schemas.openxmlformats.org/officeDocument/2006/relationships/image" Target="../media/image10.tiff"/><Relationship Id="rId5" Type="http://schemas.openxmlformats.org/officeDocument/2006/relationships/image" Target="../media/image13.gi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Autumn 2024, Lecture 5: Raytracing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6DD6-1732-D248-BFBF-4B0D868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3425B-75AF-7247-8FF5-05A5C007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5011" y="1095958"/>
            <a:ext cx="6215510" cy="46492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01EB26-1CF2-6F41-AB0F-5810A77BB654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C2338-BBF7-E94B-A995-B046577068E6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116386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F30714-86F6-0F4F-BA2A-19A3DCB1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195" y="1357702"/>
            <a:ext cx="4347113" cy="32516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6403BE-B210-6946-9E24-5AC76C58BFFA}"/>
              </a:ext>
            </a:extLst>
          </p:cNvPr>
          <p:cNvSpPr txBox="1"/>
          <p:nvPr/>
        </p:nvSpPr>
        <p:spPr>
          <a:xfrm>
            <a:off x="5462954" y="1357702"/>
            <a:ext cx="52636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pixel p</a:t>
            </a:r>
          </a:p>
          <a:p>
            <a:r>
              <a:rPr lang="en-US" sz="2400" dirty="0"/>
              <a:t>    cast ray r through p into the scene</a:t>
            </a:r>
          </a:p>
          <a:p>
            <a:r>
              <a:rPr lang="en-US" sz="2400" dirty="0"/>
              <a:t>    test if r intersects objects in the scene</a:t>
            </a:r>
          </a:p>
          <a:p>
            <a:r>
              <a:rPr lang="en-US" sz="2400" dirty="0"/>
              <a:t>    if yes</a:t>
            </a:r>
          </a:p>
          <a:p>
            <a:r>
              <a:rPr lang="en-US" sz="2400" dirty="0"/>
              <a:t>        find closest intersection point h</a:t>
            </a:r>
          </a:p>
          <a:p>
            <a:r>
              <a:rPr lang="en-US" sz="2400" dirty="0"/>
              <a:t>        shade h</a:t>
            </a:r>
          </a:p>
          <a:p>
            <a:r>
              <a:rPr lang="en-US" sz="2400" dirty="0"/>
              <a:t>    else </a:t>
            </a:r>
          </a:p>
          <a:p>
            <a:r>
              <a:rPr lang="en-US" sz="2400" dirty="0"/>
              <a:t>         return background </a:t>
            </a:r>
            <a:r>
              <a:rPr lang="en-US" sz="2400" dirty="0" err="1"/>
              <a:t>colour</a:t>
            </a:r>
            <a:r>
              <a:rPr lang="en-US" sz="2400" dirty="0"/>
              <a:t> (black)</a:t>
            </a:r>
          </a:p>
          <a:p>
            <a:r>
              <a:rPr lang="en-US" sz="2400" dirty="0"/>
              <a:t>    endif</a:t>
            </a:r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D8A847-A6CF-6843-943C-F84F9F9CFA76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4131B-34AC-9E42-A8AE-109342A33941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F0AB1-B4D2-46F0-4E97-E383EDE967AE}"/>
              </a:ext>
            </a:extLst>
          </p:cNvPr>
          <p:cNvSpPr txBox="1"/>
          <p:nvPr/>
        </p:nvSpPr>
        <p:spPr>
          <a:xfrm>
            <a:off x="5543906" y="1818317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8901C-345E-EF78-3A7B-8D2012E185FB}"/>
              </a:ext>
            </a:extLst>
          </p:cNvPr>
          <p:cNvSpPr txBox="1"/>
          <p:nvPr/>
        </p:nvSpPr>
        <p:spPr>
          <a:xfrm>
            <a:off x="5543906" y="3244334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6386F-89E5-B693-9A68-685B01750957}"/>
              </a:ext>
            </a:extLst>
          </p:cNvPr>
          <p:cNvSpPr txBox="1"/>
          <p:nvPr/>
        </p:nvSpPr>
        <p:spPr>
          <a:xfrm>
            <a:off x="5543906" y="2160150"/>
            <a:ext cx="34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0794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ideo Camera 3D Icon - UpLabs">
            <a:extLst>
              <a:ext uri="{FF2B5EF4-FFF2-40B4-BE49-F238E27FC236}">
                <a16:creationId xmlns:a16="http://schemas.microsoft.com/office/drawing/2014/main" id="{5B0EFAE5-5DE7-10D0-707A-45ED14A1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489">
            <a:off x="1478906" y="1989319"/>
            <a:ext cx="2160262" cy="16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C6DD6-1732-D248-BFBF-4B0D868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4C251-A160-8D1B-8EF2-2025D2F1980F}"/>
              </a:ext>
            </a:extLst>
          </p:cNvPr>
          <p:cNvSpPr txBox="1"/>
          <p:nvPr/>
        </p:nvSpPr>
        <p:spPr>
          <a:xfrm>
            <a:off x="168207" y="8839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BD316A0-6075-FAFC-A5F0-A07A129058D4}"/>
              </a:ext>
            </a:extLst>
          </p:cNvPr>
          <p:cNvCxnSpPr>
            <a:cxnSpLocks/>
          </p:cNvCxnSpPr>
          <p:nvPr/>
        </p:nvCxnSpPr>
        <p:spPr>
          <a:xfrm rot="1409131" flipV="1">
            <a:off x="2916154" y="2312119"/>
            <a:ext cx="0" cy="82959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D621621-F781-DB1C-31D4-0A35DF3200EA}"/>
              </a:ext>
            </a:extLst>
          </p:cNvPr>
          <p:cNvCxnSpPr>
            <a:cxnSpLocks/>
          </p:cNvCxnSpPr>
          <p:nvPr/>
        </p:nvCxnSpPr>
        <p:spPr>
          <a:xfrm rot="1409131">
            <a:off x="2622327" y="3249505"/>
            <a:ext cx="812391" cy="4761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" name="Right Arrow 111">
            <a:extLst>
              <a:ext uri="{FF2B5EF4-FFF2-40B4-BE49-F238E27FC236}">
                <a16:creationId xmlns:a16="http://schemas.microsoft.com/office/drawing/2014/main" id="{1A8C2AFB-3D12-96EA-5A8E-50EBAA63BF59}"/>
              </a:ext>
            </a:extLst>
          </p:cNvPr>
          <p:cNvSpPr/>
          <p:nvPr/>
        </p:nvSpPr>
        <p:spPr>
          <a:xfrm rot="613505">
            <a:off x="7574308" y="4089930"/>
            <a:ext cx="2950834" cy="279034"/>
          </a:xfrm>
          <a:prstGeom prst="rightArrow">
            <a:avLst>
              <a:gd name="adj1" fmla="val 26137"/>
              <a:gd name="adj2" fmla="val 68011"/>
            </a:avLst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73F68A2-4951-D4AA-6A28-94B66A0ACA17}"/>
              </a:ext>
            </a:extLst>
          </p:cNvPr>
          <p:cNvCxnSpPr>
            <a:cxnSpLocks/>
          </p:cNvCxnSpPr>
          <p:nvPr/>
        </p:nvCxnSpPr>
        <p:spPr>
          <a:xfrm>
            <a:off x="2750851" y="3107351"/>
            <a:ext cx="8704549" cy="89418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5CE7A33-F9C3-B68D-D002-B68AB5CB6C04}"/>
              </a:ext>
            </a:extLst>
          </p:cNvPr>
          <p:cNvGrpSpPr/>
          <p:nvPr/>
        </p:nvGrpSpPr>
        <p:grpSpPr>
          <a:xfrm rot="1409131">
            <a:off x="5781949" y="1944283"/>
            <a:ext cx="3353750" cy="3278490"/>
            <a:chOff x="1745670" y="1787227"/>
            <a:chExt cx="2175169" cy="2003336"/>
          </a:xfrm>
          <a:scene3d>
            <a:camera prst="perspectiveHeroicExtremeLeftFacing"/>
            <a:lightRig rig="threePt" dir="t"/>
          </a:scene3d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33FD25-7918-710E-82AB-2E499316A351}"/>
                </a:ext>
              </a:extLst>
            </p:cNvPr>
            <p:cNvSpPr/>
            <p:nvPr/>
          </p:nvSpPr>
          <p:spPr>
            <a:xfrm>
              <a:off x="1745673" y="1787236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785B4B-A0E5-277B-EDD7-A4AAC3201101}"/>
                </a:ext>
              </a:extLst>
            </p:cNvPr>
            <p:cNvSpPr/>
            <p:nvPr/>
          </p:nvSpPr>
          <p:spPr>
            <a:xfrm>
              <a:off x="2122517" y="1787235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05207A-F386-B9BD-003B-AB0AD61E1B0F}"/>
                </a:ext>
              </a:extLst>
            </p:cNvPr>
            <p:cNvSpPr/>
            <p:nvPr/>
          </p:nvSpPr>
          <p:spPr>
            <a:xfrm>
              <a:off x="2499361" y="1787233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BCFD73-14D4-ED97-4100-E4E2D6CE9126}"/>
                </a:ext>
              </a:extLst>
            </p:cNvPr>
            <p:cNvSpPr/>
            <p:nvPr/>
          </p:nvSpPr>
          <p:spPr>
            <a:xfrm>
              <a:off x="2876205" y="1787231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5D24E-7261-0F08-D026-34F72D6CFAA3}"/>
                </a:ext>
              </a:extLst>
            </p:cNvPr>
            <p:cNvSpPr/>
            <p:nvPr/>
          </p:nvSpPr>
          <p:spPr>
            <a:xfrm>
              <a:off x="3253049" y="1787229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D4DFE0-46C2-3D0E-477E-BF204BEA5477}"/>
                </a:ext>
              </a:extLst>
            </p:cNvPr>
            <p:cNvSpPr/>
            <p:nvPr/>
          </p:nvSpPr>
          <p:spPr>
            <a:xfrm>
              <a:off x="3629893" y="1787227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F0D90E-C3F6-1310-F6A4-45B310A89EDF}"/>
                </a:ext>
              </a:extLst>
            </p:cNvPr>
            <p:cNvSpPr/>
            <p:nvPr/>
          </p:nvSpPr>
          <p:spPr>
            <a:xfrm>
              <a:off x="1745674" y="2147454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EE6A22-7AC4-23D2-F1BD-B20ED5717A32}"/>
                </a:ext>
              </a:extLst>
            </p:cNvPr>
            <p:cNvSpPr/>
            <p:nvPr/>
          </p:nvSpPr>
          <p:spPr>
            <a:xfrm>
              <a:off x="2122518" y="2147453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0090B6-C508-D3B7-0E6E-FE8F46991C8A}"/>
                </a:ext>
              </a:extLst>
            </p:cNvPr>
            <p:cNvSpPr/>
            <p:nvPr/>
          </p:nvSpPr>
          <p:spPr>
            <a:xfrm>
              <a:off x="2499362" y="2147451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7B867F-2318-8FB0-FF58-F0A11BB93D70}"/>
                </a:ext>
              </a:extLst>
            </p:cNvPr>
            <p:cNvSpPr/>
            <p:nvPr/>
          </p:nvSpPr>
          <p:spPr>
            <a:xfrm>
              <a:off x="2876206" y="2147449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39FC59-54E5-D481-C780-38F1C5DCA6D1}"/>
                </a:ext>
              </a:extLst>
            </p:cNvPr>
            <p:cNvSpPr/>
            <p:nvPr/>
          </p:nvSpPr>
          <p:spPr>
            <a:xfrm>
              <a:off x="3253050" y="2147447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69D35C-B48B-DD88-2734-0EEF0506FF01}"/>
                </a:ext>
              </a:extLst>
            </p:cNvPr>
            <p:cNvSpPr/>
            <p:nvPr/>
          </p:nvSpPr>
          <p:spPr>
            <a:xfrm>
              <a:off x="3629894" y="2147445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0F369B-A4B4-6D49-7FBB-2A20A3EBCD89}"/>
                </a:ext>
              </a:extLst>
            </p:cNvPr>
            <p:cNvSpPr/>
            <p:nvPr/>
          </p:nvSpPr>
          <p:spPr>
            <a:xfrm>
              <a:off x="1745673" y="2485495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FFFADF-FADA-D04A-160F-7EA7B253F6AE}"/>
                </a:ext>
              </a:extLst>
            </p:cNvPr>
            <p:cNvSpPr/>
            <p:nvPr/>
          </p:nvSpPr>
          <p:spPr>
            <a:xfrm>
              <a:off x="2122517" y="2485494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6534D8-5FF9-145B-D246-7BE81EED401B}"/>
                </a:ext>
              </a:extLst>
            </p:cNvPr>
            <p:cNvSpPr/>
            <p:nvPr/>
          </p:nvSpPr>
          <p:spPr>
            <a:xfrm>
              <a:off x="2499361" y="2485492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27550D-2795-F0BC-EFE1-56B199792BA0}"/>
                </a:ext>
              </a:extLst>
            </p:cNvPr>
            <p:cNvSpPr/>
            <p:nvPr/>
          </p:nvSpPr>
          <p:spPr>
            <a:xfrm>
              <a:off x="2876205" y="2485490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EA7383-C7F3-C2D8-2D95-975BBB7BABBE}"/>
                </a:ext>
              </a:extLst>
            </p:cNvPr>
            <p:cNvSpPr/>
            <p:nvPr/>
          </p:nvSpPr>
          <p:spPr>
            <a:xfrm>
              <a:off x="3253049" y="2485488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31B3B8-8272-E0AB-4713-58626FD4D606}"/>
                </a:ext>
              </a:extLst>
            </p:cNvPr>
            <p:cNvSpPr/>
            <p:nvPr/>
          </p:nvSpPr>
          <p:spPr>
            <a:xfrm>
              <a:off x="3629893" y="2485486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521CC2-0C31-3C92-E232-F8AD6E626A6E}"/>
                </a:ext>
              </a:extLst>
            </p:cNvPr>
            <p:cNvSpPr/>
            <p:nvPr/>
          </p:nvSpPr>
          <p:spPr>
            <a:xfrm>
              <a:off x="1745672" y="2823536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AC8239-F470-5E9B-B36C-FC21272928F6}"/>
                </a:ext>
              </a:extLst>
            </p:cNvPr>
            <p:cNvSpPr/>
            <p:nvPr/>
          </p:nvSpPr>
          <p:spPr>
            <a:xfrm>
              <a:off x="2122516" y="2823535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FA086E9-B957-854B-EE02-069951CDDD1F}"/>
                </a:ext>
              </a:extLst>
            </p:cNvPr>
            <p:cNvSpPr/>
            <p:nvPr/>
          </p:nvSpPr>
          <p:spPr>
            <a:xfrm>
              <a:off x="2499360" y="2823533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C0CAA2-9531-8E20-AE56-56FB44105853}"/>
                </a:ext>
              </a:extLst>
            </p:cNvPr>
            <p:cNvSpPr/>
            <p:nvPr/>
          </p:nvSpPr>
          <p:spPr>
            <a:xfrm>
              <a:off x="2876204" y="2823531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7CA8914-7660-3827-516B-167D09E34D61}"/>
                </a:ext>
              </a:extLst>
            </p:cNvPr>
            <p:cNvSpPr/>
            <p:nvPr/>
          </p:nvSpPr>
          <p:spPr>
            <a:xfrm>
              <a:off x="3253048" y="2823529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F30231-1374-4F92-B840-2D6BBEEB7654}"/>
                </a:ext>
              </a:extLst>
            </p:cNvPr>
            <p:cNvSpPr/>
            <p:nvPr/>
          </p:nvSpPr>
          <p:spPr>
            <a:xfrm>
              <a:off x="3629892" y="2823527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06A116-0539-7C95-21F3-0BAFFBD99ED5}"/>
                </a:ext>
              </a:extLst>
            </p:cNvPr>
            <p:cNvSpPr/>
            <p:nvPr/>
          </p:nvSpPr>
          <p:spPr>
            <a:xfrm>
              <a:off x="1745671" y="3161577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D9C920-3359-D406-BA6D-21D861C1F5A7}"/>
                </a:ext>
              </a:extLst>
            </p:cNvPr>
            <p:cNvSpPr/>
            <p:nvPr/>
          </p:nvSpPr>
          <p:spPr>
            <a:xfrm>
              <a:off x="2122515" y="3161576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DA5ABF2-B72B-2B28-FC67-5A6FFFC3CC94}"/>
                </a:ext>
              </a:extLst>
            </p:cNvPr>
            <p:cNvSpPr/>
            <p:nvPr/>
          </p:nvSpPr>
          <p:spPr>
            <a:xfrm>
              <a:off x="2499359" y="3161574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FCECAD1-ADD1-BDE1-D9A3-ADC5B3409B29}"/>
                </a:ext>
              </a:extLst>
            </p:cNvPr>
            <p:cNvSpPr/>
            <p:nvPr/>
          </p:nvSpPr>
          <p:spPr>
            <a:xfrm>
              <a:off x="2876203" y="3161572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0753B31-E5A4-5A1E-E86B-0200AAD9E8A8}"/>
                </a:ext>
              </a:extLst>
            </p:cNvPr>
            <p:cNvSpPr/>
            <p:nvPr/>
          </p:nvSpPr>
          <p:spPr>
            <a:xfrm>
              <a:off x="3253047" y="3161570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AB67E64-144F-0025-0CC4-4743EB474067}"/>
                </a:ext>
              </a:extLst>
            </p:cNvPr>
            <p:cNvSpPr/>
            <p:nvPr/>
          </p:nvSpPr>
          <p:spPr>
            <a:xfrm>
              <a:off x="3629891" y="3161568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A239CE-660E-41A6-E9D2-D5CBAA24E4C3}"/>
                </a:ext>
              </a:extLst>
            </p:cNvPr>
            <p:cNvSpPr/>
            <p:nvPr/>
          </p:nvSpPr>
          <p:spPr>
            <a:xfrm>
              <a:off x="1745670" y="3499618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A40238-5A04-4101-8D3D-08F7F6D1A894}"/>
                </a:ext>
              </a:extLst>
            </p:cNvPr>
            <p:cNvSpPr/>
            <p:nvPr/>
          </p:nvSpPr>
          <p:spPr>
            <a:xfrm>
              <a:off x="2122514" y="3499617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801DF89-3FC7-F154-0BE2-CEB0654EC365}"/>
                </a:ext>
              </a:extLst>
            </p:cNvPr>
            <p:cNvSpPr/>
            <p:nvPr/>
          </p:nvSpPr>
          <p:spPr>
            <a:xfrm>
              <a:off x="2499358" y="3499615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9197FBA-4F88-06F7-C03C-46FA28397535}"/>
                </a:ext>
              </a:extLst>
            </p:cNvPr>
            <p:cNvSpPr/>
            <p:nvPr/>
          </p:nvSpPr>
          <p:spPr>
            <a:xfrm>
              <a:off x="2876202" y="3499613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7A82F85-CE83-AE54-759F-8FC30E269609}"/>
                </a:ext>
              </a:extLst>
            </p:cNvPr>
            <p:cNvSpPr/>
            <p:nvPr/>
          </p:nvSpPr>
          <p:spPr>
            <a:xfrm>
              <a:off x="3253046" y="3499611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22E6E15-CFA9-9185-5D1A-F841FCE1C88C}"/>
                </a:ext>
              </a:extLst>
            </p:cNvPr>
            <p:cNvSpPr/>
            <p:nvPr/>
          </p:nvSpPr>
          <p:spPr>
            <a:xfrm>
              <a:off x="3629890" y="3499609"/>
              <a:ext cx="290945" cy="290945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ultiply 43">
              <a:extLst>
                <a:ext uri="{FF2B5EF4-FFF2-40B4-BE49-F238E27FC236}">
                  <a16:creationId xmlns:a16="http://schemas.microsoft.com/office/drawing/2014/main" id="{AE54B3D6-1B67-CAC4-395D-F1308C14B081}"/>
                </a:ext>
              </a:extLst>
            </p:cNvPr>
            <p:cNvSpPr/>
            <p:nvPr/>
          </p:nvSpPr>
          <p:spPr>
            <a:xfrm>
              <a:off x="1832956" y="185513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Multiply 44">
              <a:extLst>
                <a:ext uri="{FF2B5EF4-FFF2-40B4-BE49-F238E27FC236}">
                  <a16:creationId xmlns:a16="http://schemas.microsoft.com/office/drawing/2014/main" id="{11BA01E1-CB2A-16BE-AE67-513E8786C328}"/>
                </a:ext>
              </a:extLst>
            </p:cNvPr>
            <p:cNvSpPr/>
            <p:nvPr/>
          </p:nvSpPr>
          <p:spPr>
            <a:xfrm>
              <a:off x="2209800" y="185513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Multiply 45">
              <a:extLst>
                <a:ext uri="{FF2B5EF4-FFF2-40B4-BE49-F238E27FC236}">
                  <a16:creationId xmlns:a16="http://schemas.microsoft.com/office/drawing/2014/main" id="{6AA1B071-6FB0-AA1A-752F-16E5777A2FC8}"/>
                </a:ext>
              </a:extLst>
            </p:cNvPr>
            <p:cNvSpPr/>
            <p:nvPr/>
          </p:nvSpPr>
          <p:spPr>
            <a:xfrm>
              <a:off x="2586644" y="185513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Multiply 46">
              <a:extLst>
                <a:ext uri="{FF2B5EF4-FFF2-40B4-BE49-F238E27FC236}">
                  <a16:creationId xmlns:a16="http://schemas.microsoft.com/office/drawing/2014/main" id="{6DCECAD3-61A0-CDA6-D217-F65D5B0DEBA9}"/>
                </a:ext>
              </a:extLst>
            </p:cNvPr>
            <p:cNvSpPr/>
            <p:nvPr/>
          </p:nvSpPr>
          <p:spPr>
            <a:xfrm>
              <a:off x="2963488" y="185513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ultiply 47">
              <a:extLst>
                <a:ext uri="{FF2B5EF4-FFF2-40B4-BE49-F238E27FC236}">
                  <a16:creationId xmlns:a16="http://schemas.microsoft.com/office/drawing/2014/main" id="{57494BAA-69F7-2C5B-1C1C-28FB3530201A}"/>
                </a:ext>
              </a:extLst>
            </p:cNvPr>
            <p:cNvSpPr/>
            <p:nvPr/>
          </p:nvSpPr>
          <p:spPr>
            <a:xfrm>
              <a:off x="3340332" y="185513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Multiply 48">
              <a:extLst>
                <a:ext uri="{FF2B5EF4-FFF2-40B4-BE49-F238E27FC236}">
                  <a16:creationId xmlns:a16="http://schemas.microsoft.com/office/drawing/2014/main" id="{4B613AD8-6BFF-1BFA-F5E5-285E7CE2BD82}"/>
                </a:ext>
              </a:extLst>
            </p:cNvPr>
            <p:cNvSpPr/>
            <p:nvPr/>
          </p:nvSpPr>
          <p:spPr>
            <a:xfrm>
              <a:off x="3717176" y="185513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ultiply 49">
              <a:extLst>
                <a:ext uri="{FF2B5EF4-FFF2-40B4-BE49-F238E27FC236}">
                  <a16:creationId xmlns:a16="http://schemas.microsoft.com/office/drawing/2014/main" id="{DD78A4B3-D735-1B5B-D169-319B1CB71E12}"/>
                </a:ext>
              </a:extLst>
            </p:cNvPr>
            <p:cNvSpPr/>
            <p:nvPr/>
          </p:nvSpPr>
          <p:spPr>
            <a:xfrm>
              <a:off x="1836309" y="2211798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Multiply 50">
              <a:extLst>
                <a:ext uri="{FF2B5EF4-FFF2-40B4-BE49-F238E27FC236}">
                  <a16:creationId xmlns:a16="http://schemas.microsoft.com/office/drawing/2014/main" id="{C800813A-E783-9BAA-C26E-B76CBE9E5000}"/>
                </a:ext>
              </a:extLst>
            </p:cNvPr>
            <p:cNvSpPr/>
            <p:nvPr/>
          </p:nvSpPr>
          <p:spPr>
            <a:xfrm>
              <a:off x="2213153" y="2211798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Multiply 51">
              <a:extLst>
                <a:ext uri="{FF2B5EF4-FFF2-40B4-BE49-F238E27FC236}">
                  <a16:creationId xmlns:a16="http://schemas.microsoft.com/office/drawing/2014/main" id="{5B241799-BE83-ABAD-EC66-80C5C0DD52D4}"/>
                </a:ext>
              </a:extLst>
            </p:cNvPr>
            <p:cNvSpPr/>
            <p:nvPr/>
          </p:nvSpPr>
          <p:spPr>
            <a:xfrm>
              <a:off x="2589997" y="2211798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ultiply 52">
              <a:extLst>
                <a:ext uri="{FF2B5EF4-FFF2-40B4-BE49-F238E27FC236}">
                  <a16:creationId xmlns:a16="http://schemas.microsoft.com/office/drawing/2014/main" id="{FFC07723-4FAD-BD2D-09DC-988E38C85EC5}"/>
                </a:ext>
              </a:extLst>
            </p:cNvPr>
            <p:cNvSpPr/>
            <p:nvPr/>
          </p:nvSpPr>
          <p:spPr>
            <a:xfrm>
              <a:off x="2966841" y="2211798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Multiply 53">
              <a:extLst>
                <a:ext uri="{FF2B5EF4-FFF2-40B4-BE49-F238E27FC236}">
                  <a16:creationId xmlns:a16="http://schemas.microsoft.com/office/drawing/2014/main" id="{6ACAAD21-CAE9-C8CE-B0E9-C20C1CA475DF}"/>
                </a:ext>
              </a:extLst>
            </p:cNvPr>
            <p:cNvSpPr/>
            <p:nvPr/>
          </p:nvSpPr>
          <p:spPr>
            <a:xfrm>
              <a:off x="3343685" y="2211798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Multiply 54">
              <a:extLst>
                <a:ext uri="{FF2B5EF4-FFF2-40B4-BE49-F238E27FC236}">
                  <a16:creationId xmlns:a16="http://schemas.microsoft.com/office/drawing/2014/main" id="{E9254917-699A-42AD-DA17-6B46501D179B}"/>
                </a:ext>
              </a:extLst>
            </p:cNvPr>
            <p:cNvSpPr/>
            <p:nvPr/>
          </p:nvSpPr>
          <p:spPr>
            <a:xfrm>
              <a:off x="3720529" y="2211798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ultiply 55">
              <a:extLst>
                <a:ext uri="{FF2B5EF4-FFF2-40B4-BE49-F238E27FC236}">
                  <a16:creationId xmlns:a16="http://schemas.microsoft.com/office/drawing/2014/main" id="{DABABFAA-0736-CB1E-8EDC-E1BE24888368}"/>
                </a:ext>
              </a:extLst>
            </p:cNvPr>
            <p:cNvSpPr/>
            <p:nvPr/>
          </p:nvSpPr>
          <p:spPr>
            <a:xfrm>
              <a:off x="1839662" y="2557099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Multiply 56">
              <a:extLst>
                <a:ext uri="{FF2B5EF4-FFF2-40B4-BE49-F238E27FC236}">
                  <a16:creationId xmlns:a16="http://schemas.microsoft.com/office/drawing/2014/main" id="{5CAD12E2-BC89-5089-AD9C-35FD6151D27F}"/>
                </a:ext>
              </a:extLst>
            </p:cNvPr>
            <p:cNvSpPr/>
            <p:nvPr/>
          </p:nvSpPr>
          <p:spPr>
            <a:xfrm>
              <a:off x="2216506" y="2557099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Multiply 57">
              <a:extLst>
                <a:ext uri="{FF2B5EF4-FFF2-40B4-BE49-F238E27FC236}">
                  <a16:creationId xmlns:a16="http://schemas.microsoft.com/office/drawing/2014/main" id="{938E3ECF-F791-144B-34A5-4DC2B17BFBEC}"/>
                </a:ext>
              </a:extLst>
            </p:cNvPr>
            <p:cNvSpPr/>
            <p:nvPr/>
          </p:nvSpPr>
          <p:spPr>
            <a:xfrm>
              <a:off x="2593350" y="2557099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ultiply 58">
              <a:extLst>
                <a:ext uri="{FF2B5EF4-FFF2-40B4-BE49-F238E27FC236}">
                  <a16:creationId xmlns:a16="http://schemas.microsoft.com/office/drawing/2014/main" id="{11A65900-3687-8A1A-C48E-0851EB8AEFBB}"/>
                </a:ext>
              </a:extLst>
            </p:cNvPr>
            <p:cNvSpPr/>
            <p:nvPr/>
          </p:nvSpPr>
          <p:spPr>
            <a:xfrm>
              <a:off x="2970194" y="2557099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ultiply 59">
              <a:extLst>
                <a:ext uri="{FF2B5EF4-FFF2-40B4-BE49-F238E27FC236}">
                  <a16:creationId xmlns:a16="http://schemas.microsoft.com/office/drawing/2014/main" id="{4186E606-042B-299E-9049-328304C2ACE6}"/>
                </a:ext>
              </a:extLst>
            </p:cNvPr>
            <p:cNvSpPr/>
            <p:nvPr/>
          </p:nvSpPr>
          <p:spPr>
            <a:xfrm>
              <a:off x="3347038" y="2557099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Multiply 60">
              <a:extLst>
                <a:ext uri="{FF2B5EF4-FFF2-40B4-BE49-F238E27FC236}">
                  <a16:creationId xmlns:a16="http://schemas.microsoft.com/office/drawing/2014/main" id="{13F72ED5-6C2C-7733-CBE8-7D8A5EDA7BDB}"/>
                </a:ext>
              </a:extLst>
            </p:cNvPr>
            <p:cNvSpPr/>
            <p:nvPr/>
          </p:nvSpPr>
          <p:spPr>
            <a:xfrm>
              <a:off x="3723882" y="2557099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Multiply 85">
              <a:extLst>
                <a:ext uri="{FF2B5EF4-FFF2-40B4-BE49-F238E27FC236}">
                  <a16:creationId xmlns:a16="http://schemas.microsoft.com/office/drawing/2014/main" id="{AB7443E4-6992-86D8-38AF-DA37E821D0C8}"/>
                </a:ext>
              </a:extLst>
            </p:cNvPr>
            <p:cNvSpPr/>
            <p:nvPr/>
          </p:nvSpPr>
          <p:spPr>
            <a:xfrm>
              <a:off x="1832684" y="289000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Multiply 86">
              <a:extLst>
                <a:ext uri="{FF2B5EF4-FFF2-40B4-BE49-F238E27FC236}">
                  <a16:creationId xmlns:a16="http://schemas.microsoft.com/office/drawing/2014/main" id="{39545174-3856-145B-BE45-CAD65930BFB8}"/>
                </a:ext>
              </a:extLst>
            </p:cNvPr>
            <p:cNvSpPr/>
            <p:nvPr/>
          </p:nvSpPr>
          <p:spPr>
            <a:xfrm>
              <a:off x="2209528" y="289000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Multiply 87">
              <a:extLst>
                <a:ext uri="{FF2B5EF4-FFF2-40B4-BE49-F238E27FC236}">
                  <a16:creationId xmlns:a16="http://schemas.microsoft.com/office/drawing/2014/main" id="{2EF72CBD-86DA-741B-C813-9DBFE6181FE3}"/>
                </a:ext>
              </a:extLst>
            </p:cNvPr>
            <p:cNvSpPr/>
            <p:nvPr/>
          </p:nvSpPr>
          <p:spPr>
            <a:xfrm>
              <a:off x="2586372" y="289000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Multiply 88">
              <a:extLst>
                <a:ext uri="{FF2B5EF4-FFF2-40B4-BE49-F238E27FC236}">
                  <a16:creationId xmlns:a16="http://schemas.microsoft.com/office/drawing/2014/main" id="{52CEC3B0-01D3-8CA2-96AB-5FF49C3D6761}"/>
                </a:ext>
              </a:extLst>
            </p:cNvPr>
            <p:cNvSpPr/>
            <p:nvPr/>
          </p:nvSpPr>
          <p:spPr>
            <a:xfrm>
              <a:off x="2963216" y="289000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Multiply 89">
              <a:extLst>
                <a:ext uri="{FF2B5EF4-FFF2-40B4-BE49-F238E27FC236}">
                  <a16:creationId xmlns:a16="http://schemas.microsoft.com/office/drawing/2014/main" id="{EB4E2D9B-68A4-0ED8-D85A-219DBFD09CC3}"/>
                </a:ext>
              </a:extLst>
            </p:cNvPr>
            <p:cNvSpPr/>
            <p:nvPr/>
          </p:nvSpPr>
          <p:spPr>
            <a:xfrm>
              <a:off x="3340060" y="289000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Multiply 90">
              <a:extLst>
                <a:ext uri="{FF2B5EF4-FFF2-40B4-BE49-F238E27FC236}">
                  <a16:creationId xmlns:a16="http://schemas.microsoft.com/office/drawing/2014/main" id="{34939EB8-F036-B592-1AA6-D529DB3BF874}"/>
                </a:ext>
              </a:extLst>
            </p:cNvPr>
            <p:cNvSpPr/>
            <p:nvPr/>
          </p:nvSpPr>
          <p:spPr>
            <a:xfrm>
              <a:off x="3716904" y="2890007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Multiply 91">
              <a:extLst>
                <a:ext uri="{FF2B5EF4-FFF2-40B4-BE49-F238E27FC236}">
                  <a16:creationId xmlns:a16="http://schemas.microsoft.com/office/drawing/2014/main" id="{33A0FD94-DF3A-D3FE-5E3B-8F5541EF7622}"/>
                </a:ext>
              </a:extLst>
            </p:cNvPr>
            <p:cNvSpPr/>
            <p:nvPr/>
          </p:nvSpPr>
          <p:spPr>
            <a:xfrm>
              <a:off x="1825706" y="3222915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Multiply 92">
              <a:extLst>
                <a:ext uri="{FF2B5EF4-FFF2-40B4-BE49-F238E27FC236}">
                  <a16:creationId xmlns:a16="http://schemas.microsoft.com/office/drawing/2014/main" id="{07DEFA5C-4F63-5440-8FC0-3D92DB3D3023}"/>
                </a:ext>
              </a:extLst>
            </p:cNvPr>
            <p:cNvSpPr/>
            <p:nvPr/>
          </p:nvSpPr>
          <p:spPr>
            <a:xfrm>
              <a:off x="2202550" y="3222915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Multiply 93">
              <a:extLst>
                <a:ext uri="{FF2B5EF4-FFF2-40B4-BE49-F238E27FC236}">
                  <a16:creationId xmlns:a16="http://schemas.microsoft.com/office/drawing/2014/main" id="{5947DABC-5E1C-A7DC-67D6-8413E84465F2}"/>
                </a:ext>
              </a:extLst>
            </p:cNvPr>
            <p:cNvSpPr/>
            <p:nvPr/>
          </p:nvSpPr>
          <p:spPr>
            <a:xfrm>
              <a:off x="2579394" y="3222915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Multiply 94">
              <a:extLst>
                <a:ext uri="{FF2B5EF4-FFF2-40B4-BE49-F238E27FC236}">
                  <a16:creationId xmlns:a16="http://schemas.microsoft.com/office/drawing/2014/main" id="{1D40C3E3-7680-DC7D-0A97-629105FB7E6F}"/>
                </a:ext>
              </a:extLst>
            </p:cNvPr>
            <p:cNvSpPr/>
            <p:nvPr/>
          </p:nvSpPr>
          <p:spPr>
            <a:xfrm>
              <a:off x="2956238" y="3222915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Multiply 95">
              <a:extLst>
                <a:ext uri="{FF2B5EF4-FFF2-40B4-BE49-F238E27FC236}">
                  <a16:creationId xmlns:a16="http://schemas.microsoft.com/office/drawing/2014/main" id="{8E7132FC-534C-7CAA-E07C-13786FCF79AA}"/>
                </a:ext>
              </a:extLst>
            </p:cNvPr>
            <p:cNvSpPr/>
            <p:nvPr/>
          </p:nvSpPr>
          <p:spPr>
            <a:xfrm>
              <a:off x="3333082" y="3222915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Multiply 96">
              <a:extLst>
                <a:ext uri="{FF2B5EF4-FFF2-40B4-BE49-F238E27FC236}">
                  <a16:creationId xmlns:a16="http://schemas.microsoft.com/office/drawing/2014/main" id="{3976AD57-381C-C177-8030-FC089C52789F}"/>
                </a:ext>
              </a:extLst>
            </p:cNvPr>
            <p:cNvSpPr/>
            <p:nvPr/>
          </p:nvSpPr>
          <p:spPr>
            <a:xfrm>
              <a:off x="3709926" y="3222915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Multiply 97">
              <a:extLst>
                <a:ext uri="{FF2B5EF4-FFF2-40B4-BE49-F238E27FC236}">
                  <a16:creationId xmlns:a16="http://schemas.microsoft.com/office/drawing/2014/main" id="{76E7CE5B-5C93-BA71-0D9C-74C4AAB525DE}"/>
                </a:ext>
              </a:extLst>
            </p:cNvPr>
            <p:cNvSpPr/>
            <p:nvPr/>
          </p:nvSpPr>
          <p:spPr>
            <a:xfrm>
              <a:off x="1818728" y="3555823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Multiply 98">
              <a:extLst>
                <a:ext uri="{FF2B5EF4-FFF2-40B4-BE49-F238E27FC236}">
                  <a16:creationId xmlns:a16="http://schemas.microsoft.com/office/drawing/2014/main" id="{0B216A19-58C5-B2F2-CBAE-1481EAC0902A}"/>
                </a:ext>
              </a:extLst>
            </p:cNvPr>
            <p:cNvSpPr/>
            <p:nvPr/>
          </p:nvSpPr>
          <p:spPr>
            <a:xfrm>
              <a:off x="2195572" y="3555823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Multiply 99">
              <a:extLst>
                <a:ext uri="{FF2B5EF4-FFF2-40B4-BE49-F238E27FC236}">
                  <a16:creationId xmlns:a16="http://schemas.microsoft.com/office/drawing/2014/main" id="{55779EC5-CE3F-CE9C-95F1-2D10F96F20F9}"/>
                </a:ext>
              </a:extLst>
            </p:cNvPr>
            <p:cNvSpPr/>
            <p:nvPr/>
          </p:nvSpPr>
          <p:spPr>
            <a:xfrm>
              <a:off x="2572416" y="3555823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Multiply 100">
              <a:extLst>
                <a:ext uri="{FF2B5EF4-FFF2-40B4-BE49-F238E27FC236}">
                  <a16:creationId xmlns:a16="http://schemas.microsoft.com/office/drawing/2014/main" id="{26FB1434-C465-480F-E5B4-C236E533D26F}"/>
                </a:ext>
              </a:extLst>
            </p:cNvPr>
            <p:cNvSpPr/>
            <p:nvPr/>
          </p:nvSpPr>
          <p:spPr>
            <a:xfrm>
              <a:off x="2949260" y="3555823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Multiply 101">
              <a:extLst>
                <a:ext uri="{FF2B5EF4-FFF2-40B4-BE49-F238E27FC236}">
                  <a16:creationId xmlns:a16="http://schemas.microsoft.com/office/drawing/2014/main" id="{7107AE8D-50B0-EE03-1A43-A435184FECAC}"/>
                </a:ext>
              </a:extLst>
            </p:cNvPr>
            <p:cNvSpPr/>
            <p:nvPr/>
          </p:nvSpPr>
          <p:spPr>
            <a:xfrm>
              <a:off x="3326104" y="3555823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Multiply 102">
              <a:extLst>
                <a:ext uri="{FF2B5EF4-FFF2-40B4-BE49-F238E27FC236}">
                  <a16:creationId xmlns:a16="http://schemas.microsoft.com/office/drawing/2014/main" id="{3AB7D078-8DB6-FFA2-8CC3-E359709CC6C1}"/>
                </a:ext>
              </a:extLst>
            </p:cNvPr>
            <p:cNvSpPr/>
            <p:nvPr/>
          </p:nvSpPr>
          <p:spPr>
            <a:xfrm>
              <a:off x="3702948" y="3555823"/>
              <a:ext cx="116379" cy="166245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E5BCC4C6-6600-5761-64A5-CDEE73C67BE2}"/>
              </a:ext>
            </a:extLst>
          </p:cNvPr>
          <p:cNvSpPr/>
          <p:nvPr/>
        </p:nvSpPr>
        <p:spPr>
          <a:xfrm rot="613505">
            <a:off x="2693690" y="3436741"/>
            <a:ext cx="4869183" cy="238068"/>
          </a:xfrm>
          <a:prstGeom prst="rightArrow">
            <a:avLst>
              <a:gd name="adj1" fmla="val 26137"/>
              <a:gd name="adj2" fmla="val 68011"/>
            </a:avLst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Multiply 106">
            <a:extLst>
              <a:ext uri="{FF2B5EF4-FFF2-40B4-BE49-F238E27FC236}">
                <a16:creationId xmlns:a16="http://schemas.microsoft.com/office/drawing/2014/main" id="{6448DBC1-B524-E38D-3D76-3F672174FF79}"/>
              </a:ext>
            </a:extLst>
          </p:cNvPr>
          <p:cNvSpPr/>
          <p:nvPr/>
        </p:nvSpPr>
        <p:spPr>
          <a:xfrm rot="1409131">
            <a:off x="2580616" y="2902962"/>
            <a:ext cx="340468" cy="40877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C672143-B553-4192-1770-1BEF12FA1219}"/>
              </a:ext>
            </a:extLst>
          </p:cNvPr>
          <p:cNvSpPr txBox="1"/>
          <p:nvPr/>
        </p:nvSpPr>
        <p:spPr>
          <a:xfrm>
            <a:off x="6385051" y="6417932"/>
            <a:ext cx="6093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www.americanscientist.org</a:t>
            </a:r>
            <a:r>
              <a:rPr lang="en-US" sz="1400" dirty="0"/>
              <a:t>/article/a-pixel-is-not-a-little-square</a:t>
            </a:r>
          </a:p>
        </p:txBody>
      </p:sp>
      <p:pic>
        <p:nvPicPr>
          <p:cNvPr id="2052" name="Picture 4" descr="Coordinate system image">
            <a:extLst>
              <a:ext uri="{FF2B5EF4-FFF2-40B4-BE49-F238E27FC236}">
                <a16:creationId xmlns:a16="http://schemas.microsoft.com/office/drawing/2014/main" id="{CBBF937E-07C1-2644-F1F7-0E94F8C59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71" y="3725702"/>
            <a:ext cx="2685044" cy="26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0F0252E-D001-E543-CA3F-C6F4070B87CD}"/>
              </a:ext>
            </a:extLst>
          </p:cNvPr>
          <p:cNvCxnSpPr>
            <a:cxnSpLocks/>
          </p:cNvCxnSpPr>
          <p:nvPr/>
        </p:nvCxnSpPr>
        <p:spPr>
          <a:xfrm>
            <a:off x="6553857" y="3494154"/>
            <a:ext cx="960393" cy="8857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95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6DD6-1732-D248-BFBF-4B0D868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4C251-A160-8D1B-8EF2-2025D2F1980F}"/>
              </a:ext>
            </a:extLst>
          </p:cNvPr>
          <p:cNvSpPr txBox="1"/>
          <p:nvPr/>
        </p:nvSpPr>
        <p:spPr>
          <a:xfrm>
            <a:off x="168207" y="8839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BD316A0-6075-FAFC-A5F0-A07A129058D4}"/>
              </a:ext>
            </a:extLst>
          </p:cNvPr>
          <p:cNvCxnSpPr>
            <a:cxnSpLocks/>
          </p:cNvCxnSpPr>
          <p:nvPr/>
        </p:nvCxnSpPr>
        <p:spPr>
          <a:xfrm rot="21458099" flipV="1">
            <a:off x="1767839" y="2926794"/>
            <a:ext cx="0" cy="82959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D621621-F781-DB1C-31D4-0A35DF3200EA}"/>
              </a:ext>
            </a:extLst>
          </p:cNvPr>
          <p:cNvCxnSpPr>
            <a:cxnSpLocks/>
          </p:cNvCxnSpPr>
          <p:nvPr/>
        </p:nvCxnSpPr>
        <p:spPr>
          <a:xfrm rot="21458099">
            <a:off x="1794434" y="3739069"/>
            <a:ext cx="812391" cy="4761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73F68A2-4951-D4AA-6A28-94B66A0ACA17}"/>
              </a:ext>
            </a:extLst>
          </p:cNvPr>
          <p:cNvCxnSpPr>
            <a:cxnSpLocks/>
          </p:cNvCxnSpPr>
          <p:nvPr/>
        </p:nvCxnSpPr>
        <p:spPr>
          <a:xfrm rot="20048968">
            <a:off x="1749470" y="3484293"/>
            <a:ext cx="1219570" cy="1171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E5BCC4C6-6600-5761-64A5-CDEE73C67BE2}"/>
              </a:ext>
            </a:extLst>
          </p:cNvPr>
          <p:cNvSpPr/>
          <p:nvPr/>
        </p:nvSpPr>
        <p:spPr>
          <a:xfrm rot="20662473">
            <a:off x="1685421" y="3003933"/>
            <a:ext cx="4869183" cy="238068"/>
          </a:xfrm>
          <a:prstGeom prst="rightArrow">
            <a:avLst>
              <a:gd name="adj1" fmla="val 26137"/>
              <a:gd name="adj2" fmla="val 68011"/>
            </a:avLst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Multiply 106">
            <a:extLst>
              <a:ext uri="{FF2B5EF4-FFF2-40B4-BE49-F238E27FC236}">
                <a16:creationId xmlns:a16="http://schemas.microsoft.com/office/drawing/2014/main" id="{6448DBC1-B524-E38D-3D76-3F672174FF79}"/>
              </a:ext>
            </a:extLst>
          </p:cNvPr>
          <p:cNvSpPr/>
          <p:nvPr/>
        </p:nvSpPr>
        <p:spPr>
          <a:xfrm rot="21458099">
            <a:off x="1614722" y="3551645"/>
            <a:ext cx="340468" cy="40877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C672143-B553-4192-1770-1BEF12FA1219}"/>
              </a:ext>
            </a:extLst>
          </p:cNvPr>
          <p:cNvSpPr txBox="1"/>
          <p:nvPr/>
        </p:nvSpPr>
        <p:spPr>
          <a:xfrm>
            <a:off x="7550174" y="6424715"/>
            <a:ext cx="6093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graphicscompendium.com</a:t>
            </a:r>
            <a:r>
              <a:rPr lang="en-US" sz="1400" dirty="0"/>
              <a:t>/raytracing/02-camera</a:t>
            </a:r>
          </a:p>
        </p:txBody>
      </p:sp>
      <p:pic>
        <p:nvPicPr>
          <p:cNvPr id="2052" name="Picture 4" descr="Coordinate system image">
            <a:extLst>
              <a:ext uri="{FF2B5EF4-FFF2-40B4-BE49-F238E27FC236}">
                <a16:creationId xmlns:a16="http://schemas.microsoft.com/office/drawing/2014/main" id="{CBBF937E-07C1-2644-F1F7-0E94F8C59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60" y="2232530"/>
            <a:ext cx="1527806" cy="15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ight Arrow 62">
            <a:extLst>
              <a:ext uri="{FF2B5EF4-FFF2-40B4-BE49-F238E27FC236}">
                <a16:creationId xmlns:a16="http://schemas.microsoft.com/office/drawing/2014/main" id="{8744CF87-5BA9-B16F-A336-230B62F3789B}"/>
              </a:ext>
            </a:extLst>
          </p:cNvPr>
          <p:cNvSpPr/>
          <p:nvPr/>
        </p:nvSpPr>
        <p:spPr>
          <a:xfrm rot="6852581">
            <a:off x="8559882" y="3667469"/>
            <a:ext cx="1396480" cy="284900"/>
          </a:xfrm>
          <a:prstGeom prst="rightArrow">
            <a:avLst>
              <a:gd name="adj1" fmla="val 44581"/>
              <a:gd name="adj2" fmla="val 59979"/>
            </a:avLst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rved Down Arrow 63">
            <a:extLst>
              <a:ext uri="{FF2B5EF4-FFF2-40B4-BE49-F238E27FC236}">
                <a16:creationId xmlns:a16="http://schemas.microsoft.com/office/drawing/2014/main" id="{C6F0763D-FB0D-ABC3-80F0-E3724D6211E1}"/>
              </a:ext>
            </a:extLst>
          </p:cNvPr>
          <p:cNvSpPr/>
          <p:nvPr/>
        </p:nvSpPr>
        <p:spPr>
          <a:xfrm>
            <a:off x="6815667" y="1772923"/>
            <a:ext cx="1896042" cy="541866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74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53FB-A5A5-4844-96FE-9713651B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intersection</a:t>
            </a:r>
          </a:p>
        </p:txBody>
      </p:sp>
      <p:sp>
        <p:nvSpPr>
          <p:cNvPr id="5" name="Trapezium 4">
            <a:extLst>
              <a:ext uri="{FF2B5EF4-FFF2-40B4-BE49-F238E27FC236}">
                <a16:creationId xmlns:a16="http://schemas.microsoft.com/office/drawing/2014/main" id="{36834D97-7F9E-BA44-A8A4-0A1EE5106519}"/>
              </a:ext>
            </a:extLst>
          </p:cNvPr>
          <p:cNvSpPr/>
          <p:nvPr/>
        </p:nvSpPr>
        <p:spPr>
          <a:xfrm>
            <a:off x="1202822" y="3073894"/>
            <a:ext cx="3137095" cy="143490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F4F12E-EFD0-C746-93B3-1B1C2B66DA5C}"/>
              </a:ext>
            </a:extLst>
          </p:cNvPr>
          <p:cNvSpPr/>
          <p:nvPr/>
        </p:nvSpPr>
        <p:spPr>
          <a:xfrm>
            <a:off x="5233186" y="2377546"/>
            <a:ext cx="2546252" cy="2546252"/>
          </a:xfrm>
          <a:prstGeom prst="ellipse">
            <a:avLst/>
          </a:prstGeom>
          <a:ln>
            <a:noFill/>
          </a:ln>
          <a:scene3d>
            <a:camera prst="orthographicFront"/>
            <a:lightRig rig="freezing" dir="t"/>
          </a:scene3d>
          <a:sp3d extrusionH="127000">
            <a:bevelT w="1270000" h="1270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4BDA4AC0-BBEE-1445-9835-054F394FDF34}"/>
              </a:ext>
            </a:extLst>
          </p:cNvPr>
          <p:cNvSpPr/>
          <p:nvPr/>
        </p:nvSpPr>
        <p:spPr>
          <a:xfrm>
            <a:off x="8622806" y="2929551"/>
            <a:ext cx="2546252" cy="1378634"/>
          </a:xfrm>
          <a:prstGeom prst="triangle">
            <a:avLst>
              <a:gd name="adj" fmla="val 49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293850-3830-1A41-8005-708E44C5F1F7}"/>
              </a:ext>
            </a:extLst>
          </p:cNvPr>
          <p:cNvSpPr/>
          <p:nvPr/>
        </p:nvSpPr>
        <p:spPr>
          <a:xfrm flipH="1" flipV="1">
            <a:off x="2947808" y="366842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3910D4-87C9-1C43-B1AF-682D2246359A}"/>
              </a:ext>
            </a:extLst>
          </p:cNvPr>
          <p:cNvSpPr/>
          <p:nvPr/>
        </p:nvSpPr>
        <p:spPr>
          <a:xfrm flipH="1" flipV="1">
            <a:off x="6101040" y="355219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03215-FC4B-7148-B1CE-6979DB4C2EEF}"/>
              </a:ext>
            </a:extLst>
          </p:cNvPr>
          <p:cNvSpPr/>
          <p:nvPr/>
        </p:nvSpPr>
        <p:spPr>
          <a:xfrm flipH="1" flipV="1">
            <a:off x="9516256" y="356991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7DC336-B86A-4A4A-9419-F4603E1C7FF8}"/>
              </a:ext>
            </a:extLst>
          </p:cNvPr>
          <p:cNvCxnSpPr>
            <a:cxnSpLocks/>
          </p:cNvCxnSpPr>
          <p:nvPr/>
        </p:nvCxnSpPr>
        <p:spPr>
          <a:xfrm>
            <a:off x="1541051" y="1853524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B058C2-53BB-1A49-B40B-F0FF5AC6EDA1}"/>
              </a:ext>
            </a:extLst>
          </p:cNvPr>
          <p:cNvCxnSpPr>
            <a:cxnSpLocks/>
          </p:cNvCxnSpPr>
          <p:nvPr/>
        </p:nvCxnSpPr>
        <p:spPr>
          <a:xfrm>
            <a:off x="4708876" y="1724570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D2B6D-27DF-B94F-A586-C054F2AC0B80}"/>
              </a:ext>
            </a:extLst>
          </p:cNvPr>
          <p:cNvCxnSpPr>
            <a:cxnSpLocks/>
          </p:cNvCxnSpPr>
          <p:nvPr/>
        </p:nvCxnSpPr>
        <p:spPr>
          <a:xfrm>
            <a:off x="8108319" y="1719729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B2891B-C379-304E-8A80-8ACC4BEC6D18}"/>
              </a:ext>
            </a:extLst>
          </p:cNvPr>
          <p:cNvSpPr txBox="1"/>
          <p:nvPr/>
        </p:nvSpPr>
        <p:spPr>
          <a:xfrm>
            <a:off x="1550040" y="3874123"/>
            <a:ext cx="31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intersection point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3B775A-4E79-EC41-9A31-0A3F5969E4DF}"/>
              </a:ext>
            </a:extLst>
          </p:cNvPr>
          <p:cNvSpPr txBox="1"/>
          <p:nvPr/>
        </p:nvSpPr>
        <p:spPr>
          <a:xfrm>
            <a:off x="1290294" y="1354744"/>
            <a:ext cx="50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033F72-020A-9943-9F8A-4162E728DE99}"/>
              </a:ext>
            </a:extLst>
          </p:cNvPr>
          <p:cNvSpPr txBox="1"/>
          <p:nvPr/>
        </p:nvSpPr>
        <p:spPr>
          <a:xfrm>
            <a:off x="2279605" y="2377023"/>
            <a:ext cx="40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EE1E0-76DB-B181-CD40-90BEC39E0943}"/>
              </a:ext>
            </a:extLst>
          </p:cNvPr>
          <p:cNvSpPr txBox="1"/>
          <p:nvPr/>
        </p:nvSpPr>
        <p:spPr>
          <a:xfrm>
            <a:off x="168207" y="8839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866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BA097-2C43-7240-9B4C-070D32B3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– plane intersection</a:t>
            </a:r>
          </a:p>
        </p:txBody>
      </p:sp>
    </p:spTree>
    <p:extLst>
      <p:ext uri="{BB962C8B-B14F-4D97-AF65-F5344CB8AC3E}">
        <p14:creationId xmlns:p14="http://schemas.microsoft.com/office/powerpoint/2010/main" val="1709860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187A7D-6D29-EAF9-FCDF-E9AD9D98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3CA5-E71A-9EDB-97BA-6C1CAE2E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– plane intersection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62C7F7-4573-8BFF-DEA4-AA06CBCF31BC}"/>
                  </a:ext>
                </a:extLst>
              </p14:cNvPr>
              <p14:cNvContentPartPr/>
              <p14:nvPr/>
            </p14:nvContentPartPr>
            <p14:xfrm>
              <a:off x="915120" y="1133280"/>
              <a:ext cx="10862280" cy="5671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62C7F7-4573-8BFF-DEA4-AA06CBCF31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920" y="1117080"/>
                <a:ext cx="10894680" cy="570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032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9247-DFED-E94E-9928-26051278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- recap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7EFA8-8CE3-F446-AD47-FFAAF3E32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1" y="125508"/>
            <a:ext cx="2743886" cy="16463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B1424E0-89C6-E048-B63F-B27A0538D330}"/>
                  </a:ext>
                </a:extLst>
              </p14:cNvPr>
              <p14:cNvContentPartPr/>
              <p14:nvPr/>
            </p14:nvContentPartPr>
            <p14:xfrm>
              <a:off x="964080" y="2003400"/>
              <a:ext cx="10353960" cy="4248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B1424E0-89C6-E048-B63F-B27A0538D3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7880" y="1987200"/>
                <a:ext cx="10386360" cy="428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6635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BA097-2C43-7240-9B4C-070D32B3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– plane intersection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74266-A342-064D-920E-6F81AC7F7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5" t="13569" r="12592" b="12222"/>
          <a:stretch/>
        </p:blipFill>
        <p:spPr>
          <a:xfrm>
            <a:off x="0" y="0"/>
            <a:ext cx="1371600" cy="18506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AA81FC7-B18A-3C43-8AF4-6B11BBE49C83}"/>
                  </a:ext>
                </a:extLst>
              </p14:cNvPr>
              <p14:cNvContentPartPr/>
              <p14:nvPr/>
            </p14:nvContentPartPr>
            <p14:xfrm>
              <a:off x="738000" y="789840"/>
              <a:ext cx="11454120" cy="5823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AA81FC7-B18A-3C43-8AF4-6B11BBE49C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800" y="773640"/>
                <a:ext cx="11491920" cy="585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5119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BA097-2C43-7240-9B4C-070D32B3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– plane intersection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74266-A342-064D-920E-6F81AC7F7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5" t="13569" r="12592" b="12222"/>
          <a:stretch/>
        </p:blipFill>
        <p:spPr>
          <a:xfrm>
            <a:off x="0" y="0"/>
            <a:ext cx="1371600" cy="18506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2C9AAF1-4A41-C542-A2D3-CCC0B481E75E}"/>
                  </a:ext>
                </a:extLst>
              </p14:cNvPr>
              <p14:cNvContentPartPr/>
              <p14:nvPr/>
            </p14:nvContentPartPr>
            <p14:xfrm>
              <a:off x="2421328" y="1341916"/>
              <a:ext cx="9671040" cy="4925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2C9AAF1-4A41-C542-A2D3-CCC0B481E7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5128" y="1325716"/>
                <a:ext cx="9703440" cy="49636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3F43822-CA53-031A-EDD4-EA182A75ED1F}"/>
              </a:ext>
            </a:extLst>
          </p:cNvPr>
          <p:cNvSpPr txBox="1"/>
          <p:nvPr/>
        </p:nvSpPr>
        <p:spPr>
          <a:xfrm>
            <a:off x="569422" y="6083130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=gsZiJeaMO48</a:t>
            </a:r>
          </a:p>
        </p:txBody>
      </p:sp>
    </p:spTree>
    <p:extLst>
      <p:ext uri="{BB962C8B-B14F-4D97-AF65-F5344CB8AC3E}">
        <p14:creationId xmlns:p14="http://schemas.microsoft.com/office/powerpoint/2010/main" val="85255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E6DB-AC9D-6944-A502-C5C8ACB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Raytracing? </a:t>
            </a:r>
          </a:p>
        </p:txBody>
      </p:sp>
    </p:spTree>
    <p:extLst>
      <p:ext uri="{BB962C8B-B14F-4D97-AF65-F5344CB8AC3E}">
        <p14:creationId xmlns:p14="http://schemas.microsoft.com/office/powerpoint/2010/main" val="733672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Computation: test many objects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B934F86-4888-AD4E-81BE-1458352F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23" y="1352208"/>
            <a:ext cx="4262705" cy="445290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BF403C-5F0C-FF45-A5F8-9A3F384677AD}"/>
              </a:ext>
            </a:extLst>
          </p:cNvPr>
          <p:cNvCxnSpPr>
            <a:cxnSpLocks/>
          </p:cNvCxnSpPr>
          <p:nvPr/>
        </p:nvCxnSpPr>
        <p:spPr>
          <a:xfrm flipV="1">
            <a:off x="1274618" y="1352208"/>
            <a:ext cx="3241964" cy="3566157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B03C1E-986C-C94F-9BE0-D9A8F1B6B06A}"/>
              </a:ext>
            </a:extLst>
          </p:cNvPr>
          <p:cNvCxnSpPr>
            <a:cxnSpLocks/>
          </p:cNvCxnSpPr>
          <p:nvPr/>
        </p:nvCxnSpPr>
        <p:spPr>
          <a:xfrm flipV="1">
            <a:off x="1274618" y="4128655"/>
            <a:ext cx="4225637" cy="789711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DCAD55-9D5F-2940-BDED-A57932E153EF}"/>
              </a:ext>
            </a:extLst>
          </p:cNvPr>
          <p:cNvCxnSpPr>
            <a:cxnSpLocks/>
          </p:cNvCxnSpPr>
          <p:nvPr/>
        </p:nvCxnSpPr>
        <p:spPr>
          <a:xfrm flipV="1">
            <a:off x="7273636" y="1853524"/>
            <a:ext cx="1551709" cy="598731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758BB3-CD0F-7C4D-B613-1281555E696E}"/>
              </a:ext>
            </a:extLst>
          </p:cNvPr>
          <p:cNvCxnSpPr>
            <a:cxnSpLocks/>
          </p:cNvCxnSpPr>
          <p:nvPr/>
        </p:nvCxnSpPr>
        <p:spPr>
          <a:xfrm flipV="1">
            <a:off x="1274618" y="2105891"/>
            <a:ext cx="4225637" cy="2812474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AA761A-5E5F-C643-B539-D3961E4B03D8}"/>
              </a:ext>
            </a:extLst>
          </p:cNvPr>
          <p:cNvCxnSpPr>
            <a:cxnSpLocks/>
          </p:cNvCxnSpPr>
          <p:nvPr/>
        </p:nvCxnSpPr>
        <p:spPr>
          <a:xfrm flipV="1">
            <a:off x="1274618" y="4779818"/>
            <a:ext cx="8589818" cy="138547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9751D7-6B10-A246-81C0-179BC133D30A}"/>
              </a:ext>
            </a:extLst>
          </p:cNvPr>
          <p:cNvCxnSpPr>
            <a:cxnSpLocks/>
          </p:cNvCxnSpPr>
          <p:nvPr/>
        </p:nvCxnSpPr>
        <p:spPr>
          <a:xfrm flipV="1">
            <a:off x="1274618" y="2909455"/>
            <a:ext cx="4946073" cy="2008910"/>
          </a:xfrm>
          <a:prstGeom prst="line">
            <a:avLst/>
          </a:prstGeom>
          <a:ln>
            <a:solidFill>
              <a:srgbClr val="FF0000"/>
            </a:solidFill>
            <a:tailEnd type="non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58760ABE-4E7B-A841-9D22-7DD984DC5C3D}"/>
              </a:ext>
            </a:extLst>
          </p:cNvPr>
          <p:cNvSpPr/>
          <p:nvPr/>
        </p:nvSpPr>
        <p:spPr>
          <a:xfrm flipH="1" flipV="1">
            <a:off x="5469469" y="1969800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3026732-1DDC-C54D-BD93-F1C7AABDB931}"/>
              </a:ext>
            </a:extLst>
          </p:cNvPr>
          <p:cNvSpPr/>
          <p:nvPr/>
        </p:nvSpPr>
        <p:spPr>
          <a:xfrm flipH="1" flipV="1">
            <a:off x="5440366" y="4027155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3809C6-7303-5547-97E1-74F9DB7DADAA}"/>
              </a:ext>
            </a:extLst>
          </p:cNvPr>
          <p:cNvSpPr txBox="1"/>
          <p:nvPr/>
        </p:nvSpPr>
        <p:spPr>
          <a:xfrm>
            <a:off x="8825345" y="1533390"/>
            <a:ext cx="126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missed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199227-CDC0-344B-B54C-9A681029C7D6}"/>
              </a:ext>
            </a:extLst>
          </p:cNvPr>
          <p:cNvSpPr txBox="1"/>
          <p:nvPr/>
        </p:nvSpPr>
        <p:spPr>
          <a:xfrm>
            <a:off x="5639356" y="1644226"/>
            <a:ext cx="65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hit!</a:t>
            </a:r>
          </a:p>
        </p:txBody>
      </p:sp>
    </p:spTree>
    <p:extLst>
      <p:ext uri="{BB962C8B-B14F-4D97-AF65-F5344CB8AC3E}">
        <p14:creationId xmlns:p14="http://schemas.microsoft.com/office/powerpoint/2010/main" val="1930197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6F72-563F-C3E7-3BEF-B9D458CC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up testing many objects?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A8D71-A6BB-8092-D026-148F09F83B0F}"/>
              </a:ext>
            </a:extLst>
          </p:cNvPr>
          <p:cNvSpPr txBox="1"/>
          <p:nvPr/>
        </p:nvSpPr>
        <p:spPr>
          <a:xfrm>
            <a:off x="3386667" y="2446867"/>
            <a:ext cx="646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Discuss with your </a:t>
            </a:r>
            <a:r>
              <a:rPr lang="en-US" dirty="0" err="1"/>
              <a:t>neighbour</a:t>
            </a:r>
            <a:r>
              <a:rPr lang="en-US" dirty="0"/>
              <a:t>(s) and propose strategies </a:t>
            </a:r>
          </a:p>
        </p:txBody>
      </p:sp>
    </p:spTree>
    <p:extLst>
      <p:ext uri="{BB962C8B-B14F-4D97-AF65-F5344CB8AC3E}">
        <p14:creationId xmlns:p14="http://schemas.microsoft.com/office/powerpoint/2010/main" val="335815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B934F86-4888-AD4E-81BE-1458352F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795" y="1512900"/>
            <a:ext cx="2136677" cy="22320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0C50F8-B794-814D-9B09-E8557D44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 data structures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033145-51FC-6C4F-BF5D-FE0CEA35A9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712" y="1506341"/>
            <a:ext cx="2136677" cy="2232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F52394-51ED-5C47-87A5-0232CC2871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4598" y="1466666"/>
            <a:ext cx="2136677" cy="22320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30FA9-EADB-C040-8FA6-0113A6475401}"/>
              </a:ext>
            </a:extLst>
          </p:cNvPr>
          <p:cNvGrpSpPr/>
          <p:nvPr/>
        </p:nvGrpSpPr>
        <p:grpSpPr>
          <a:xfrm>
            <a:off x="683046" y="1346645"/>
            <a:ext cx="2598173" cy="2511734"/>
            <a:chOff x="990154" y="1650123"/>
            <a:chExt cx="1928537" cy="19285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320B1D6-8EF4-C148-83D5-7E627072C4A6}"/>
                </a:ext>
              </a:extLst>
            </p:cNvPr>
            <p:cNvGrpSpPr/>
            <p:nvPr/>
          </p:nvGrpSpPr>
          <p:grpSpPr>
            <a:xfrm>
              <a:off x="1266779" y="1650123"/>
              <a:ext cx="1344824" cy="1928537"/>
              <a:chOff x="609600" y="914400"/>
              <a:chExt cx="1344824" cy="1928537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06B6FFF-4E19-E747-8583-78466AE82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D0844A4-1C99-344D-A80A-26EB48FA9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377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54568FC-8830-994A-8FA8-020923727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21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60ED61C-7735-5E4E-9FB0-6AA71EDDD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4272639-1F02-2942-866B-895520D5C4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4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2DE9872-0291-714B-8FD4-F49F8027C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4424" y="944864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B91D1EF-6B65-554E-9D17-CAC089B00E8A}"/>
                </a:ext>
              </a:extLst>
            </p:cNvPr>
            <p:cNvGrpSpPr/>
            <p:nvPr/>
          </p:nvGrpSpPr>
          <p:grpSpPr>
            <a:xfrm rot="5400000">
              <a:off x="1282011" y="1642014"/>
              <a:ext cx="1344824" cy="1928537"/>
              <a:chOff x="609600" y="914400"/>
              <a:chExt cx="1344824" cy="192853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0C02F1E-5013-FC4C-918D-52E5608A9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848EF4F-488C-094A-B826-164C2AA82B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377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9CCE3E6-130C-1E4C-95DA-53B3A84C1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21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54737C9-9F05-7341-8C0E-635BDD0060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2A302D4-2A42-E944-BFF2-785B7A30EA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4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DE304A2-A55C-B843-A98C-45AC7A06F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4424" y="944864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6FF0659-9D0F-194E-9FB4-F028756D2DAB}"/>
              </a:ext>
            </a:extLst>
          </p:cNvPr>
          <p:cNvSpPr/>
          <p:nvPr/>
        </p:nvSpPr>
        <p:spPr>
          <a:xfrm>
            <a:off x="5018391" y="1506341"/>
            <a:ext cx="1853464" cy="22320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7611C-1428-FA4C-8DE5-19DBCD4C29EF}"/>
              </a:ext>
            </a:extLst>
          </p:cNvPr>
          <p:cNvCxnSpPr>
            <a:cxnSpLocks/>
          </p:cNvCxnSpPr>
          <p:nvPr/>
        </p:nvCxnSpPr>
        <p:spPr>
          <a:xfrm flipH="1">
            <a:off x="9016050" y="1386321"/>
            <a:ext cx="529732" cy="1242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BCF41AD-4E9E-764E-A395-AB5A9E597368}"/>
              </a:ext>
            </a:extLst>
          </p:cNvPr>
          <p:cNvCxnSpPr>
            <a:cxnSpLocks/>
          </p:cNvCxnSpPr>
          <p:nvPr/>
        </p:nvCxnSpPr>
        <p:spPr>
          <a:xfrm>
            <a:off x="9088582" y="2189018"/>
            <a:ext cx="0" cy="1213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8CF386-6CFF-3840-81CF-CAA3AF46AB1A}"/>
              </a:ext>
            </a:extLst>
          </p:cNvPr>
          <p:cNvCxnSpPr>
            <a:cxnSpLocks/>
          </p:cNvCxnSpPr>
          <p:nvPr/>
        </p:nvCxnSpPr>
        <p:spPr>
          <a:xfrm flipH="1" flipV="1">
            <a:off x="8985403" y="3012513"/>
            <a:ext cx="548389" cy="8723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5180E4C-2EDD-5C44-AEA0-F557515C42C0}"/>
              </a:ext>
            </a:extLst>
          </p:cNvPr>
          <p:cNvCxnSpPr>
            <a:cxnSpLocks/>
          </p:cNvCxnSpPr>
          <p:nvPr/>
        </p:nvCxnSpPr>
        <p:spPr>
          <a:xfrm flipH="1">
            <a:off x="9161116" y="3402990"/>
            <a:ext cx="1963338" cy="376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B24D266-50F7-5641-AB52-9673D8EAC082}"/>
              </a:ext>
            </a:extLst>
          </p:cNvPr>
          <p:cNvCxnSpPr>
            <a:cxnSpLocks/>
          </p:cNvCxnSpPr>
          <p:nvPr/>
        </p:nvCxnSpPr>
        <p:spPr>
          <a:xfrm flipH="1">
            <a:off x="10801120" y="2727339"/>
            <a:ext cx="292687" cy="9713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DB29F3-A316-0C42-99BA-BBFB69CED71D}"/>
              </a:ext>
            </a:extLst>
          </p:cNvPr>
          <p:cNvCxnSpPr>
            <a:cxnSpLocks/>
          </p:cNvCxnSpPr>
          <p:nvPr/>
        </p:nvCxnSpPr>
        <p:spPr>
          <a:xfrm>
            <a:off x="10142785" y="1278311"/>
            <a:ext cx="993493" cy="17273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37DAEA0-5108-AA42-A746-9A6A3202F039}"/>
              </a:ext>
            </a:extLst>
          </p:cNvPr>
          <p:cNvCxnSpPr>
            <a:cxnSpLocks/>
          </p:cNvCxnSpPr>
          <p:nvPr/>
        </p:nvCxnSpPr>
        <p:spPr>
          <a:xfrm flipH="1">
            <a:off x="9259598" y="1346645"/>
            <a:ext cx="1186067" cy="3332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2F86A84-E65B-A642-B4B4-1C7BB69CBF9E}"/>
              </a:ext>
            </a:extLst>
          </p:cNvPr>
          <p:cNvSpPr txBox="1"/>
          <p:nvPr/>
        </p:nvSpPr>
        <p:spPr>
          <a:xfrm>
            <a:off x="657213" y="4120768"/>
            <a:ext cx="367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grids</a:t>
            </a:r>
          </a:p>
          <a:p>
            <a:r>
              <a:rPr lang="en-US" sz="2400" dirty="0"/>
              <a:t> - uniform</a:t>
            </a:r>
          </a:p>
          <a:p>
            <a:r>
              <a:rPr lang="en-US" sz="2400" dirty="0"/>
              <a:t> - adaptive e.g. octree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706BEF6-ECD3-294C-86D0-649006F5C15F}"/>
              </a:ext>
            </a:extLst>
          </p:cNvPr>
          <p:cNvSpPr txBox="1"/>
          <p:nvPr/>
        </p:nvSpPr>
        <p:spPr>
          <a:xfrm>
            <a:off x="4647322" y="4129405"/>
            <a:ext cx="367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bounding box</a:t>
            </a:r>
          </a:p>
          <a:p>
            <a:r>
              <a:rPr lang="en-US" sz="2400" dirty="0"/>
              <a:t> - simple</a:t>
            </a:r>
          </a:p>
          <a:p>
            <a:r>
              <a:rPr lang="en-US" sz="2400" dirty="0"/>
              <a:t> - concave objects?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660199-242F-BE46-BF68-B81036965FD7}"/>
              </a:ext>
            </a:extLst>
          </p:cNvPr>
          <p:cNvSpPr txBox="1"/>
          <p:nvPr/>
        </p:nvSpPr>
        <p:spPr>
          <a:xfrm>
            <a:off x="8307057" y="4168003"/>
            <a:ext cx="367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arbitrary bounding volume</a:t>
            </a:r>
          </a:p>
          <a:p>
            <a:r>
              <a:rPr lang="en-US" sz="2400" dirty="0"/>
              <a:t> - ‘tight’ but more tests</a:t>
            </a:r>
          </a:p>
          <a:p>
            <a:r>
              <a:rPr lang="en-US" sz="2400" dirty="0"/>
              <a:t> - concave objects?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55FCAA-2CC1-9C49-DDD8-E9ADAEDC3505}"/>
                  </a:ext>
                </a:extLst>
              </p14:cNvPr>
              <p14:cNvContentPartPr/>
              <p14:nvPr/>
            </p14:nvContentPartPr>
            <p14:xfrm>
              <a:off x="6474960" y="1615320"/>
              <a:ext cx="3918960" cy="196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55FCAA-2CC1-9C49-DDD8-E9ADAEDC35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3360" y="1593720"/>
                <a:ext cx="3956760" cy="200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052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364A-0AF4-654B-B6BC-6535308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 technique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21289A0B-D560-F444-A951-87DCC8F6D44F}"/>
              </a:ext>
            </a:extLst>
          </p:cNvPr>
          <p:cNvSpPr/>
          <p:nvPr/>
        </p:nvSpPr>
        <p:spPr>
          <a:xfrm rot="2631202">
            <a:off x="6336671" y="2217202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54A83D2-C3BC-AA48-A928-AD122722ABDB}"/>
              </a:ext>
            </a:extLst>
          </p:cNvPr>
          <p:cNvSpPr/>
          <p:nvPr/>
        </p:nvSpPr>
        <p:spPr>
          <a:xfrm rot="17549117">
            <a:off x="5026162" y="1731284"/>
            <a:ext cx="609600" cy="12199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C251512-FF13-1541-B54C-AEEFC0897EDD}"/>
              </a:ext>
            </a:extLst>
          </p:cNvPr>
          <p:cNvSpPr/>
          <p:nvPr/>
        </p:nvSpPr>
        <p:spPr>
          <a:xfrm rot="19352813">
            <a:off x="7467381" y="3847288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AC949472-0DC4-F247-B58D-90E62FD7C2F4}"/>
              </a:ext>
            </a:extLst>
          </p:cNvPr>
          <p:cNvSpPr/>
          <p:nvPr/>
        </p:nvSpPr>
        <p:spPr>
          <a:xfrm rot="10800000">
            <a:off x="7502127" y="1512952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CD278E4B-8D8D-E64B-AC4A-39807D2CC42C}"/>
              </a:ext>
            </a:extLst>
          </p:cNvPr>
          <p:cNvSpPr/>
          <p:nvPr/>
        </p:nvSpPr>
        <p:spPr>
          <a:xfrm>
            <a:off x="4433453" y="3587674"/>
            <a:ext cx="1496289" cy="49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2958254-B99C-9942-9D91-204ECDB00F65}"/>
              </a:ext>
            </a:extLst>
          </p:cNvPr>
          <p:cNvSpPr/>
          <p:nvPr/>
        </p:nvSpPr>
        <p:spPr>
          <a:xfrm rot="1946446">
            <a:off x="4040693" y="1428704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FE09F3D6-2AED-9346-BBB9-5CEB13D41B7F}"/>
              </a:ext>
            </a:extLst>
          </p:cNvPr>
          <p:cNvSpPr/>
          <p:nvPr/>
        </p:nvSpPr>
        <p:spPr>
          <a:xfrm rot="20250946">
            <a:off x="3241314" y="3443996"/>
            <a:ext cx="1496290" cy="22859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BBBAA-BBC3-4641-9351-FC51CA002824}"/>
              </a:ext>
            </a:extLst>
          </p:cNvPr>
          <p:cNvSpPr/>
          <p:nvPr/>
        </p:nvSpPr>
        <p:spPr>
          <a:xfrm>
            <a:off x="3477490" y="1413164"/>
            <a:ext cx="5212345" cy="4516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139C5-613C-1240-A8CE-E1F190A056D3}"/>
              </a:ext>
            </a:extLst>
          </p:cNvPr>
          <p:cNvSpPr/>
          <p:nvPr/>
        </p:nvSpPr>
        <p:spPr>
          <a:xfrm>
            <a:off x="5844943" y="1434028"/>
            <a:ext cx="2799810" cy="4495195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3A21A-1C5E-EC45-AB46-A1EA28069FC6}"/>
              </a:ext>
            </a:extLst>
          </p:cNvPr>
          <p:cNvSpPr/>
          <p:nvPr/>
        </p:nvSpPr>
        <p:spPr>
          <a:xfrm>
            <a:off x="3490861" y="1434028"/>
            <a:ext cx="2520262" cy="4495195"/>
          </a:xfrm>
          <a:prstGeom prst="rect">
            <a:avLst/>
          </a:prstGeom>
          <a:solidFill>
            <a:srgbClr val="00B0F0">
              <a:alpha val="47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A5163-CE9C-6A45-83E0-C5CFD957C295}"/>
              </a:ext>
            </a:extLst>
          </p:cNvPr>
          <p:cNvSpPr/>
          <p:nvPr/>
        </p:nvSpPr>
        <p:spPr>
          <a:xfrm>
            <a:off x="3591793" y="1537937"/>
            <a:ext cx="2419330" cy="1803130"/>
          </a:xfrm>
          <a:prstGeom prst="rect">
            <a:avLst/>
          </a:prstGeom>
          <a:solidFill>
            <a:srgbClr val="FFC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DEAA0A-6B9D-2344-8668-86CDE156D08D}"/>
              </a:ext>
            </a:extLst>
          </p:cNvPr>
          <p:cNvSpPr/>
          <p:nvPr/>
        </p:nvSpPr>
        <p:spPr>
          <a:xfrm>
            <a:off x="3541327" y="3507291"/>
            <a:ext cx="2256782" cy="2421932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D961A-8AAE-2B47-AED4-A34AFE11CF9F}"/>
              </a:ext>
            </a:extLst>
          </p:cNvPr>
          <p:cNvSpPr/>
          <p:nvPr/>
        </p:nvSpPr>
        <p:spPr>
          <a:xfrm>
            <a:off x="5844943" y="1477295"/>
            <a:ext cx="2594983" cy="2498997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C3FE86-9A29-C749-8A1B-8749587C745B}"/>
              </a:ext>
            </a:extLst>
          </p:cNvPr>
          <p:cNvSpPr/>
          <p:nvPr/>
        </p:nvSpPr>
        <p:spPr>
          <a:xfrm>
            <a:off x="6975699" y="4033720"/>
            <a:ext cx="1669054" cy="1602784"/>
          </a:xfrm>
          <a:prstGeom prst="rect">
            <a:avLst/>
          </a:prstGeom>
          <a:solidFill>
            <a:srgbClr val="00206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364A-0AF4-654B-B6BC-6535308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Acceleration: bounding volume hierarchy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21289A0B-D560-F444-A951-87DCC8F6D44F}"/>
              </a:ext>
            </a:extLst>
          </p:cNvPr>
          <p:cNvSpPr/>
          <p:nvPr/>
        </p:nvSpPr>
        <p:spPr>
          <a:xfrm rot="2631202">
            <a:off x="3870562" y="2300329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54A83D2-C3BC-AA48-A928-AD122722ABDB}"/>
              </a:ext>
            </a:extLst>
          </p:cNvPr>
          <p:cNvSpPr/>
          <p:nvPr/>
        </p:nvSpPr>
        <p:spPr>
          <a:xfrm rot="17549117">
            <a:off x="2560053" y="1814411"/>
            <a:ext cx="609600" cy="12199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C251512-FF13-1541-B54C-AEEFC0897EDD}"/>
              </a:ext>
            </a:extLst>
          </p:cNvPr>
          <p:cNvSpPr/>
          <p:nvPr/>
        </p:nvSpPr>
        <p:spPr>
          <a:xfrm rot="19352813">
            <a:off x="5001272" y="3930415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AC949472-0DC4-F247-B58D-90E62FD7C2F4}"/>
              </a:ext>
            </a:extLst>
          </p:cNvPr>
          <p:cNvSpPr/>
          <p:nvPr/>
        </p:nvSpPr>
        <p:spPr>
          <a:xfrm rot="10800000">
            <a:off x="5036018" y="1596079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CD278E4B-8D8D-E64B-AC4A-39807D2CC42C}"/>
              </a:ext>
            </a:extLst>
          </p:cNvPr>
          <p:cNvSpPr/>
          <p:nvPr/>
        </p:nvSpPr>
        <p:spPr>
          <a:xfrm>
            <a:off x="1967344" y="3670801"/>
            <a:ext cx="1496289" cy="49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2958254-B99C-9942-9D91-204ECDB00F65}"/>
              </a:ext>
            </a:extLst>
          </p:cNvPr>
          <p:cNvSpPr/>
          <p:nvPr/>
        </p:nvSpPr>
        <p:spPr>
          <a:xfrm rot="1946446">
            <a:off x="1574584" y="1511831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FE09F3D6-2AED-9346-BBB9-5CEB13D41B7F}"/>
              </a:ext>
            </a:extLst>
          </p:cNvPr>
          <p:cNvSpPr/>
          <p:nvPr/>
        </p:nvSpPr>
        <p:spPr>
          <a:xfrm rot="20250946">
            <a:off x="775205" y="3527123"/>
            <a:ext cx="1496290" cy="22859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BBBAA-BBC3-4641-9351-FC51CA002824}"/>
              </a:ext>
            </a:extLst>
          </p:cNvPr>
          <p:cNvSpPr/>
          <p:nvPr/>
        </p:nvSpPr>
        <p:spPr>
          <a:xfrm>
            <a:off x="8628864" y="1223362"/>
            <a:ext cx="1583774" cy="1372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139C5-613C-1240-A8CE-E1F190A056D3}"/>
              </a:ext>
            </a:extLst>
          </p:cNvPr>
          <p:cNvSpPr/>
          <p:nvPr/>
        </p:nvSpPr>
        <p:spPr>
          <a:xfrm>
            <a:off x="10694556" y="3268089"/>
            <a:ext cx="407268" cy="1039115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3A21A-1C5E-EC45-AB46-A1EA28069FC6}"/>
              </a:ext>
            </a:extLst>
          </p:cNvPr>
          <p:cNvSpPr/>
          <p:nvPr/>
        </p:nvSpPr>
        <p:spPr>
          <a:xfrm>
            <a:off x="7945160" y="3135948"/>
            <a:ext cx="366604" cy="1039115"/>
          </a:xfrm>
          <a:prstGeom prst="rect">
            <a:avLst/>
          </a:prstGeom>
          <a:solidFill>
            <a:srgbClr val="00B0F0">
              <a:alpha val="47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A5163-CE9C-6A45-83E0-C5CFD957C295}"/>
              </a:ext>
            </a:extLst>
          </p:cNvPr>
          <p:cNvSpPr/>
          <p:nvPr/>
        </p:nvSpPr>
        <p:spPr>
          <a:xfrm flipV="1">
            <a:off x="7106024" y="4885967"/>
            <a:ext cx="747867" cy="557386"/>
          </a:xfrm>
          <a:prstGeom prst="rect">
            <a:avLst/>
          </a:prstGeom>
          <a:solidFill>
            <a:srgbClr val="FFC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DEAA0A-6B9D-2344-8668-86CDE156D08D}"/>
              </a:ext>
            </a:extLst>
          </p:cNvPr>
          <p:cNvSpPr/>
          <p:nvPr/>
        </p:nvSpPr>
        <p:spPr>
          <a:xfrm flipV="1">
            <a:off x="8275904" y="4885967"/>
            <a:ext cx="697620" cy="748671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D961A-8AAE-2B47-AED4-A34AFE11CF9F}"/>
              </a:ext>
            </a:extLst>
          </p:cNvPr>
          <p:cNvSpPr/>
          <p:nvPr/>
        </p:nvSpPr>
        <p:spPr>
          <a:xfrm>
            <a:off x="10096630" y="4825978"/>
            <a:ext cx="729044" cy="550829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C3FE86-9A29-C749-8A1B-8749587C745B}"/>
              </a:ext>
            </a:extLst>
          </p:cNvPr>
          <p:cNvSpPr/>
          <p:nvPr/>
        </p:nvSpPr>
        <p:spPr>
          <a:xfrm>
            <a:off x="11101824" y="4811374"/>
            <a:ext cx="468910" cy="353286"/>
          </a:xfrm>
          <a:prstGeom prst="rect">
            <a:avLst/>
          </a:prstGeom>
          <a:solidFill>
            <a:srgbClr val="00206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FC423B-3BC9-FD4E-9FF6-89D7A202A251}"/>
              </a:ext>
            </a:extLst>
          </p:cNvPr>
          <p:cNvGrpSpPr/>
          <p:nvPr/>
        </p:nvGrpSpPr>
        <p:grpSpPr>
          <a:xfrm>
            <a:off x="1011381" y="1496291"/>
            <a:ext cx="5212345" cy="4516059"/>
            <a:chOff x="1011381" y="1496291"/>
            <a:chExt cx="5212345" cy="4516059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701649EA-A646-D74F-BAE1-245C72F6DF90}"/>
                </a:ext>
              </a:extLst>
            </p:cNvPr>
            <p:cNvSpPr/>
            <p:nvPr/>
          </p:nvSpPr>
          <p:spPr>
            <a:xfrm rot="2631202">
              <a:off x="3870562" y="2300329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DEE6427F-CC3D-4845-8A13-DF0B6FAC10E9}"/>
                </a:ext>
              </a:extLst>
            </p:cNvPr>
            <p:cNvSpPr/>
            <p:nvPr/>
          </p:nvSpPr>
          <p:spPr>
            <a:xfrm rot="17549117">
              <a:off x="2560053" y="1814411"/>
              <a:ext cx="609600" cy="121992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804E3B34-EDA9-4F43-811B-2B787A613E6B}"/>
                </a:ext>
              </a:extLst>
            </p:cNvPr>
            <p:cNvSpPr/>
            <p:nvPr/>
          </p:nvSpPr>
          <p:spPr>
            <a:xfrm rot="19352813">
              <a:off x="5001272" y="3930415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03735EDC-902A-4446-B565-17475BF8B6BE}"/>
                </a:ext>
              </a:extLst>
            </p:cNvPr>
            <p:cNvSpPr/>
            <p:nvPr/>
          </p:nvSpPr>
          <p:spPr>
            <a:xfrm rot="10800000">
              <a:off x="5036018" y="1596079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CA62C074-2ECF-B248-BAC0-129A3469753C}"/>
                </a:ext>
              </a:extLst>
            </p:cNvPr>
            <p:cNvSpPr/>
            <p:nvPr/>
          </p:nvSpPr>
          <p:spPr>
            <a:xfrm>
              <a:off x="1967344" y="3670801"/>
              <a:ext cx="1496289" cy="499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FAD4CD3B-AC24-3D48-AC74-FFC491DCDAB9}"/>
                </a:ext>
              </a:extLst>
            </p:cNvPr>
            <p:cNvSpPr/>
            <p:nvPr/>
          </p:nvSpPr>
          <p:spPr>
            <a:xfrm rot="1946446">
              <a:off x="1574584" y="1511831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FD8A3D-797F-D54E-81F7-71C1368D49E8}"/>
                </a:ext>
              </a:extLst>
            </p:cNvPr>
            <p:cNvSpPr/>
            <p:nvPr/>
          </p:nvSpPr>
          <p:spPr>
            <a:xfrm>
              <a:off x="1011381" y="1496291"/>
              <a:ext cx="5212345" cy="45160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1FA513-AF09-4B42-8543-59BCD489E314}"/>
                </a:ext>
              </a:extLst>
            </p:cNvPr>
            <p:cNvSpPr/>
            <p:nvPr/>
          </p:nvSpPr>
          <p:spPr>
            <a:xfrm>
              <a:off x="3378834" y="1517155"/>
              <a:ext cx="2799810" cy="4495195"/>
            </a:xfrm>
            <a:prstGeom prst="rect">
              <a:avLst/>
            </a:prstGeom>
            <a:solidFill>
              <a:srgbClr val="92D05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76426F-443D-4B43-BFC0-E627686F909A}"/>
                </a:ext>
              </a:extLst>
            </p:cNvPr>
            <p:cNvSpPr/>
            <p:nvPr/>
          </p:nvSpPr>
          <p:spPr>
            <a:xfrm>
              <a:off x="1024752" y="1517155"/>
              <a:ext cx="2520262" cy="4495195"/>
            </a:xfrm>
            <a:prstGeom prst="rect">
              <a:avLst/>
            </a:prstGeom>
            <a:solidFill>
              <a:srgbClr val="00B0F0">
                <a:alpha val="47000"/>
              </a:srgb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F8287C-E912-B544-9BE4-F4D0BEF8688F}"/>
                </a:ext>
              </a:extLst>
            </p:cNvPr>
            <p:cNvSpPr/>
            <p:nvPr/>
          </p:nvSpPr>
          <p:spPr>
            <a:xfrm>
              <a:off x="1125684" y="1621064"/>
              <a:ext cx="2419330" cy="1803130"/>
            </a:xfrm>
            <a:prstGeom prst="rect">
              <a:avLst/>
            </a:prstGeom>
            <a:solidFill>
              <a:srgbClr val="FFC00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CE0304-126E-3F46-9BE6-982DAC973DD8}"/>
                </a:ext>
              </a:extLst>
            </p:cNvPr>
            <p:cNvSpPr/>
            <p:nvPr/>
          </p:nvSpPr>
          <p:spPr>
            <a:xfrm>
              <a:off x="1075218" y="3590418"/>
              <a:ext cx="2256782" cy="2421932"/>
            </a:xfrm>
            <a:prstGeom prst="rect">
              <a:avLst/>
            </a:prstGeom>
            <a:solidFill>
              <a:srgbClr val="FFFF0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87A7C7-C498-324D-810C-A460918812A8}"/>
                </a:ext>
              </a:extLst>
            </p:cNvPr>
            <p:cNvSpPr/>
            <p:nvPr/>
          </p:nvSpPr>
          <p:spPr>
            <a:xfrm>
              <a:off x="3378834" y="1560422"/>
              <a:ext cx="2594983" cy="2498997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16EFEB-C753-9E44-B0C9-EBFE0FA81178}"/>
                </a:ext>
              </a:extLst>
            </p:cNvPr>
            <p:cNvSpPr/>
            <p:nvPr/>
          </p:nvSpPr>
          <p:spPr>
            <a:xfrm>
              <a:off x="4509590" y="4116847"/>
              <a:ext cx="1669054" cy="1602784"/>
            </a:xfrm>
            <a:prstGeom prst="rect">
              <a:avLst/>
            </a:prstGeom>
            <a:solidFill>
              <a:srgbClr val="00206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7286D9-AD20-264A-95D8-BBC06F72CBA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8128462" y="2595569"/>
            <a:ext cx="1292289" cy="540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A3EEE6-D48A-3140-958B-D4DD15C9E7D2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9420751" y="2595569"/>
            <a:ext cx="1477439" cy="672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747429-4FC3-0445-B9D8-1006952C0E86}"/>
              </a:ext>
            </a:extLst>
          </p:cNvPr>
          <p:cNvCxnSpPr>
            <a:cxnSpLocks/>
            <a:stCxn id="12" idx="2"/>
            <a:endCxn id="13" idx="2"/>
          </p:cNvCxnSpPr>
          <p:nvPr/>
        </p:nvCxnSpPr>
        <p:spPr>
          <a:xfrm flipH="1">
            <a:off x="7479958" y="4175063"/>
            <a:ext cx="648504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6A5782-431F-8244-96EA-B04DFFC7EEB9}"/>
              </a:ext>
            </a:extLst>
          </p:cNvPr>
          <p:cNvCxnSpPr>
            <a:cxnSpLocks/>
            <a:stCxn id="12" idx="2"/>
            <a:endCxn id="14" idx="2"/>
          </p:cNvCxnSpPr>
          <p:nvPr/>
        </p:nvCxnSpPr>
        <p:spPr>
          <a:xfrm>
            <a:off x="8128462" y="4175063"/>
            <a:ext cx="496252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2300C5B-C97F-4D43-9B35-3B67679EA4D9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flipH="1">
            <a:off x="10461152" y="4307204"/>
            <a:ext cx="437038" cy="518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C7CAAD-A308-2446-B7CC-6D8D83BC973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10898190" y="4307204"/>
            <a:ext cx="438089" cy="504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84173B9-0A54-AA9B-71D1-A270E5A999C1}"/>
                  </a:ext>
                </a:extLst>
              </p14:cNvPr>
              <p14:cNvContentPartPr/>
              <p14:nvPr/>
            </p14:nvContentPartPr>
            <p14:xfrm>
              <a:off x="7296120" y="2268720"/>
              <a:ext cx="1507320" cy="1486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84173B9-0A54-AA9B-71D1-A270E5A999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9920" y="2252520"/>
                <a:ext cx="1539720" cy="151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844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364A-0AF4-654B-B6BC-6535308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Acceleration: bounding volume hierarchy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BBBAA-BBC3-4641-9351-FC51CA002824}"/>
              </a:ext>
            </a:extLst>
          </p:cNvPr>
          <p:cNvSpPr/>
          <p:nvPr/>
        </p:nvSpPr>
        <p:spPr>
          <a:xfrm>
            <a:off x="3488826" y="1555871"/>
            <a:ext cx="1583774" cy="1372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139C5-613C-1240-A8CE-E1F190A056D3}"/>
              </a:ext>
            </a:extLst>
          </p:cNvPr>
          <p:cNvSpPr/>
          <p:nvPr/>
        </p:nvSpPr>
        <p:spPr>
          <a:xfrm>
            <a:off x="5554518" y="3600598"/>
            <a:ext cx="407268" cy="1039115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3A21A-1C5E-EC45-AB46-A1EA28069FC6}"/>
              </a:ext>
            </a:extLst>
          </p:cNvPr>
          <p:cNvSpPr/>
          <p:nvPr/>
        </p:nvSpPr>
        <p:spPr>
          <a:xfrm>
            <a:off x="2805122" y="3468457"/>
            <a:ext cx="366604" cy="1039115"/>
          </a:xfrm>
          <a:prstGeom prst="rect">
            <a:avLst/>
          </a:prstGeom>
          <a:solidFill>
            <a:srgbClr val="00B0F0">
              <a:alpha val="47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A5163-CE9C-6A45-83E0-C5CFD957C295}"/>
              </a:ext>
            </a:extLst>
          </p:cNvPr>
          <p:cNvSpPr/>
          <p:nvPr/>
        </p:nvSpPr>
        <p:spPr>
          <a:xfrm flipV="1">
            <a:off x="1965986" y="5218476"/>
            <a:ext cx="747867" cy="557386"/>
          </a:xfrm>
          <a:prstGeom prst="rect">
            <a:avLst/>
          </a:prstGeom>
          <a:solidFill>
            <a:srgbClr val="FFC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DEAA0A-6B9D-2344-8668-86CDE156D08D}"/>
              </a:ext>
            </a:extLst>
          </p:cNvPr>
          <p:cNvSpPr/>
          <p:nvPr/>
        </p:nvSpPr>
        <p:spPr>
          <a:xfrm flipV="1">
            <a:off x="3135866" y="5218476"/>
            <a:ext cx="697620" cy="748671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D961A-8AAE-2B47-AED4-A34AFE11CF9F}"/>
              </a:ext>
            </a:extLst>
          </p:cNvPr>
          <p:cNvSpPr/>
          <p:nvPr/>
        </p:nvSpPr>
        <p:spPr>
          <a:xfrm>
            <a:off x="4956592" y="5158487"/>
            <a:ext cx="729044" cy="550829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C3FE86-9A29-C749-8A1B-8749587C745B}"/>
              </a:ext>
            </a:extLst>
          </p:cNvPr>
          <p:cNvSpPr/>
          <p:nvPr/>
        </p:nvSpPr>
        <p:spPr>
          <a:xfrm>
            <a:off x="5961786" y="5143883"/>
            <a:ext cx="468910" cy="353286"/>
          </a:xfrm>
          <a:prstGeom prst="rect">
            <a:avLst/>
          </a:prstGeom>
          <a:solidFill>
            <a:srgbClr val="00206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7286D9-AD20-264A-95D8-BBC06F72CBA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2988424" y="2928078"/>
            <a:ext cx="1292289" cy="540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A3EEE6-D48A-3140-958B-D4DD15C9E7D2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4280713" y="2928078"/>
            <a:ext cx="1477439" cy="672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747429-4FC3-0445-B9D8-1006952C0E86}"/>
              </a:ext>
            </a:extLst>
          </p:cNvPr>
          <p:cNvCxnSpPr>
            <a:cxnSpLocks/>
            <a:stCxn id="12" idx="2"/>
            <a:endCxn id="13" idx="2"/>
          </p:cNvCxnSpPr>
          <p:nvPr/>
        </p:nvCxnSpPr>
        <p:spPr>
          <a:xfrm flipH="1">
            <a:off x="2339920" y="4507572"/>
            <a:ext cx="648504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6A5782-431F-8244-96EA-B04DFFC7EEB9}"/>
              </a:ext>
            </a:extLst>
          </p:cNvPr>
          <p:cNvCxnSpPr>
            <a:cxnSpLocks/>
            <a:stCxn id="12" idx="2"/>
            <a:endCxn id="14" idx="2"/>
          </p:cNvCxnSpPr>
          <p:nvPr/>
        </p:nvCxnSpPr>
        <p:spPr>
          <a:xfrm>
            <a:off x="2988424" y="4507572"/>
            <a:ext cx="496252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2300C5B-C97F-4D43-9B35-3B67679EA4D9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flipH="1">
            <a:off x="5321114" y="4639713"/>
            <a:ext cx="437038" cy="518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C7CAAD-A308-2446-B7CC-6D8D83BC973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5758152" y="4639713"/>
            <a:ext cx="438089" cy="504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EC1869-8683-F140-9874-12D25A5CE8D1}"/>
              </a:ext>
            </a:extLst>
          </p:cNvPr>
          <p:cNvCxnSpPr>
            <a:cxnSpLocks/>
          </p:cNvCxnSpPr>
          <p:nvPr/>
        </p:nvCxnSpPr>
        <p:spPr>
          <a:xfrm flipV="1">
            <a:off x="1328710" y="1866109"/>
            <a:ext cx="2147455" cy="1177636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4909786-3CAE-584A-96FF-FC92E5B93FC0}"/>
              </a:ext>
            </a:extLst>
          </p:cNvPr>
          <p:cNvSpPr txBox="1"/>
          <p:nvPr/>
        </p:nvSpPr>
        <p:spPr>
          <a:xfrm>
            <a:off x="5790860" y="1834545"/>
            <a:ext cx="592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ray at highest level</a:t>
            </a:r>
          </a:p>
          <a:p>
            <a:r>
              <a:rPr lang="en-US" sz="2400" dirty="0"/>
              <a:t>- recurse based on intersection result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725312-7903-F54B-9F24-16B8AFD6B44B}"/>
              </a:ext>
            </a:extLst>
          </p:cNvPr>
          <p:cNvSpPr txBox="1"/>
          <p:nvPr/>
        </p:nvSpPr>
        <p:spPr>
          <a:xfrm>
            <a:off x="8520545" y="6061363"/>
            <a:ext cx="367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Interested readers: </a:t>
            </a:r>
            <a:r>
              <a:rPr lang="en-US" sz="2400" dirty="0">
                <a:hlinkClick r:id="rId2"/>
              </a:rPr>
              <a:t>slides</a:t>
            </a:r>
            <a:r>
              <a:rPr lang="en-US" sz="2400" dirty="0">
                <a:hlinkClick r:id="rId3"/>
              </a:rPr>
              <a:t> 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6759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0B19-F5F1-5141-ACA8-F9D2FBB4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games: 0.5 billion rays per second!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C74DA-022A-6441-BBC2-FAD883284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2" b="92896" l="8364" r="93091">
                        <a14:foregroundMark x1="4364" y1="8197" x2="20000" y2="8743"/>
                        <a14:foregroundMark x1="20000" y1="8743" x2="61091" y2="4372"/>
                        <a14:foregroundMark x1="61091" y1="4372" x2="92000" y2="8743"/>
                        <a14:foregroundMark x1="14545" y1="16393" x2="44000" y2="17486"/>
                        <a14:foregroundMark x1="44000" y1="17486" x2="74182" y2="13661"/>
                        <a14:foregroundMark x1="8364" y1="85792" x2="22909" y2="86885"/>
                        <a14:foregroundMark x1="22909" y1="86885" x2="51636" y2="83607"/>
                        <a14:foregroundMark x1="51636" y1="83607" x2="65455" y2="88525"/>
                        <a14:foregroundMark x1="65455" y1="88525" x2="92000" y2="86885"/>
                        <a14:foregroundMark x1="5818" y1="89071" x2="64364" y2="91257"/>
                        <a14:foregroundMark x1="64364" y1="91257" x2="78909" y2="90710"/>
                        <a14:foregroundMark x1="78909" y1="90710" x2="93091" y2="90710"/>
                        <a14:foregroundMark x1="93091" y1="90710" x2="92727" y2="92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385" y="2266950"/>
            <a:ext cx="34925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E6A3B-EB21-9B42-BE43-729E4FFA4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2" b="92896" l="8364" r="93091">
                        <a14:foregroundMark x1="4364" y1="8197" x2="20000" y2="8743"/>
                        <a14:foregroundMark x1="20000" y1="8743" x2="61091" y2="4372"/>
                        <a14:foregroundMark x1="61091" y1="4372" x2="92000" y2="8743"/>
                        <a14:foregroundMark x1="14545" y1="16393" x2="44000" y2="17486"/>
                        <a14:foregroundMark x1="44000" y1="17486" x2="74182" y2="13661"/>
                        <a14:foregroundMark x1="8364" y1="85792" x2="22909" y2="86885"/>
                        <a14:foregroundMark x1="22909" y1="86885" x2="51636" y2="83607"/>
                        <a14:foregroundMark x1="51636" y1="83607" x2="65455" y2="88525"/>
                        <a14:foregroundMark x1="65455" y1="88525" x2="92000" y2="86885"/>
                        <a14:foregroundMark x1="5818" y1="89071" x2="64364" y2="91257"/>
                        <a14:foregroundMark x1="64364" y1="91257" x2="78909" y2="90710"/>
                        <a14:foregroundMark x1="78909" y1="90710" x2="93091" y2="90710"/>
                        <a14:foregroundMark x1="93091" y1="90710" x2="92727" y2="92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632" y="2266950"/>
            <a:ext cx="34925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45F949-17B0-A14B-8843-A36086BD4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2" b="92896" l="8364" r="93091">
                        <a14:foregroundMark x1="4364" y1="8197" x2="20000" y2="8743"/>
                        <a14:foregroundMark x1="20000" y1="8743" x2="61091" y2="4372"/>
                        <a14:foregroundMark x1="61091" y1="4372" x2="92000" y2="8743"/>
                        <a14:foregroundMark x1="14545" y1="16393" x2="44000" y2="17486"/>
                        <a14:foregroundMark x1="44000" y1="17486" x2="74182" y2="13661"/>
                        <a14:foregroundMark x1="8364" y1="85792" x2="22909" y2="86885"/>
                        <a14:foregroundMark x1="22909" y1="86885" x2="51636" y2="83607"/>
                        <a14:foregroundMark x1="51636" y1="83607" x2="65455" y2="88525"/>
                        <a14:foregroundMark x1="65455" y1="88525" x2="92000" y2="86885"/>
                        <a14:foregroundMark x1="5818" y1="89071" x2="64364" y2="91257"/>
                        <a14:foregroundMark x1="64364" y1="91257" x2="78909" y2="90710"/>
                        <a14:foregroundMark x1="78909" y1="90710" x2="93091" y2="90710"/>
                        <a14:foregroundMark x1="93091" y1="90710" x2="92727" y2="92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0879" y="2266950"/>
            <a:ext cx="3492500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0FB8B-4366-4440-B5BF-5DE31184A5D2}"/>
              </a:ext>
            </a:extLst>
          </p:cNvPr>
          <p:cNvSpPr txBox="1"/>
          <p:nvPr/>
        </p:nvSpPr>
        <p:spPr>
          <a:xfrm>
            <a:off x="1947208" y="2747249"/>
            <a:ext cx="2142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4K (UHD) </a:t>
            </a:r>
          </a:p>
          <a:p>
            <a:r>
              <a:rPr lang="en-US" sz="2000" dirty="0">
                <a:solidFill>
                  <a:schemeClr val="bg1"/>
                </a:solidFill>
              </a:rPr>
              <a:t>3840 x 2160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8.2 million pixels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37D27-4B7F-F04E-855C-E02A2711503D}"/>
              </a:ext>
            </a:extLst>
          </p:cNvPr>
          <p:cNvSpPr txBox="1"/>
          <p:nvPr/>
        </p:nvSpPr>
        <p:spPr>
          <a:xfrm>
            <a:off x="4668744" y="1897618"/>
            <a:ext cx="388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frames per second</a:t>
            </a:r>
          </a:p>
        </p:txBody>
      </p:sp>
    </p:spTree>
    <p:extLst>
      <p:ext uri="{BB962C8B-B14F-4D97-AF65-F5344CB8AC3E}">
        <p14:creationId xmlns:p14="http://schemas.microsoft.com/office/powerpoint/2010/main" val="186252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0143-58CF-064F-AE52-9FE2F8AB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intersection - GPU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04D89-6D08-63C0-88A9-F2A1EB41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25" y="1172730"/>
            <a:ext cx="5140502" cy="5331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68203B-0151-1381-5F99-F395AA46AA10}"/>
              </a:ext>
            </a:extLst>
          </p:cNvPr>
          <p:cNvSpPr txBox="1"/>
          <p:nvPr/>
        </p:nvSpPr>
        <p:spPr>
          <a:xfrm>
            <a:off x="3339639" y="6514497"/>
            <a:ext cx="609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developer.nvidia.com</a:t>
            </a:r>
            <a:r>
              <a:rPr lang="en-US" sz="1200" dirty="0"/>
              <a:t>/blog/flexible-and-powerful-ray-tracing-with-optix-8/</a:t>
            </a:r>
          </a:p>
        </p:txBody>
      </p:sp>
    </p:spTree>
    <p:extLst>
      <p:ext uri="{BB962C8B-B14F-4D97-AF65-F5344CB8AC3E}">
        <p14:creationId xmlns:p14="http://schemas.microsoft.com/office/powerpoint/2010/main" val="833049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0143-58CF-064F-AE52-9FE2F8AB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intersection - GPU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926AE-1F6E-7B4F-83F7-87049D95212C}"/>
              </a:ext>
            </a:extLst>
          </p:cNvPr>
          <p:cNvSpPr txBox="1"/>
          <p:nvPr/>
        </p:nvSpPr>
        <p:spPr>
          <a:xfrm>
            <a:off x="526473" y="1834545"/>
            <a:ext cx="11189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Reduce computation time by  executing parallel tests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Reduce number of tests via acceleration structures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trade off: building data structures and book-keeping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exploring data structures may not be easy or efficient</a:t>
            </a:r>
          </a:p>
        </p:txBody>
      </p:sp>
    </p:spTree>
    <p:extLst>
      <p:ext uri="{BB962C8B-B14F-4D97-AF65-F5344CB8AC3E}">
        <p14:creationId xmlns:p14="http://schemas.microsoft.com/office/powerpoint/2010/main" val="20388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32A98-FACC-9DBF-1302-F40B8BF0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4090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449BC-169F-D560-5F0B-CFB91B196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544" y="1420703"/>
            <a:ext cx="5975456" cy="3151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F200E-C2D8-E6E2-39FF-72C334223521}"/>
              </a:ext>
            </a:extLst>
          </p:cNvPr>
          <p:cNvSpPr txBox="1"/>
          <p:nvPr/>
        </p:nvSpPr>
        <p:spPr>
          <a:xfrm>
            <a:off x="4373878" y="895903"/>
            <a:ext cx="446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~£1800,             &gt; 10b rays/s 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C10996-69A7-26C6-4B79-DD936F83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415846"/>
            <a:ext cx="6180030" cy="3151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C9984B-9732-58E2-334C-2D81741F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534" y="4092843"/>
            <a:ext cx="6425738" cy="26852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A34E60-1F63-8B9F-8241-CAC01EACC649}"/>
              </a:ext>
            </a:extLst>
          </p:cNvPr>
          <p:cNvSpPr txBox="1"/>
          <p:nvPr/>
        </p:nvSpPr>
        <p:spPr>
          <a:xfrm>
            <a:off x="5489281" y="6581001"/>
            <a:ext cx="36846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www.youtube.com</a:t>
            </a:r>
            <a:r>
              <a:rPr lang="en-US" sz="800" dirty="0"/>
              <a:t>/</a:t>
            </a:r>
            <a:r>
              <a:rPr lang="en-US" sz="800" dirty="0" err="1"/>
              <a:t>watch?v</a:t>
            </a:r>
            <a:r>
              <a:rPr lang="en-US" sz="800" dirty="0"/>
              <a:t>=dbSdvV_YU8U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873C3-0286-A981-F4CF-C97E39BB3D81}"/>
              </a:ext>
            </a:extLst>
          </p:cNvPr>
          <p:cNvSpPr txBox="1"/>
          <p:nvPr/>
        </p:nvSpPr>
        <p:spPr>
          <a:xfrm>
            <a:off x="91440" y="1420703"/>
            <a:ext cx="34767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www.youtube.com</a:t>
            </a:r>
            <a:r>
              <a:rPr lang="en-US" sz="800" dirty="0"/>
              <a:t>/</a:t>
            </a:r>
            <a:r>
              <a:rPr lang="en-US" sz="800" dirty="0" err="1"/>
              <a:t>watch?v</a:t>
            </a:r>
            <a:r>
              <a:rPr lang="en-US" sz="800" dirty="0"/>
              <a:t>=QHX8ktPFB9k</a:t>
            </a:r>
          </a:p>
        </p:txBody>
      </p:sp>
      <p:pic>
        <p:nvPicPr>
          <p:cNvPr id="1026" name="Picture 2" descr="Pc Gpu GIF by NVIDIA GeForce">
            <a:extLst>
              <a:ext uri="{FF2B5EF4-FFF2-40B4-BE49-F238E27FC236}">
                <a16:creationId xmlns:a16="http://schemas.microsoft.com/office/drawing/2014/main" id="{CB61C072-C79A-45AC-6DB0-2009E009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5" y="4817759"/>
            <a:ext cx="3238827" cy="182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17B269-7AC9-9FD6-4E86-52D3688E5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216" y="4132816"/>
            <a:ext cx="2263068" cy="27251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06AD90-9C22-5EB3-0212-C99A30549AEA}"/>
              </a:ext>
            </a:extLst>
          </p:cNvPr>
          <p:cNvSpPr txBox="1"/>
          <p:nvPr/>
        </p:nvSpPr>
        <p:spPr>
          <a:xfrm>
            <a:off x="9269054" y="6624770"/>
            <a:ext cx="25441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www.youtube.com</a:t>
            </a:r>
            <a:r>
              <a:rPr lang="en-US" sz="800" dirty="0"/>
              <a:t>/</a:t>
            </a:r>
            <a:r>
              <a:rPr lang="en-US" sz="800" dirty="0" err="1"/>
              <a:t>watch?v</a:t>
            </a:r>
            <a:r>
              <a:rPr lang="en-US" sz="800" dirty="0"/>
              <a:t>=UZ_9-fklLns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C7507-B655-3FBC-6526-181EFC3E0F7C}"/>
              </a:ext>
            </a:extLst>
          </p:cNvPr>
          <p:cNvSpPr txBox="1"/>
          <p:nvPr/>
        </p:nvSpPr>
        <p:spPr>
          <a:xfrm>
            <a:off x="8203956" y="569367"/>
            <a:ext cx="2686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Some games with good visuals: </a:t>
            </a:r>
            <a:r>
              <a:rPr lang="en-US" sz="1200" dirty="0">
                <a:hlinkClick r:id="rId7"/>
              </a:rPr>
              <a:t>here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492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D6A43-9D23-9544-9A96-C675A12B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65806-F9E6-3B4C-8BCA-F0ADCCE3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263" y="1105413"/>
            <a:ext cx="7442797" cy="5130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BA934-B8D6-4A4A-ABCF-F58AC459B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80" y="1095958"/>
            <a:ext cx="3111500" cy="3670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8FB52A-F6DE-F24D-8F69-870D2D163BB6}"/>
              </a:ext>
            </a:extLst>
          </p:cNvPr>
          <p:cNvSpPr/>
          <p:nvPr/>
        </p:nvSpPr>
        <p:spPr>
          <a:xfrm>
            <a:off x="186392" y="4766258"/>
            <a:ext cx="3250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Ibn </a:t>
            </a:r>
            <a:r>
              <a:rPr lang="en-US" dirty="0" err="1"/>
              <a:t>al-Haytham</a:t>
            </a:r>
            <a:r>
              <a:rPr lang="en-US" dirty="0"/>
              <a:t> (965-1040 AD)</a:t>
            </a:r>
          </a:p>
        </p:txBody>
      </p:sp>
    </p:spTree>
    <p:extLst>
      <p:ext uri="{BB962C8B-B14F-4D97-AF65-F5344CB8AC3E}">
        <p14:creationId xmlns:p14="http://schemas.microsoft.com/office/powerpoint/2010/main" val="1658282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53FB-A5A5-4844-96FE-9713651B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intersection</a:t>
            </a:r>
          </a:p>
        </p:txBody>
      </p:sp>
      <p:sp>
        <p:nvSpPr>
          <p:cNvPr id="5" name="Trapezium 4">
            <a:extLst>
              <a:ext uri="{FF2B5EF4-FFF2-40B4-BE49-F238E27FC236}">
                <a16:creationId xmlns:a16="http://schemas.microsoft.com/office/drawing/2014/main" id="{36834D97-7F9E-BA44-A8A4-0A1EE5106519}"/>
              </a:ext>
            </a:extLst>
          </p:cNvPr>
          <p:cNvSpPr/>
          <p:nvPr/>
        </p:nvSpPr>
        <p:spPr>
          <a:xfrm>
            <a:off x="1202822" y="3073894"/>
            <a:ext cx="3137095" cy="143490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F4F12E-EFD0-C746-93B3-1B1C2B66DA5C}"/>
              </a:ext>
            </a:extLst>
          </p:cNvPr>
          <p:cNvSpPr/>
          <p:nvPr/>
        </p:nvSpPr>
        <p:spPr>
          <a:xfrm>
            <a:off x="5233186" y="2377546"/>
            <a:ext cx="2546252" cy="2546252"/>
          </a:xfrm>
          <a:prstGeom prst="ellipse">
            <a:avLst/>
          </a:prstGeom>
          <a:ln>
            <a:noFill/>
          </a:ln>
          <a:scene3d>
            <a:camera prst="orthographicFront"/>
            <a:lightRig rig="freezing" dir="t"/>
          </a:scene3d>
          <a:sp3d extrusionH="127000">
            <a:bevelT w="1270000" h="1270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4BDA4AC0-BBEE-1445-9835-054F394FDF34}"/>
              </a:ext>
            </a:extLst>
          </p:cNvPr>
          <p:cNvSpPr/>
          <p:nvPr/>
        </p:nvSpPr>
        <p:spPr>
          <a:xfrm>
            <a:off x="8622806" y="2929551"/>
            <a:ext cx="2546252" cy="1378634"/>
          </a:xfrm>
          <a:prstGeom prst="triangle">
            <a:avLst>
              <a:gd name="adj" fmla="val 49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293850-3830-1A41-8005-708E44C5F1F7}"/>
              </a:ext>
            </a:extLst>
          </p:cNvPr>
          <p:cNvSpPr/>
          <p:nvPr/>
        </p:nvSpPr>
        <p:spPr>
          <a:xfrm flipH="1" flipV="1">
            <a:off x="2947808" y="366842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3910D4-87C9-1C43-B1AF-682D2246359A}"/>
              </a:ext>
            </a:extLst>
          </p:cNvPr>
          <p:cNvSpPr/>
          <p:nvPr/>
        </p:nvSpPr>
        <p:spPr>
          <a:xfrm flipH="1" flipV="1">
            <a:off x="6101040" y="355219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03215-FC4B-7148-B1CE-6979DB4C2EEF}"/>
              </a:ext>
            </a:extLst>
          </p:cNvPr>
          <p:cNvSpPr/>
          <p:nvPr/>
        </p:nvSpPr>
        <p:spPr>
          <a:xfrm flipH="1" flipV="1">
            <a:off x="9516256" y="356991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7DC336-B86A-4A4A-9419-F4603E1C7FF8}"/>
              </a:ext>
            </a:extLst>
          </p:cNvPr>
          <p:cNvCxnSpPr>
            <a:cxnSpLocks/>
          </p:cNvCxnSpPr>
          <p:nvPr/>
        </p:nvCxnSpPr>
        <p:spPr>
          <a:xfrm>
            <a:off x="1541051" y="1853524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B058C2-53BB-1A49-B40B-F0FF5AC6EDA1}"/>
              </a:ext>
            </a:extLst>
          </p:cNvPr>
          <p:cNvCxnSpPr>
            <a:cxnSpLocks/>
          </p:cNvCxnSpPr>
          <p:nvPr/>
        </p:nvCxnSpPr>
        <p:spPr>
          <a:xfrm>
            <a:off x="4708876" y="1724570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D2B6D-27DF-B94F-A586-C054F2AC0B80}"/>
              </a:ext>
            </a:extLst>
          </p:cNvPr>
          <p:cNvCxnSpPr>
            <a:cxnSpLocks/>
          </p:cNvCxnSpPr>
          <p:nvPr/>
        </p:nvCxnSpPr>
        <p:spPr>
          <a:xfrm>
            <a:off x="8108319" y="1719729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B2891B-C379-304E-8A80-8ACC4BEC6D18}"/>
              </a:ext>
            </a:extLst>
          </p:cNvPr>
          <p:cNvSpPr txBox="1"/>
          <p:nvPr/>
        </p:nvSpPr>
        <p:spPr>
          <a:xfrm>
            <a:off x="1550040" y="3874123"/>
            <a:ext cx="31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intersection point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3B775A-4E79-EC41-9A31-0A3F5969E4DF}"/>
              </a:ext>
            </a:extLst>
          </p:cNvPr>
          <p:cNvSpPr txBox="1"/>
          <p:nvPr/>
        </p:nvSpPr>
        <p:spPr>
          <a:xfrm>
            <a:off x="1290294" y="1354744"/>
            <a:ext cx="50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033F72-020A-9943-9F8A-4162E728DE99}"/>
              </a:ext>
            </a:extLst>
          </p:cNvPr>
          <p:cNvSpPr txBox="1"/>
          <p:nvPr/>
        </p:nvSpPr>
        <p:spPr>
          <a:xfrm>
            <a:off x="2279605" y="2377023"/>
            <a:ext cx="40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9CC66-0E3F-1EFD-D3D5-EEEB4CD480B8}"/>
              </a:ext>
            </a:extLst>
          </p:cNvPr>
          <p:cNvSpPr txBox="1"/>
          <p:nvPr/>
        </p:nvSpPr>
        <p:spPr>
          <a:xfrm>
            <a:off x="168207" y="8839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2521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B7C5A-6950-0A42-A27E-0C9C7FF9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Shading: How much light?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09D428-E11A-9C4A-A160-F68053CDD2E4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32BF26-30F2-4849-B09C-AFE7251601B1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E94EAA-1C61-2849-AFFD-718B76CB1AAB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097E5314-4618-9441-AA69-4C0D486ABB67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B47D33-1604-F74A-B210-A7B3BE8BD90A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amera">
            <a:extLst>
              <a:ext uri="{FF2B5EF4-FFF2-40B4-BE49-F238E27FC236}">
                <a16:creationId xmlns:a16="http://schemas.microsoft.com/office/drawing/2014/main" id="{BB4CB20E-DD51-704A-9710-400AD096D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28B03-333E-CE4E-91E3-AEC368E5BAB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44002" y="900454"/>
            <a:ext cx="1406326" cy="1428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5FADDF-09A0-21C1-412F-2DFB15853401}"/>
              </a:ext>
            </a:extLst>
          </p:cNvPr>
          <p:cNvSpPr txBox="1"/>
          <p:nvPr/>
        </p:nvSpPr>
        <p:spPr>
          <a:xfrm>
            <a:off x="168207" y="8839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7431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A723-EE7B-CE42-BDF9-8F1A8594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2A626-F214-81F0-A9C6-94CCB08BA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23"/>
          <a:stretch/>
        </p:blipFill>
        <p:spPr>
          <a:xfrm>
            <a:off x="3190072" y="1517272"/>
            <a:ext cx="6108700" cy="14291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310FF3-3B18-9B17-A245-EE51046EE4DB}"/>
              </a:ext>
            </a:extLst>
          </p:cNvPr>
          <p:cNvCxnSpPr>
            <a:cxnSpLocks/>
          </p:cNvCxnSpPr>
          <p:nvPr/>
        </p:nvCxnSpPr>
        <p:spPr>
          <a:xfrm>
            <a:off x="3015737" y="6268412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8B64CD-F5B9-8D4D-85E6-FEEB5B049C69}"/>
              </a:ext>
            </a:extLst>
          </p:cNvPr>
          <p:cNvCxnSpPr>
            <a:cxnSpLocks/>
          </p:cNvCxnSpPr>
          <p:nvPr/>
        </p:nvCxnSpPr>
        <p:spPr>
          <a:xfrm>
            <a:off x="4498174" y="3843867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8B905-012C-1C6A-232B-CE66385F316F}"/>
              </a:ext>
            </a:extLst>
          </p:cNvPr>
          <p:cNvCxnSpPr>
            <a:cxnSpLocks/>
          </p:cNvCxnSpPr>
          <p:nvPr/>
        </p:nvCxnSpPr>
        <p:spPr>
          <a:xfrm flipV="1">
            <a:off x="6101836" y="3996266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BF4FDEF-4291-426E-35FF-7F0768EE8C38}"/>
              </a:ext>
            </a:extLst>
          </p:cNvPr>
          <p:cNvSpPr/>
          <p:nvPr/>
        </p:nvSpPr>
        <p:spPr>
          <a:xfrm flipH="1" flipV="1">
            <a:off x="5840245" y="6169939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661172-5078-EF6A-0CA4-D5E07CB9545D}"/>
              </a:ext>
            </a:extLst>
          </p:cNvPr>
          <p:cNvCxnSpPr>
            <a:cxnSpLocks/>
          </p:cNvCxnSpPr>
          <p:nvPr/>
        </p:nvCxnSpPr>
        <p:spPr>
          <a:xfrm flipV="1">
            <a:off x="5925188" y="3560572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697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Shading: approximation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98638-8301-E349-A9B4-294F4E9DA4C9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5179E-6277-2847-8DB0-0D08B9C00044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77CA82-2B64-BC47-BB40-F2E4480D844C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57E8382-CA83-C043-92B5-07DC8AD4F8BF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E4B50-3A0E-2D41-A266-C43234DF48F1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Camera">
            <a:extLst>
              <a:ext uri="{FF2B5EF4-FFF2-40B4-BE49-F238E27FC236}">
                <a16:creationId xmlns:a16="http://schemas.microsoft.com/office/drawing/2014/main" id="{3BB65DF6-0466-0742-936B-E5148000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E0DA0D-0E2C-C44F-BFCC-EF0553DD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44002" y="900454"/>
            <a:ext cx="1406326" cy="142864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F30BFA-EBB2-9142-90C7-FD4B42A54057}"/>
              </a:ext>
            </a:extLst>
          </p:cNvPr>
          <p:cNvSpPr txBox="1"/>
          <p:nvPr/>
        </p:nvSpPr>
        <p:spPr>
          <a:xfrm>
            <a:off x="8707673" y="2515684"/>
            <a:ext cx="4461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ambient light (constant) </a:t>
            </a:r>
          </a:p>
          <a:p>
            <a:r>
              <a:rPr lang="en-US" sz="2000" dirty="0"/>
              <a:t>+ </a:t>
            </a:r>
          </a:p>
          <a:p>
            <a:r>
              <a:rPr lang="en-US" sz="2000" dirty="0"/>
              <a:t>diffuse</a:t>
            </a:r>
          </a:p>
          <a:p>
            <a:r>
              <a:rPr lang="en-US" sz="2000" dirty="0"/>
              <a:t>+</a:t>
            </a:r>
          </a:p>
          <a:p>
            <a:r>
              <a:rPr lang="en-US" sz="2000" dirty="0"/>
              <a:t>specular reflection of light</a:t>
            </a:r>
          </a:p>
        </p:txBody>
      </p:sp>
    </p:spTree>
    <p:extLst>
      <p:ext uri="{BB962C8B-B14F-4D97-AF65-F5344CB8AC3E}">
        <p14:creationId xmlns:p14="http://schemas.microsoft.com/office/powerpoint/2010/main" val="4082040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shading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153EF-FBEE-8F4A-B4BB-77A04E49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" y="2621850"/>
            <a:ext cx="10917382" cy="118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24B89-38EE-0B4B-8B46-FC95C70F6101}"/>
              </a:ext>
            </a:extLst>
          </p:cNvPr>
          <p:cNvSpPr txBox="1"/>
          <p:nvPr/>
        </p:nvSpPr>
        <p:spPr>
          <a:xfrm>
            <a:off x="1260764" y="3361619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ambient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17A6F-D3D8-FD49-A8F5-D272511ACDE4}"/>
              </a:ext>
            </a:extLst>
          </p:cNvPr>
          <p:cNvSpPr txBox="1"/>
          <p:nvPr/>
        </p:nvSpPr>
        <p:spPr>
          <a:xfrm>
            <a:off x="5250873" y="3361618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diffuse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E6197-6B35-D940-B387-A7B4554AF6AA}"/>
              </a:ext>
            </a:extLst>
          </p:cNvPr>
          <p:cNvSpPr txBox="1"/>
          <p:nvPr/>
        </p:nvSpPr>
        <p:spPr>
          <a:xfrm>
            <a:off x="8977741" y="3306197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specular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0339FA-230D-5342-BE1E-63569E44A7E8}"/>
              </a:ext>
            </a:extLst>
          </p:cNvPr>
          <p:cNvSpPr txBox="1"/>
          <p:nvPr/>
        </p:nvSpPr>
        <p:spPr>
          <a:xfrm>
            <a:off x="6328515" y="1054626"/>
            <a:ext cx="242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material property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1EF083-AE5A-0E4A-AC4B-4FBEB3834316}"/>
              </a:ext>
            </a:extLst>
          </p:cNvPr>
          <p:cNvSpPr txBox="1"/>
          <p:nvPr/>
        </p:nvSpPr>
        <p:spPr>
          <a:xfrm>
            <a:off x="6589440" y="4677801"/>
            <a:ext cx="265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light property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B6677-9CA4-CE40-A17A-05D1487A40B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946073" y="1285459"/>
            <a:ext cx="138244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9DE457-15B0-B343-AF7E-9ECE47DBC4AC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8451273" y="1285459"/>
            <a:ext cx="304800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C20D73-F130-D945-A801-DA0B8D5146F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756073" y="1285459"/>
            <a:ext cx="177338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48997-F11F-234C-A67C-E1AA174C9D4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915211" y="3361618"/>
            <a:ext cx="3016025" cy="1316183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5F4D13-0BA4-BF45-B909-65C34244A242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7218219" y="3429001"/>
            <a:ext cx="696992" cy="124880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0C68421-70BE-9244-BDE1-D80FC1EC851B}"/>
              </a:ext>
            </a:extLst>
          </p:cNvPr>
          <p:cNvSpPr txBox="1"/>
          <p:nvPr/>
        </p:nvSpPr>
        <p:spPr>
          <a:xfrm>
            <a:off x="8756073" y="5139466"/>
            <a:ext cx="265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 is the mirror reflection direction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6C342D6-97B1-3F46-ACC4-B45D4F3EA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40" y="4218139"/>
            <a:ext cx="6108700" cy="17018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406109E-8EA5-B84C-BA0B-31009F5E1B42}"/>
              </a:ext>
            </a:extLst>
          </p:cNvPr>
          <p:cNvSpPr txBox="1"/>
          <p:nvPr/>
        </p:nvSpPr>
        <p:spPr>
          <a:xfrm>
            <a:off x="384916" y="5909098"/>
            <a:ext cx="241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source:wikipedia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39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2972-F9A2-B945-888F-8D1816CE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2D3DC-ECEF-7140-8FCE-2A20C2AF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" y="1397182"/>
            <a:ext cx="5432669" cy="40636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CFF97E-7E64-6A41-A50C-B9B96DD7002F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1B03-0C2D-B444-8612-0E0DE9B0B957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D9D592-7996-E443-805B-D4519C9F380A}"/>
              </a:ext>
            </a:extLst>
          </p:cNvPr>
          <p:cNvCxnSpPr>
            <a:cxnSpLocks/>
          </p:cNvCxnSpPr>
          <p:nvPr/>
        </p:nvCxnSpPr>
        <p:spPr>
          <a:xfrm>
            <a:off x="6420377" y="4755047"/>
            <a:ext cx="45068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DAC1A4-3CA1-CF4D-B222-CBE803C8BC49}"/>
              </a:ext>
            </a:extLst>
          </p:cNvPr>
          <p:cNvCxnSpPr>
            <a:cxnSpLocks/>
          </p:cNvCxnSpPr>
          <p:nvPr/>
        </p:nvCxnSpPr>
        <p:spPr>
          <a:xfrm>
            <a:off x="7483726" y="3015926"/>
            <a:ext cx="281956" cy="54469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F216DF-127D-654D-8F10-37960ED542D3}"/>
              </a:ext>
            </a:extLst>
          </p:cNvPr>
          <p:cNvCxnSpPr>
            <a:cxnSpLocks/>
          </p:cNvCxnSpPr>
          <p:nvPr/>
        </p:nvCxnSpPr>
        <p:spPr>
          <a:xfrm flipV="1">
            <a:off x="8634030" y="3125242"/>
            <a:ext cx="2504335" cy="152048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0A41C9D-0187-DA42-A8B3-2DE1D5C69737}"/>
              </a:ext>
            </a:extLst>
          </p:cNvPr>
          <p:cNvSpPr/>
          <p:nvPr/>
        </p:nvSpPr>
        <p:spPr>
          <a:xfrm flipH="1" flipV="1">
            <a:off x="8446391" y="4684413"/>
            <a:ext cx="121860" cy="14127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BC1F9B-14F9-6D4F-BDC1-EF3F23035365}"/>
              </a:ext>
            </a:extLst>
          </p:cNvPr>
          <p:cNvCxnSpPr>
            <a:cxnSpLocks/>
          </p:cNvCxnSpPr>
          <p:nvPr/>
        </p:nvCxnSpPr>
        <p:spPr>
          <a:xfrm flipV="1">
            <a:off x="8507320" y="2812719"/>
            <a:ext cx="0" cy="224046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Camera">
            <a:extLst>
              <a:ext uri="{FF2B5EF4-FFF2-40B4-BE49-F238E27FC236}">
                <a16:creationId xmlns:a16="http://schemas.microsoft.com/office/drawing/2014/main" id="{9741CFA5-8914-FE43-825C-C504D5CEF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5073" y="2584149"/>
            <a:ext cx="655897" cy="655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97DC0-8CDF-874B-9B96-A6346794D61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6630219" y="2149093"/>
            <a:ext cx="1008755" cy="1024767"/>
          </a:xfrm>
          <a:prstGeom prst="rect">
            <a:avLst/>
          </a:prstGeom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6BAE5A22-48AE-CE4D-925E-EEC3806C03CE}"/>
              </a:ext>
            </a:extLst>
          </p:cNvPr>
          <p:cNvSpPr/>
          <p:nvPr/>
        </p:nvSpPr>
        <p:spPr>
          <a:xfrm>
            <a:off x="7340882" y="3496781"/>
            <a:ext cx="1103084" cy="499448"/>
          </a:xfrm>
          <a:prstGeom prst="triangle">
            <a:avLst>
              <a:gd name="adj" fmla="val 49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CAD9C9-5AE1-A339-1C81-68648AFB82DB}"/>
                  </a:ext>
                </a:extLst>
              </p14:cNvPr>
              <p14:cNvContentPartPr/>
              <p14:nvPr/>
            </p14:nvContentPartPr>
            <p14:xfrm>
              <a:off x="7769520" y="3988800"/>
              <a:ext cx="673920" cy="607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CAD9C9-5AE1-A339-1C81-68648AFB82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3320" y="3972600"/>
                <a:ext cx="706320" cy="63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809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FB36-EF6E-0B42-9E60-FFB37A6D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(specular) reflection/refraction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EA818-36BD-2745-9CAA-9C3B9D6A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07" y="1502386"/>
            <a:ext cx="5671820" cy="42425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26CDE1-9C43-9647-B6F2-2830DBEB03EF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584A8-CFBC-224F-B39D-98B946CDD1AB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CE7AD4-323E-A847-A217-6CBDAB872801}"/>
              </a:ext>
            </a:extLst>
          </p:cNvPr>
          <p:cNvCxnSpPr>
            <a:cxnSpLocks/>
          </p:cNvCxnSpPr>
          <p:nvPr/>
        </p:nvCxnSpPr>
        <p:spPr>
          <a:xfrm>
            <a:off x="6420377" y="4755047"/>
            <a:ext cx="45068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79FAA0-521F-2B42-9FB5-246DA1A08449}"/>
              </a:ext>
            </a:extLst>
          </p:cNvPr>
          <p:cNvCxnSpPr>
            <a:cxnSpLocks/>
          </p:cNvCxnSpPr>
          <p:nvPr/>
        </p:nvCxnSpPr>
        <p:spPr>
          <a:xfrm flipV="1">
            <a:off x="8634030" y="3125242"/>
            <a:ext cx="2504335" cy="152048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CCC0272-492A-534E-B54A-84BA5276E058}"/>
              </a:ext>
            </a:extLst>
          </p:cNvPr>
          <p:cNvSpPr/>
          <p:nvPr/>
        </p:nvSpPr>
        <p:spPr>
          <a:xfrm flipH="1" flipV="1">
            <a:off x="8446391" y="4684413"/>
            <a:ext cx="121860" cy="14127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329E63-6EB5-D64F-ADBF-281ABEF624E0}"/>
              </a:ext>
            </a:extLst>
          </p:cNvPr>
          <p:cNvCxnSpPr>
            <a:cxnSpLocks/>
          </p:cNvCxnSpPr>
          <p:nvPr/>
        </p:nvCxnSpPr>
        <p:spPr>
          <a:xfrm flipV="1">
            <a:off x="8507320" y="2812719"/>
            <a:ext cx="0" cy="224046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Camera">
            <a:extLst>
              <a:ext uri="{FF2B5EF4-FFF2-40B4-BE49-F238E27FC236}">
                <a16:creationId xmlns:a16="http://schemas.microsoft.com/office/drawing/2014/main" id="{2FE46668-FE06-3940-B2A8-0936EFB74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5073" y="2584149"/>
            <a:ext cx="655897" cy="6558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0BB76C-E914-2D43-B89E-24EB2BC6BB60}"/>
              </a:ext>
            </a:extLst>
          </p:cNvPr>
          <p:cNvCxnSpPr>
            <a:cxnSpLocks/>
          </p:cNvCxnSpPr>
          <p:nvPr/>
        </p:nvCxnSpPr>
        <p:spPr>
          <a:xfrm>
            <a:off x="6156257" y="3086560"/>
            <a:ext cx="2197795" cy="1559171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FE73B4-F0F7-0D4B-B13B-83514511D62E}"/>
              </a:ext>
            </a:extLst>
          </p:cNvPr>
          <p:cNvCxnSpPr>
            <a:cxnSpLocks/>
          </p:cNvCxnSpPr>
          <p:nvPr/>
        </p:nvCxnSpPr>
        <p:spPr>
          <a:xfrm flipV="1">
            <a:off x="7813964" y="4846290"/>
            <a:ext cx="566647" cy="1170111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131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96CB-0613-7F4F-BDBD-E1FB787B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1D379-47FF-7249-A4FD-D8F0E0456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5" t="13485" r="39091" b="28688"/>
          <a:stretch/>
        </p:blipFill>
        <p:spPr>
          <a:xfrm>
            <a:off x="3853167" y="1095958"/>
            <a:ext cx="4475017" cy="52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47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9642-EF31-6642-AE0D-88084A9D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29163-0FBC-784D-8AF4-EBA783A87A3A}"/>
              </a:ext>
            </a:extLst>
          </p:cNvPr>
          <p:cNvSpPr txBox="1"/>
          <p:nvPr/>
        </p:nvSpPr>
        <p:spPr>
          <a:xfrm>
            <a:off x="1594876" y="1436077"/>
            <a:ext cx="8991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https://www.cs.utah.edu/~shirley/books/fcg2/rt.pdf</a:t>
            </a:r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http://www.cs.utah.edu/~shirley/papers/rayedu.pdf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http://www.realtimerendering.com/raytracing/roundup.html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http://rtintro.realtimerendering.com/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/>
              </a:rPr>
              <a:t>https://benedikt-bitterli.me/tantalum/tantalum.html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300A5-1991-CC42-8CE4-FE31442C4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085" y="3775545"/>
            <a:ext cx="4064246" cy="22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0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CCF04-8F7E-494D-A3FF-7B2568C54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1" r="1" b="21723"/>
          <a:stretch/>
        </p:blipFill>
        <p:spPr>
          <a:xfrm>
            <a:off x="3554140" y="-1337337"/>
            <a:ext cx="10961076" cy="9972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CCC97-3AF1-5A41-9383-9AC07E0CDA27}"/>
              </a:ext>
            </a:extLst>
          </p:cNvPr>
          <p:cNvSpPr txBox="1"/>
          <p:nvPr/>
        </p:nvSpPr>
        <p:spPr>
          <a:xfrm>
            <a:off x="73997" y="886265"/>
            <a:ext cx="3691158" cy="16620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Albrecht </a:t>
            </a:r>
            <a:r>
              <a:rPr lang="en-GB" sz="4400" dirty="0" err="1"/>
              <a:t>Dürer</a:t>
            </a:r>
            <a:r>
              <a:rPr lang="en-GB" sz="4400" dirty="0"/>
              <a:t>,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sz="4400" dirty="0"/>
              <a:t>1525</a:t>
            </a:r>
            <a:endParaRPr lang="en-US" sz="4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1932F-D9E1-B347-9B0E-3F87BCD54470}"/>
              </a:ext>
            </a:extLst>
          </p:cNvPr>
          <p:cNvSpPr txBox="1"/>
          <p:nvPr/>
        </p:nvSpPr>
        <p:spPr>
          <a:xfrm>
            <a:off x="392458" y="6211669"/>
            <a:ext cx="114070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000000"/>
                </a:highlight>
              </a:rPr>
              <a:t>Computer Graphics: Principles and Practice, Third Edition by Kurt Akeley, Steven K. </a:t>
            </a:r>
            <a:r>
              <a:rPr lang="en-GB" dirty="0" err="1">
                <a:highlight>
                  <a:srgbClr val="000000"/>
                </a:highlight>
              </a:rPr>
              <a:t>Feiner</a:t>
            </a:r>
            <a:r>
              <a:rPr lang="en-GB" dirty="0">
                <a:highlight>
                  <a:srgbClr val="000000"/>
                </a:highlight>
              </a:rPr>
              <a:t>, James D. Foley, David F. </a:t>
            </a:r>
            <a:r>
              <a:rPr lang="en-GB" dirty="0" err="1">
                <a:highlight>
                  <a:srgbClr val="000000"/>
                </a:highlight>
              </a:rPr>
              <a:t>Sklar</a:t>
            </a:r>
            <a:r>
              <a:rPr lang="en-GB" dirty="0">
                <a:highlight>
                  <a:srgbClr val="000000"/>
                </a:highlight>
              </a:rPr>
              <a:t>, Morgan McGuire, </a:t>
            </a:r>
            <a:r>
              <a:rPr lang="en-GB" dirty="0" err="1">
                <a:highlight>
                  <a:srgbClr val="000000"/>
                </a:highlight>
              </a:rPr>
              <a:t>Andries</a:t>
            </a:r>
            <a:r>
              <a:rPr lang="en-GB" dirty="0">
                <a:highlight>
                  <a:srgbClr val="000000"/>
                </a:highlight>
              </a:rPr>
              <a:t> van Dam, John F. Hughes. See </a:t>
            </a:r>
            <a:r>
              <a:rPr lang="en-GB" dirty="0">
                <a:highlight>
                  <a:srgbClr val="000000"/>
                </a:highlight>
                <a:hlinkClick r:id="rId3"/>
              </a:rPr>
              <a:t>this</a:t>
            </a:r>
            <a:r>
              <a:rPr lang="en-GB" dirty="0">
                <a:highlight>
                  <a:srgbClr val="000000"/>
                </a:highlight>
              </a:rPr>
              <a:t> video</a:t>
            </a:r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F698A-5D50-4C45-AA32-1A52048FD80D}"/>
              </a:ext>
            </a:extLst>
          </p:cNvPr>
          <p:cNvSpPr txBox="1"/>
          <p:nvPr/>
        </p:nvSpPr>
        <p:spPr>
          <a:xfrm>
            <a:off x="1910862" y="4309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03122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3122 L -0.18542 -0.08533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8542 -0.08533 L 0.09732 -0.09505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9732 -0.09505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FE1B5-C41B-1346-9C58-B71DAD93D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7" b="16618"/>
          <a:stretch/>
        </p:blipFill>
        <p:spPr>
          <a:xfrm>
            <a:off x="0" y="-2117292"/>
            <a:ext cx="12192000" cy="110925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D26234-10F8-8447-ABBC-A2667EC1D26D}"/>
              </a:ext>
            </a:extLst>
          </p:cNvPr>
          <p:cNvSpPr txBox="1">
            <a:spLocks/>
          </p:cNvSpPr>
          <p:nvPr/>
        </p:nvSpPr>
        <p:spPr>
          <a:xfrm>
            <a:off x="137035" y="801856"/>
            <a:ext cx="4553498" cy="1802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/>
              <a:t>Johannes Vermeer</a:t>
            </a:r>
            <a:br>
              <a:rPr lang="en-US" sz="4200"/>
            </a:br>
            <a:r>
              <a:rPr lang="en-US" sz="4200"/>
              <a:t>17</a:t>
            </a:r>
            <a:r>
              <a:rPr lang="en-US" sz="4200" baseline="30000"/>
              <a:t>th</a:t>
            </a:r>
            <a:r>
              <a:rPr lang="en-US" sz="4200"/>
              <a:t> Century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0662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33818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33818 L 0.0406 0.1824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06 0.1824 L -0.10752 -0.18001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0752 -0.18001 L -0.20898 -0.42838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0898 -0.42838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D0CC9-D219-A941-B555-FE9D65BE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9" t="7377" r="15200" b="12759"/>
          <a:stretch/>
        </p:blipFill>
        <p:spPr>
          <a:xfrm>
            <a:off x="4471946" y="1357202"/>
            <a:ext cx="3435051" cy="3004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AD000-6345-D743-9A73-A65F0B46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71946" y="4487263"/>
            <a:ext cx="3435050" cy="1931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6DC1CD-2094-1543-9A0E-6DDCCD04E2FD}"/>
              </a:ext>
            </a:extLst>
          </p:cNvPr>
          <p:cNvSpPr txBox="1"/>
          <p:nvPr/>
        </p:nvSpPr>
        <p:spPr>
          <a:xfrm>
            <a:off x="4696412" y="770793"/>
            <a:ext cx="330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Vermeer’s comparator mirror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DA39D7-83D8-4ADD-83C3-852CB8F49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67" b="16618"/>
          <a:stretch/>
        </p:blipFill>
        <p:spPr>
          <a:xfrm>
            <a:off x="0" y="5452894"/>
            <a:ext cx="1332756" cy="12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33818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33818 L 0.0406 0.1824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06 0.1824 L -0.10752 -0.18001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0752 -0.18001 L -0.20898 -0.42838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0898 -0.42838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2320F-DBF6-A159-E92F-B3EBB3ADA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47E14-F064-DE61-E433-4AA019D1E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9" t="7377" r="15200" b="12759"/>
          <a:stretch/>
        </p:blipFill>
        <p:spPr>
          <a:xfrm>
            <a:off x="883920" y="770793"/>
            <a:ext cx="3435051" cy="3004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F8A48C-4951-C66C-F9CF-05C63DED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3920" y="3900854"/>
            <a:ext cx="3435050" cy="1931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740251-0BCA-44C8-36F1-264A7DEC7AF6}"/>
              </a:ext>
            </a:extLst>
          </p:cNvPr>
          <p:cNvSpPr txBox="1"/>
          <p:nvPr/>
        </p:nvSpPr>
        <p:spPr>
          <a:xfrm>
            <a:off x="4696412" y="770793"/>
            <a:ext cx="330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Vermeer’s comparator mirror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EC8FB-3823-68E4-03EA-5917B4038B11}"/>
              </a:ext>
            </a:extLst>
          </p:cNvPr>
          <p:cNvSpPr/>
          <p:nvPr/>
        </p:nvSpPr>
        <p:spPr>
          <a:xfrm>
            <a:off x="7697519" y="5969610"/>
            <a:ext cx="339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/deAK0oV6Vt8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C97459-8EA5-24EE-0C3F-F098B9527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411" y="1268866"/>
            <a:ext cx="6264665" cy="4698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65E44C-A1F9-9AF2-B847-D8644BBD8A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67" b="16618"/>
          <a:stretch/>
        </p:blipFill>
        <p:spPr>
          <a:xfrm>
            <a:off x="36731" y="5926736"/>
            <a:ext cx="847189" cy="7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3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33818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33818 L 0.0406 0.1824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06 0.1824 L -0.10752 -0.18001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0752 -0.18001 L -0.20898 -0.42838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0898 -0.42838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B39A-23D0-963D-89E3-A59C2C08B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58AE3-6C8E-BE5A-58D8-B2E2AF773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9" t="7377" r="15200" b="12759"/>
          <a:stretch/>
        </p:blipFill>
        <p:spPr>
          <a:xfrm>
            <a:off x="0" y="1385970"/>
            <a:ext cx="867152" cy="758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9C75F2-5A72-984A-23FD-E92043DE9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230031"/>
            <a:ext cx="867152" cy="487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D0361E-F2FA-5FB2-D892-38A409CCB839}"/>
              </a:ext>
            </a:extLst>
          </p:cNvPr>
          <p:cNvSpPr txBox="1"/>
          <p:nvPr/>
        </p:nvSpPr>
        <p:spPr>
          <a:xfrm>
            <a:off x="6346308" y="871823"/>
            <a:ext cx="330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next  200 years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805BB-3564-F451-C9E6-39D9896AA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81" y="1385970"/>
            <a:ext cx="1581465" cy="1186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282760-C5B5-9753-FD78-ECBD752C7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67" b="16618"/>
          <a:stretch/>
        </p:blipFill>
        <p:spPr>
          <a:xfrm>
            <a:off x="1064435" y="2717563"/>
            <a:ext cx="1332756" cy="1212574"/>
          </a:xfrm>
          <a:prstGeom prst="rect">
            <a:avLst/>
          </a:prstGeom>
        </p:spPr>
      </p:pic>
      <p:pic>
        <p:nvPicPr>
          <p:cNvPr id="9" name="Online Media 8" descr="Evolution of Technology (Time Lapse)">
            <a:hlinkClick r:id="" action="ppaction://media"/>
            <a:extLst>
              <a:ext uri="{FF2B5EF4-FFF2-40B4-BE49-F238E27FC236}">
                <a16:creationId xmlns:a16="http://schemas.microsoft.com/office/drawing/2014/main" id="{3E05C9CF-0488-7673-C65E-0DC909B7F0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614734" y="1385970"/>
            <a:ext cx="9526104" cy="53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33818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33818 L 0.0406 0.1824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06 0.1824 L -0.10752 -0.18001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0752 -0.18001 L -0.20898 -0.42838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0898 -0.42838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8496-5D67-704E-F7C6-7327DB4D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9A5D3-8A43-B830-7F1A-1B8E0BE6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95" y="1249186"/>
            <a:ext cx="4174067" cy="2030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92E03-360D-3963-F5F0-24AADAA1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749" y="1249186"/>
            <a:ext cx="3576500" cy="3894666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9612BDC-FF4D-406F-D271-234CCEBF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9" y="3961159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CF41C-4047-B39D-36EA-E1D94CC4E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95" y="3349747"/>
            <a:ext cx="3198002" cy="2726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71E87-51E4-1A4E-78F1-F4620FF3BB4C}"/>
              </a:ext>
            </a:extLst>
          </p:cNvPr>
          <p:cNvSpPr txBox="1"/>
          <p:nvPr/>
        </p:nvSpPr>
        <p:spPr>
          <a:xfrm>
            <a:off x="4111797" y="327994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3AF77-EB8D-8761-DC80-C02A59BEC597}"/>
              </a:ext>
            </a:extLst>
          </p:cNvPr>
          <p:cNvSpPr txBox="1"/>
          <p:nvPr/>
        </p:nvSpPr>
        <p:spPr>
          <a:xfrm>
            <a:off x="8971664" y="514385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D852E-A344-D5C7-9667-15B2406AE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926" y="3635120"/>
            <a:ext cx="1727200" cy="24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2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7803</TotalTime>
  <Words>642</Words>
  <Application>Microsoft Macintosh PowerPoint</Application>
  <PresentationFormat>Widescreen</PresentationFormat>
  <Paragraphs>131</Paragraphs>
  <Slides>38</Slides>
  <Notes>0</Notes>
  <HiddenSlides>4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Calisto MT</vt:lpstr>
      <vt:lpstr>Wingdings 2</vt:lpstr>
      <vt:lpstr>Slate</vt:lpstr>
      <vt:lpstr>Computer Graphics</vt:lpstr>
      <vt:lpstr>Raytracing? </vt:lpstr>
      <vt:lpstr>Pinhole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Ray casting</vt:lpstr>
      <vt:lpstr>Ray casting</vt:lpstr>
      <vt:lpstr>Ray casting</vt:lpstr>
      <vt:lpstr>Ray casting</vt:lpstr>
      <vt:lpstr>Ray intersection</vt:lpstr>
      <vt:lpstr>Ray – plane intersection</vt:lpstr>
      <vt:lpstr>Ray – plane intersection</vt:lpstr>
      <vt:lpstr>Vectors - recap</vt:lpstr>
      <vt:lpstr>Ray – plane intersection</vt:lpstr>
      <vt:lpstr>Ray – plane intersection</vt:lpstr>
      <vt:lpstr>Computation: test many objects</vt:lpstr>
      <vt:lpstr>Speed up testing many objects?</vt:lpstr>
      <vt:lpstr>Acceleration data structures</vt:lpstr>
      <vt:lpstr>Acceleration technique</vt:lpstr>
      <vt:lpstr>Acceleration: bounding volume hierarchy</vt:lpstr>
      <vt:lpstr>Acceleration: bounding volume hierarchy</vt:lpstr>
      <vt:lpstr>Video games: 0.5 billion rays per second!</vt:lpstr>
      <vt:lpstr>Ray intersection - GPU</vt:lpstr>
      <vt:lpstr>Ray intersection - GPU</vt:lpstr>
      <vt:lpstr>NVIDIA 4090 </vt:lpstr>
      <vt:lpstr>Ray intersection</vt:lpstr>
      <vt:lpstr>Shading: How much light?</vt:lpstr>
      <vt:lpstr>Approximation!</vt:lpstr>
      <vt:lpstr>Shading: approximation</vt:lpstr>
      <vt:lpstr>Phong shading</vt:lpstr>
      <vt:lpstr>Shadows</vt:lpstr>
      <vt:lpstr>Mirror (specular) reflection/refraction</vt:lpstr>
      <vt:lpstr>Reflection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Kartic Subr</cp:lastModifiedBy>
  <cp:revision>174</cp:revision>
  <dcterms:created xsi:type="dcterms:W3CDTF">2019-09-26T14:03:05Z</dcterms:created>
  <dcterms:modified xsi:type="dcterms:W3CDTF">2024-10-03T14:10:30Z</dcterms:modified>
</cp:coreProperties>
</file>