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60" r:id="rId2"/>
  </p:sldMasterIdLst>
  <p:notesMasterIdLst>
    <p:notesMasterId r:id="rId23"/>
  </p:notesMasterIdLst>
  <p:sldIdLst>
    <p:sldId id="274" r:id="rId3"/>
    <p:sldId id="273" r:id="rId4"/>
    <p:sldId id="275" r:id="rId5"/>
    <p:sldId id="276" r:id="rId6"/>
    <p:sldId id="256" r:id="rId7"/>
    <p:sldId id="257" r:id="rId8"/>
    <p:sldId id="259" r:id="rId9"/>
    <p:sldId id="258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71" r:id="rId19"/>
    <p:sldId id="268" r:id="rId20"/>
    <p:sldId id="270" r:id="rId21"/>
    <p:sldId id="26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9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12:08:06.105"/>
    </inkml:context>
    <inkml:brush xml:id="br0">
      <inkml:brushProperty name="width" value="0.05292" units="cm"/>
      <inkml:brushProperty name="height" value="0.05292" units="cm"/>
      <inkml:brushProperty name="color" value="#FFFFFF"/>
    </inkml:brush>
    <inkml:brush xml:id="br1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1425 7952 24575,'21'0'0,"5"0"0,3 0 0,5 0 0,1-4 0,6-5 0,-6-1 0,-11 1 0,0-1 0,12 1 0,-9-2 0,2 0 0,-6 3 0,2-1 0,8-4 0,1 0 0,-5 2 0,0 1 0,-1 0 0,0 0 0,18-4 0,-8-1 0,-3 2 0,4-1 0,0 0 0,1-3 0,-6 5 0,-7-1 0,-5 2 0,0 3 0,-4-2 0,3-1 0,-3 3 0,14-9 0,8 1 0,-15 5 0,1-1 0,2 0 0,0 0 0,0 0 0,1 0 0,-1 1 0,0 1 0,-2 0 0,-1 1 0,1 2 0,-1-1 0,19-7 0,2 4 0,-6-3 0,-7 10 0,-6-6 0,-9 9 0,3-5 0,-3 5 0,4-5 0,0 5 0,10-6 0,-2 4 0,13-1 0,-7-2 0,7 2 0,2 1 0,1-4 0,-18 6 0,-1 1 0,19-3 0,-19 3 0,1 0 0,-2 0 0,-1 0 0,21 0 0,-7 0 0,-6 0 0,-4 0 0,5 0 0,1 0 0,-1 0 0,15-4 0,-1 0 0,-17 0 0,0-1 0,-5 0 0,-1 0 0,1 0 0,-2 1 0,16-10 0,3 3 0,-18 4 0,1-1 0,5-2 0,2-1 0,5 0 0,1-1 0,-1 2 0,-1 0-533,-3-2 0,-2 1 533,-3 5 0,-1 1 0,0-2 0,0-1 0,-2 1 0,-1 0 0,3 1 0,1 1-209,-5-3 1,0 1 208,25-3 0,0 1 0,-15-1 0,3 1 0,3 3 0,4-1 0,-2-2 0,3-3 0,1 2-509,-1 5 1,0 1-1,2-1 509,-5-2 0,1-1 0,1 0 0,-3 2 0,6 1 0,-1 2 0,1-1 0,-8-1 0,0-1 0,1 0 0,-2 0 0,6 1 0,-2 0 0,1-1-243,2-2 0,-1-1 1,0 0 242,-5 1 0,-1 1 0,0 0 0,-4-1 0,-1-1 0,-1 2 0,6 1 0,-2 1 0,-6-1 0,-2 0 0,13 1 919,-7 0-919,-5-2 387,-2 3-387,-4 0 1577,8 1-1577,4 0 854,5 2-854,-6-3 0,-8 4 0,-9 0 0,-14 0 0,0 0 0,-8 0 0</inkml:trace>
  <inkml:trace contextRef="#ctx0" brushRef="#br0" timeOffset="5226">3363 8146 24575,'22'0'0,"4"0"0,19 0 0,-16 0 0,3 0 0,-15 0 0,1 0 0,4 0 0,-4 0 0,3 0 0,-3-5 0,6 4 0,1-8 0,4 6 0,1-3 0,4-4 0,5 3 0,1-7 0,4 3 0,0-4 0,2 0 0,-12 4 0,-1 0 0,-15 4 0,3 3 0,-7-1 0,7 1 0,-8 0 0,28-6 0,-13 5 0,1 0 0,0-1 0,8-2 0,2 3 0,-6-2 0,-10 2 0,20-3 0,-2-3 0,6 1 0,-9 2 0,-10 1 0,-6 6 0,0-5 0,0 2 0,0 0 0,1-3 0,-1 6 0,0-5 0,0 5 0,-4-3 0,3 1 0,-8 2 0,4-5 0,-5 6 0,5-6 0,2 5 0,9-5 0,-4 2 0,-1 0 0,4 1 0,-12 0 0,21-1 0,-6 1 0,0-1 0,-3 4 0,-15 0 0,5 0 0,-4 0 0,8 0 0,-3 0 0,4 0 0,0 0 0,6 0 0,1 0 0,5 0 0,0 0 0,0 0 0,1 0 0,-1 0 0,0 0 0,5 0 0,-8 0 0,-3 0 0,-13 3 0,-7-3 0,-3 5 0,0-3 0,-2 3 0,-1-1 0,-2 1 0,2-1 0,0 0 0,3-2 0,-1 0 0,6-2 0,9 0 0,12 0 0,9 0 0,0 0 0,-5 0 0,-15 0 0,-6 0 0,-10 0 0,1 0 0,0 0 0,-2 0 0,-1 0 0</inkml:trace>
  <inkml:trace contextRef="#ctx0" brushRef="#br1" timeOffset="9568">1338 8428 7533,'7'-13'719,"4"-4"-269,-9 16 180,9-10-91,1 4-629,-4 0 360,3-4-540,-5 9 1,-5-20 179,5 13 270,-12-36-91,-1 21 46,-4-14 0,-1-4-568,-3-3 492,2 6 1,-1-7 0,1 4-501,2 9 1,0-1 440,0-4 0,-2-7 0,1 0 0,1 6 45,-1 1 0,2-1-68,1-4 1,-1-8-1,1 0 1,2 7 22,3 5 0,0-1-45,0-2 0,-1-7 0,1-1 0,1 9 45,1 2 0,2 2 0,0-1 0,-1-6 0,1 1 0,1 7 90,2 4 0,1 2-30,0-15 0,0-5 0,1 8 119,1-6-89,0 11 0,0-4 0,-1 4 0,3-8-90,3 2 0,2 0 0,0 1-90,4 10 0,1 0 90,-2-3-90,2 8 0,-1 2 0,-3 3-129,9-13 129,-15 27 0,14-3 90,-19 11-92,19 0 2,-14 5-270,21 8 450,-8 0-225,5-1 1,1 0 224,3 2 44,7-3 1,0 1-225,0 2-218,-6-6 0,5 0 0,-5-1 488,16 7-90,-6-8 0,7 0 0,-6 0-90,-11 1 0,0-2 45,5-2 0,7-2 0,1 0 0,-6 1-45,3 4 0,0-1 22,0-3 1,7-2-1,0-1 1,-6 2 22,2 1 0,0 1-23,1-1 1,8-1-1,-1 1 1,-6-1 66,-1 0 1,1-1-54,-7 1 0,8 1 0,2-1 0,-2 0 0,-7 0 24,-5-1 0,-4 0 0,4 0-42,9 1 0,7 0 0,3 0 0,-2 0 0,-7 0 42,-6 0 0,-4-1 0,4 1-15,-1 1 0,6 0 0,4 2 0,-1-1 0,-3 0 0,-6-1-75,2-1 0,-6 0 0,6 0 30,1 2 0,6 1 0,3 0 0,0 0 0,-3 0 0,-7-1 0,-1-2 0,-6-1 0,6 2 0,1 0 0,6 2 0,3 1 0,0-1 0,-3 0 0,-7-1-30,-1-2 0,-6-1 0,6 1-15,-1 1 0,7 1 0,3 1 0,0-1 0,-3 0 0,-6-1 45,2-1 0,-6-1 0,6 0-15,-1 2 0,6 0 0,4 0 0,-1 0 0,-3 0 0,-7-1 15,0 0 0,-5-1 0,5 0 0,7 1 0,6 1 0,3-1 0,-2 0 0,-9 0-45,7-1 0,0 0 63,-10 0 0,7 0 0,2 0 0,-2 0 0,-6 0-18,-5 0 0,-4 0 0,4 0 54,4-1 0,6 0 0,1 0 0,-1-1 0,-6 1-54,9 1 0,0-1 36,-12-1 0,7 0 0,1-1 0,-2 1 0,-6 0-36,8 2 0,0-1 18,-9-1 0,6 0 0,2-1 0,-2 1 0,-5 0 27,8 1 0,0 1-45,-8-1 0,6 0 0,1-1 0,-2 1 0,-7 0 0,5 1 0,-1 0 0,3 0 0,7 0 0,0 0 0,-7 0 0,-7 0 0,0 0 22,4 0 1,8 0-1,0 0 1,-8 0-23,-4 0 0,0 0-23,6 1 1,7 1-1,0 0 1,-8-1 22,-7-1 0,0 1-23,5 0 1,7 1-1,0 0 1,-8-1 22,-5-1 0,-2 0 0,14 0 0,7 0 0,-8 0 0,-13 0 0,-1 0 90,11 0 0,3 0 0,-4 0-45,-13 0 0,0 0-45,8 0 0,3 0 0,-5 0 204,13 0-114,-10 0 0,0 0-90,-2 0 180,14 0-180,-25 0 0,6 0 0,0 0 0,-3 0-225,11-1 1,2 2 134,-7 4-90,6-4 0,1-1 180,-3 6-45,3-3 0,0-1-45,5-1 270,-2 5 0,-1 0-180,3-5 135,0 5 0,1-1-46,0-4 136,-3 4 0,-1 1 45,2 1-225,-15-1 0,-1 1-45,0 5 270,-2 1-270,-17-1 0,-2 0 0,-5 1 2167,0-1-2078,0-5-268,0 10 179,0-9-180,0 15 180,-5-9-270,3 15 180,-3-8-180,5 20 180,0-14 45,3 0 0,-1-1 45,0 3 45,3 2 0,1 1 45,1-2 0,-4 12 0,1 2-374,7-4 374,-10-3 0,-1 7 0,0-6-90,6 12 0,-6-10 0,0 6 0,0-7 45,0-12 0,0-1-105,-2 9 0,0 5 0,0-5 60,1 10 0,-7 2 0,-1-3-90,1-18 180,-3 7 0,-2-4-180,0-18 270,-16 28-180,14-35 0,-25 18 0,23-20 0,-23 8 0,19-8-90,-25 3 90,22-5-90,-9-2 0,-1-1-90,2 1 45,-16-5 0,-2-2 135,24 5 0,0 0-1093,-19-3 1,-7-2 0,5 1 1008,10 1 0,-1 1 12,3 1 0,-7 0 0,-2 0 0,2 0 0,4 1 42,2-1 0,5 1 0,-6-1 30,-1 1 0,-5 0 0,-4 0 0,0 0 0,2 0 0,6 1-30,-7 0 0,5 0 0,-6 1 17,9-1 0,-6-1 0,-2 1 0,-2-1 1,1 1-1,3 0 0,5 1 73,-12 0 0,5 2 0,-6-1-73,9-1 0,-6 0 0,-3-1 0,-2 0 1,1 0-1,3 1 0,7 0-32,0 1 0,6 1 0,0 0 0,-6 0 33,3-1 1,-6 1 0,-3-1 0,-2 0 0,0 0 0,2 0-1,3 1 1,5-1 11,-5 1 0,6 0 0,0 0 0,-6 0-12,4 0 1,-4 0 0,-4 0 0,-2 0 0,0-1 0,2 1 0,3 1-1,6-1 12,-7 1 0,7 1 0,0-1 0,-7 1-12,5-1 1,-6 0 0,-3-1 0,-3 1 0,1 0 0,2 0 0,3 0-1,6 0 12,-4 0 0,6 1 0,0 0 0,-6 0 10,8-1 0,-4 0 0,-3 1 0,-3-1 0,0 0 0,1 1 0,2-1 0,3 0 0,5 0-33,-9-1 1,7 0 0,0 1-1,-7-1 56,7 0 1,-6 1 0,-2 0 0,-3 0 0,1 0 0,1-1-1,4 1 1,5-1-34,-4 1 0,7-1 0,-1-1 0,-5 1 38,0 0 1,-6 0-1,-3 0 1,-1 0 0,1 0-1,4 0 1,6 0-39,-9 0 0,7 1 0,-6-2 25,11 1 1,-5-1 0,-4 0 0,-1 0-1,2 0 1,3 1 0,5-1-26,-8 1 0,7 0 0,-6-1 60,5-1 0,-4-1 0,-3-1 0,0 1 0,3 0 0,6 1 0,-2 1 0,5 1 0,-4-2-24,-2-1 0,-5-2 0,-2 0 0,2 0 0,7 1 98,-8 3 1,0 0-68,3-4 1,-6-1 0,1 0-1,6 1-22,3 1 0,1-1-23,4 2 1,-5-2 0,2 0-1,5 1-93,4-3 0,1 1 101,-9 2 0,-4 0 0,7 0-120,-5-3 90,-3 1 0,1 1 0,11 4 0,-15-11 0,32 11-360,-3-5 360,16 6-593,-5 0 593,6 0 1680,0 0-3209,-5 0 1529,-19 6 0,-3 1 0,-16 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12:09:59.637"/>
    </inkml:context>
    <inkml:brush xml:id="br0">
      <inkml:brushProperty name="width" value="0.09071" units="cm"/>
      <inkml:brushProperty name="height" value="0.09071" units="cm"/>
      <inkml:brushProperty name="color" value="#FFFFFF"/>
    </inkml:brush>
    <inkml:brush xml:id="br1">
      <inkml:brushProperty name="width" value="0.12095" units="cm"/>
      <inkml:brushProperty name="height" value="0.12095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7251 2739 7533,'-6'-12'-540,"-6"-1"1080,11 7 269,-4 0 271,10 6-541,7 6-89,2 6-360,4 13-90,-11 23 180,-3-4 0,-2 9-90,-4-13 0,0 5 0,-2 3 0,1 2-354,0-10 1,1 2 0,0 2 0,0 0 0,-1 0-1,1 0 264,-1 2 0,0 1 0,-1-1 0,1 1 0,-1-2 0,1 0 126,0 2 0,0-1 0,0-1 0,1-1 0,1-2 7,2 0 0,0-2 1,1-2-1,0-4 2,-2 12 0,2-5 0,7-3 0,-1-1-90,-7 0 0,-1-1-450,3-4 0,0-1 270,-3 4 0,0-2 1493,0 12-2077,0-15 227,-6-24-1217,5-24 1709,-5-3 0,1-9 0,-2 5 0</inkml:trace>
  <inkml:trace contextRef="#ctx0" brushRef="#br0" timeOffset="1125">7351 4747 7533,'-14'-7'270,"-3"-4"179,16 4 91,-5 1 0,12-5-91,-5 9 181,10 2-270,-9 18-180,3 14-90,-10 17-135,4-14 0,0 3 180,-2 7 0,1 4-322,3-7 0,1 4 0,0 1 231,0-5 1,0 2 0,-1 2 0,1 1-357,1-2 1,-1 1 0,1 2 0,0 0 0,-1 0 296,-1-5 0,-1 0 0,0 1 0,0 0 0,0-1 0,0-1 51,1 6 0,0 0 0,0 0 0,0-2 0,-1-2 34,-1 4 0,-1-2 0,1-2 0,0-4 110,0-2 0,1-3 0,1-5-720,-1 20-989,0-27 1529,0-34 0,5-4 0,2-15 0</inkml:trace>
  <inkml:trace contextRef="#ctx0" brushRef="#br0" timeOffset="2249">3099 3346 7623,'-21'-38'269,"4"13"181,17 36-270,3 13 0,0 8-180,-1 6 0,0 7 0,1 5-508,-1-13 0,0 4 1,0 2-1,0 1 1,0 1-1,0 1 418,0 0 0,-1 2 0,0 2 0,0 0 0,-1 0 0,1 0 1,0-1 50,0-1 0,0 2 1,0-1-1,0 0 1,0-1-1,-1-1 1,1-2 194,-2 0 0,1 1 1,-1-2-1,0-2 0,-1-3 1,1-3-217,0 9 0,0-5 0,-4-13 60,-7-16 0,-1-32 0,1-16 0</inkml:trace>
  <inkml:trace contextRef="#ctx0" brushRef="#br0" timeOffset="2766">3185 3458 7533,'-31'-32'1259,"6"7"-989,13 8 0,0 10 0,11 1-181,-10 6 271,10 6-360,-5 6 0,1 13 0,-2 7 0,-11 10 0,4 2-304,5-16 0,0-1 348,0-1 1,1-1 1,1 1 1,0-2 133,-5 13-90,7-12-1,5-7 1,0-11-180,5-7 605,7-12-965,7-8 362,6 1-271,-1-4 89,-4 9 90,3 1 180,-9 2-180,4 10 180,0-5 90,-5 17 90,5 3-180,0 11 449,-4 0-269,9-6-3457,-9 4 3342,4-14 295,-11 2 90,4-6 269,-10-9-89,5-3 180,-12-18-271,-11-12-494,7 13 0,-1-1-627,-6-6 0,-2 0 357,3-1 0,0 0-360,0 1 1,1 1 584,2 7 0,1 1 0,-6-13 0,6 9 0</inkml:trace>
  <inkml:trace contextRef="#ctx0" brushRef="#br0" timeOffset="3599">10674 2752 7982,'5'-20'-449,"7"8"-721,2 23 1170,4-2 0,-5 20 0,-1-9 0</inkml:trace>
  <inkml:trace contextRef="#ctx0" brushRef="#br0" timeOffset="3750">10909 3322 7533,'-26'12'-810,"8"11"810,13 4 0,10 4 0,2 0 0</inkml:trace>
  <inkml:trace contextRef="#ctx0" brushRef="#br0" timeOffset="3916">10995 3731 7533,'-31'0'629,"6"0"-1708,13 5 1079,7 2 0,10 6 0,2-1 0</inkml:trace>
  <inkml:trace contextRef="#ctx0" brushRef="#br0" timeOffset="4066">11032 4078 7533,'-18'27'-120,"-1"1"0,2 9 0,3 5 120,5-5 0,3 3 0,2-1 0,0 7 0,2-1 0,5-10 0,-1 0 0,0 0 0</inkml:trace>
  <inkml:trace contextRef="#ctx0" brushRef="#br0" timeOffset="4233">11045 4858 7533,'-31'31'1259,"5"6"-1709,2 2-899,16 3 180,16-4 1169,11-7 0,0-6 0,-1-7 0</inkml:trace>
  <inkml:trace contextRef="#ctx0" brushRef="#br0" timeOffset="4333">11045 5206 7533,'-9'24'-360,"0"0"0,4 6 0,1 2 360,-2-2 0,1-1 0,7-1 0,2-1 0,3 9 0</inkml:trace>
  <inkml:trace contextRef="#ctx0" brushRef="#br0" timeOffset="4516">11144 5863 7533,'-32'23'1529,"13"9"-1979,13-5-629,13 8 259,17-5 1,-9-8 0,8 7 0</inkml:trace>
  <inkml:trace contextRef="#ctx0" brushRef="#br0" timeOffset="6109">3049 3297 7533,'12'-25'0</inkml:trace>
  <inkml:trace contextRef="#ctx0" brushRef="#br0" timeOffset="8735">3136 3446 7533,'-14'0'-1709,"-3"0"1709,11 0 0,-1 0 0,1 0 0,6 0 0,0-6 0,0 5 0,0-4 0,0 5 0,0 0 0,6 0 0,-5 0 0,5-6 0,-6 4 180,0-3-180,0 5 90,0 0-90,-6-6 89,5 5 1,-5-10 90,6 10-90,0-10-90,-5 9 90,3-4-90,-3 1 0,5 4-360,0-5 360,0 1 0,0 4 0,0-5 270,0 0-270,0 5 0,0-5 180,5 6-180,-3-5 0,3 4 180,-5-5-90,0 6 0,0 0 90,0-5-180,0 3 90,0-3 90,0 5-90,0 0 0,0 5-90,-5-3 0,3 3 0,-3-5 0,5 6 0,-6-5 90,5 10-90,-5-10 0,1 5 0,3 0 0,-9 0 0,10 1 89,-10 10-89,10-9 0,-10 15 0,9-9 0,-9 4 0,10 6 0,-10-9 0,10 14 0,-4 1 0,-1 3-348,5 4 303,-4-11 0,-1 0 45,-1 10 0,4-10 0,-1 2-45,-4-1 0,0 0-3232,-1 14 3262,4-14 1,-2 0 104,-9 15-2391,13-9 2301,-14-2-483,10-13 483,0-11 733,2-2-373,5-5 1843,0-5-1934,0-2-179,0-6-180,0 1 3296,0-6-3027,0 10-448,5-9 1106,2 5-837,0 4-180,4-9-270,-4 5 270,6 3 0,-1-7 180,-5 9 0,4 0 90,-4-4-180,0 10 90,4-10 0,-4 9 0,-1-3-89,5 5 178,-10 0-89,4 5 90,1 8-90,-5 1 0,5 9 0,-6 2 0,-6-5 90,5 9-90,-10-4 0,10-4 90,-10 7-90,10-3 90,-4-4-90,-1 2 0,5-15 180,-5-3-180,6 0 90,0-3-90,6 3 0,1-10 0,5-2 0,0-6-180,5 1 180,3-6-90,4 4 90,-4-3 0,-8 10-360,-1 1 360,-10 6-89,5 0 178,-12 0-89,0 6 90,-7 1 0,-10 16-90,8-2 90,-14 3 0,4 11-90,-1-19 90,2 19 0,-5-11-90,14-3 0,-9 2 0,12 1 0,0-9 0,5 9 0,1-12 0,6 0 0,0-5-90,11-1 90,-8-1 0,13-3 0,-9 3 0,6-5 0,-6 0 0,4 0 0,-10 0 0,5 0-90,-6 0 90,0 0 0,-6 0 0,-12 0 0,3 6 180,-8-5-90,-1 16-90,3-9 0,-3 10 0,0-6 90,10 0-90,-4 1 0,6 5 90,5 1-90,2-5 90,10-3-90,13-11 0,-3 0 0,14 0 0,-4-6 0,-4 5 0,8-10-180,-10 4 180,0 0 0,-1 1-90,-5 1 90,-7 4-90,5-10 90,-9 9-90,3-3 90,-5 5-90,0 0 180,0 5-180,6 2 180,-5 0-90,5 4-90,-1-4 90,2 0-360,22 10 181,-13-15-361,29 9 540,-23-11 0,14 0 0,-11 0 0</inkml:trace>
  <inkml:trace contextRef="#ctx0" brushRef="#br0" timeOffset="9866">3136 3446 7533,'0'-33'-630,"0"-2"1170,0 16-180,0 5 269,5-8-539,2 14 0,0-5 90,-1 2 0,-1 10-90,-4-4 180,10 5-180,-9 0 0,3 0-270,1 5 90,-5 2 180,5 11-180,-1 1-90,-3 0 270,3 5-180,1 1-1549,-3 3 1,1 3 1343,8 13 205,-9-12 0,1 1-813,4-3 1,0-1 722,1 13-701,5 5 1,1-1 880,-6-6-45,2-10 1,0-2 133,-4-5-178,6-9 89,-7 4 1670,0-12-1580,0 0 1625,-5-6-1715,4 0 3276,-5-6-2710,0 0-476,-5-7 0,4-4-90,-5 3 0,0-4 90,5 0 0,-4 4-270,5-4 0,0 6-90,0-1 180,0 7-90,0-6-90,0 11-89,0-4 539,5 10-270,-4 2 90,11 16 90,-11-2-180,10 10 180,-4-7-90,0 1 0,4 5-90,-10-4 179,7 0 1,1 1-327,-7 3 237,15 17 90,-16-22-90,5-6 0,-1 5 0,2-5 0,0-6 0,-1 4-90,-6-16 90,0 5 237,0-6-326,0 0 89,-11-6 89,2-1-89,-9 1 0,6-5 0,0 9 0,-1-3 0,1 5 0,-1 0 0,7 0 0,-6 0 90,6 0-90,-1 0 0,-4 0 0,9 0 0,-9 5 0,10-3 90,-5 9-90,6-10 0,0 10 90,0-4-90,6 5 0,1-5 0,11 4 0,-4-4 0,3 5 0,7 1-180,-9-6 180,8 4 0,-16-10 0,4 10-90,-4-4 90,0 0-89,4 4 89,-9-4 0,-2 11 0,-7-5 179,-17 11-179,9-10 90,-25 9-90,29-9 0,-17 4 0,22-6 0,-7 0 0,6 1 0,2-1 0,5 1 0,0-1 0,0 0 90,0-5-90,0 10 0,5-14 0,8 13 0,1-9-90,3 0 180,1 4-90,-9-10-90,7 5 180,-15-1-90,10-3 0,-9 3 180,3-5-180,-5 0 180,0 0-180,-5 0 0,-2 0 360,-16 0-360,7 0 180,-18-5-180,13 3 90,-9-9-540,0 10 180,9-10 180,-8 10-1079,10-5 1169,-6 6 0,6 0 0,1 0 0</inkml:trace>
  <inkml:trace contextRef="#ctx0" brushRef="#br0" timeOffset="10458">3223 3222 6453,'0'-13'-629,"0"-4"629,0 16 0,0-5 0,0 1 0,0 3 0,0-3 0,0 10 0,0-3 0,5 9 0,2-4 0</inkml:trace>
  <inkml:trace contextRef="#ctx0" brushRef="#br0" timeOffset="10583">3260 3235 6094,'-14'0'-60,"-3"6"0,11 1 0</inkml:trace>
  <inkml:trace contextRef="#ctx0" brushRef="#br0" timeOffset="11632">3223 3099 6993,'-20'0'-90,"8"0"180,1 0 0,4 0-180,-5 0 180,-1 0 0,-5 0 0,10 0-90,-3 0 90,0 0-90,8 0 0,-8 0 90,6 0-270,3 0 270,-9 5-90,10-4 0,-5 5 0,6-6 0,0 0 0,6 0 0,6 0 90,2-6 0,-2-6-90,-6 4 0,-6-9-90,0 16 180,-6-10-180,0 10 180,-7-5-180,1 6 90,-1 6 0,6 6-3277,2 2 3162,5 4 25,0-6 90,0 0 0,0 1-90,11 5 90,-3-5 90,16 6 90,-11-13-90,11-6 0,-10-1 3186,4-16-2981,-12 4-205,0-12-180,-1 0 180,-3-11-180,3 3 90,-10-4 0,3 12-89,-9 7 89,5 6 0,-7 5 0,1 7 0,-1 7 0,7 5 0,-6 6 0,6 13-3277,-1-4 3072,1 4 205,6-3 0,0-7 0,6 4 0,1-7 0,5-6 90,6-5 3186,-4-2-3071,4-16-205,-6-2 180,-5-18-270,-7-6 180,-13-1-539,-6-5 89,-11 17 360,-2 2 0,6 17 0,3 2 0</inkml:trace>
  <inkml:trace contextRef="#ctx0" brushRef="#br0" timeOffset="12241">2442 3161 7533,'-5'-25'899,"3"6"-539,-3 1-90,5 0-360,0-2 180,0 1-90,0-4 0,0 4 90,0-12-90,5 0-3277,2-7 3162,6 7-2154,-1 0 2090,-5 1 163,9-13 16,-7 3 0,9-2-45,-9 5 1,0-1 44,4-8-45,-6 7 0,-1 0 45,5 2 0,-10 12 0,5 13-270,-6 12 2486,0 12-2216,5 13 0,2 18 0,-1-18 0,0 1 0,3 2 0,0 1 0,-2-3 0,0 3 1612,10 12 0,1 0-1612,-10-9 0,0 0 27,6 2 1,1-1-343,-5-2 1,-2-5 134,0-9-360,9 23-90,-16-9 181,5-10 449,-6 14 0,0-21 0,0 4 0</inkml:trace>
  <inkml:trace contextRef="#ctx0" brushRef="#br0" timeOffset="12459">2504 2950 7533,'-26'-26'180,"8"2"269,24 7-629,16 8 1,8 4 89,-3-2 0,3 1-566,12 3 0,1 1 656,-17 2 0,-1 0 0,22 0 0,-15 0 0</inkml:trace>
  <inkml:trace contextRef="#ctx0" brushRef="#br0" timeOffset="12824">3235 2950 7533,'-14'-7'-135,"3"2"0,6 5 0,-2 0 0</inkml:trace>
  <inkml:trace contextRef="#ctx0" brushRef="#br0" timeOffset="16082">3148 3037 6094,'19'5'-270,"-1"-3"360,0 3 269,-4-5-269,4 6-90,-6-5 0,1 4 90,-1 1-90,1-5 90,5 10-90,-5-4 0,0 0 90,-2-1-90,-4-1-90,5 2 180,0 0-90,1 4 0,-1-4 0,-5 5-90,4-5 180,-4 4-90,0-9-90,-2 8 180,1-2 0,6 4-167,8 6 91,-1-10 6,-7 3-6,10 0-84,-1-2 91,16 8-1,6-4 4,1 5-20,-19-9 0,0 1-91,0 2 1,-1 1 85,1-1 1,0 0 3,2 1 0,1-1-3,3 1 1,0-1-46,3 1 1,1-1 0,5 0 0,0 1-13,-2 2 1,0 0 45,-1-2 1,0 0-1,-5 2 1,-2 0 0,1 0 1,-1 0 44,-5-2 0,1 1-1,2 3 1,-1 1-1,-5-1 0,0-2-1,4 1 1,2 0-34,-1 2 0,2 0-45,10-2 0,2 0 45,-9-4 0,1 0 0,1 1-123,5 1 0,0 1 0,1-2 183,2 1 0,0-2 0,0 1-30,-1 1 0,1 0 0,-2 1-30,-2-1 0,-1 0 0,0 0-64,-4-1 1,0-1 0,0 2 33,0 1 0,0 2 0,-1-1 30,12 4 0,0-1 0,-12-5 0,1 0 0,0 0 0,-2-1 0,0-1 0,1 0 0,1 1 0,0-1 0,0 1 0,0-1 0,0 1 0,0-1 30,0-1 0,1-1 0,-2 1-60,0 1 0,-2 0 0,2-1 0,4-1 0,0-2 0,1 1 0,-1 2 0,-1 1 0,1 0-92,7-1 0,0-1 0,1 1 152,0 1 0,-1 0 0,1 1 30,1-1 0,1 0 0,-1 1-30,2 1 0,1 0 0,-1 1-30,-1-1 0,-1 1 0,1 0-177,-8-2 1,1 1-1,-1 0 1,0 0 176,-2-1 0,0-1 0,0 1 0,1 0 0,1 2 0,1 1 0,-1-1 0,1 0 0,0-2 0,-1-1 0,1 1 0,-1 0 0,0 0 0,-1 1 0,1 0 0,0 0 22,1 0 1,1-1-1,1 1 1,-2 0-23,-1-2 0,0 1 0,-1 0 0,1 0 0,-1 2 0,0 0 0,0 0 0,0 0-23,1 0 1,1-1-1,-1 0 1,0 0 22,1 1 0,0 0 0,0 1 0,0 0 0,4 1 0,0 0 0,1 0 0,0-1-130,-1 0 0,1 0 1,-1 0-1,1 0 152,2 0 1,1 1-1,-1 0 1,0 0-1,-2-1 1,-1-1-1,1 1 1,-1-1-23,3 1 0,1-1 0,-1 0 0,0 1 0,-1 1 0,0 0 0,0 0 0,1 0-45,0-1 0,1-1 0,-1 1 0,1 0 22,-1 1 1,1 0-1,-1 0 1,1 0 22,-2-2 0,1 1 0,-1-1 0,-1 0 0,-1 0 0,-1-1 0,0 0 0,-1 0 0,0 0 0,-1 0 0,0 0 0,-1-1-8,8 2 1,-1 0 0,-1-1 97,-3-1 0,0 0 0,-2-2 186,-6-2 1,-1-1-1,-1 0-276,9 2 0,-2-2 339,-10-4 0,-2-1-519,15 2 1104,-11-5-924,-6 0 275,-6 0-365,-1 6 6,0 1 84,-5 5 270,0-5 269,-13-2-539,-18-5 90,-14-5-225,8-1 1,-1-1-91,-6 1 0,0-1 180,-5-4 0,-2-2 45,-8 2 0,-1-2 270,2-5 0,1-2-91,2 2 1,3-2 0,12 2 0,4-1-180,0-12-180,29 18-180,7 2 271,12 11 89,-6 0 179,-1 0 91,-11 5-180,-1 2 0,-17 5-270,-9 12 180,-17-4 45,15-2 0,0 0-45,0-4 0,0-2 90,-10 13-90,9-7 0,16-11 180,7-1-180,18-6-270,19-6 135,-5 5 0,4 1 135,10-4 0,1 2 0,-9 4 0,-1 2 0,1-1 0,0 1 0</inkml:trace>
  <inkml:trace contextRef="#ctx0" brushRef="#br0" timeOffset="23816">7437 7846 6903,'-13'-7'180,"-4"1"90,16 12-270,-5-5 90,6 10 180,0-4 89,0 17 1,0 7-225,0-2 0,0 3-90,3 8 0,0 1-308,-3-6 0,1 3 308,1 1 0,1 5 0,0 3 0,0-1-376,-1-7 0,-1 0 0,1 1 0,-1 1 1,0 2 317,0-3 0,0 2 0,0 1 0,0 2 0,0-1 1,0 0-1,0-1-437,0 4 0,0 0 0,0 0 0,0-1 0,0-2 0,-1-2 472,1 7 1,-1-3-1,0-1 1,-1-3 126,1 3 1,0-4 0,0-8-942,0-3 792,0-2 731,0-22-281,0-17 673,0 8-1753,0-19 3545,0 19-2915,0-13 0,-5 9 0,-2-5 0</inkml:trace>
  <inkml:trace contextRef="#ctx0" brushRef="#br0" timeOffset="25499">7462 11452 6183,'-14'19'1260,"3"-1"-1170,11-5 180,0 4-181,6-3 181,1 26-225,-1-13 0,0 3-75,-3 1 0,-1 4 0,0 3-459,0 1 1,-1 2 0,1 1 0,-1 2 470,-1-5 0,0 2 0,0 1 0,0-1 0,0-2-5,-1 3 1,-1-2-1,0 0 1,1 3 22,1-3 0,-1 2 0,1 2 0,0 0 0,0-2 0,0-3 0,-1 2 0,-1-3 0,0-1 0,1 1 0,1 6 0,0 1 0,0 0 0,0-3 30,0 9 0,0-3 0,0-9-30,0 5-106,3-11 0,0-2 285,-2-11 451,5 9-540,-6-21-90,0 14 90,5-19 1660,-3 14-1660,3-10-394,-5 5-1405,0 6 1709,0-4 0,-11 3 0,-3-4 0</inkml:trace>
  <inkml:trace contextRef="#ctx0" brushRef="#br1" timeOffset="26675">11007 7796 10315,'-7'-25'-1194,"-4"-21"771,10 21-211,-2-2 0,1 3 474,2 14 146,0-12-60,0 15 19,0-5-280,0-1 749,0 1-171,0 5 33,0-4-453,0 10-93,0 1 425,0 1-875,0 32 720,0-15 0,0 24 0,0-18 0</inkml:trace>
  <inkml:trace contextRef="#ctx0" brushRef="#br1" timeOffset="26824">11045 8416 15236,'0'36'-3277,"0"-14"1805,5 6 1,1 0 973,-4-3 176,7 17 1,-1 2-335,-7-4 1,2-5-1,0 0 1,-3 2 0</inkml:trace>
  <inkml:trace contextRef="#ctx0" brushRef="#br1" timeOffset="26966">11045 9432 9595,'-7'7'-1055,"1"4"515,6-4 273,0 17-434,0 1 673,0 7 1,6-2 0,1-5 0</inkml:trace>
  <inkml:trace contextRef="#ctx0" brushRef="#br0" timeOffset="27115">11032 10089 7533,'-12'13'180,"5"4"-90,1-5-90,6 7 89,0 6-449,0 0 1,0 3-851,0 5 1,0 4 1209,0 0 0,0 3 0,0 0 0,0-5 0,0 0 0,0 0 0,0 3 0,0 0 0,0 0 0</inkml:trace>
  <inkml:trace contextRef="#ctx0" brushRef="#br0" timeOffset="27258">11045 11315 7533,'-10'41'60,"0"0"0,4-9 0,0-1 119,0 5 1,1-1-3457,3 11 3239,0-14 0,-1 2 83,3 11 0,0 0-360,0-8 0,0 2 225,0-6 0,0 1 1,0 1-271,2 13 0,1 0 360,0 0 0,1 0 0,2-2 0,1-2 0,-1-6 0,0 1 0</inkml:trace>
  <inkml:trace contextRef="#ctx0" brushRef="#br0" timeOffset="27432">11057 12754 6993,'-7'24'-360,"2"-5"360,5-1-90,0 6-180,0-4 270,0 5-179,5 10 89,2-13 90,0 14-180,-2-6 180,1 7 0,-5 1-231,10-6 0,-9-3 0,3-10 0</inkml:trace>
  <inkml:trace contextRef="#ctx0" brushRef="#br0" timeOffset="28749">2529 9197 7533,'7'-30'-900,"4"-8"900,-10 5 0,10-8 0,-4 9 0</inkml:trace>
  <inkml:trace contextRef="#ctx0" brushRef="#br0" timeOffset="29424">2554 8986 7533,'-13'-30'270,"7"9"539,-5-2-1169,9 16 360,-9 18-270,4 15 270,-5 18-225,3-19 1,0 0 134,2 0 0,0-1-90,-5 20 90,1-6-90,9-8 180,2-16-90,7-3 270,11-17-270,1-6 360,6-7-90,6-12-90,-5-1 90,-1-5-90,-2 0 89,-15 5-89,9 7-90,-16 2-90,-1 15-89,-12-3 89,-8 22-90,1 3 90,-4 10 90,9 1 0,2 0 0,6-6 0,12-1 0,6-5 0,18-6 0,9-2 0,5-10 0,-1-2-90,-6-6 270,-11 1 0,-8-1 89,-12 1-358,-17 5-91,-9 2 90,-12 10-90,-5 13 180,0 8 0,11 6 0,2-2 0</inkml:trace>
  <inkml:trace contextRef="#ctx0" brushRef="#br0" timeOffset="30016">1512 9135 7533,'-19'0'719,"6"0"-719,8 0-180,5 0 90,0 0 180,0-6-180,5-6 90,8-18-90,-4 6 1,1-2-406,0-10 0,-1-2 495,4-5 0,-2-3-354,-6 12 1,-1-1 0,0 0 398,8-13 0,0 1 45,-5 0 0,0 1-105,4 10 0,1 4 194,2-12-89,4 20-359,-6 19 1013,1 27-924,5 5 135,-11 2 0,-1 3 206,6 1 0,0 3-116,-2 9 0,-1 2-90,3 0 0,1 1-300,-3-12 1,0 2-1,0-2 315,0-2 0,1 0 0,0-1-30,1 1 0,0-1 0,1-1-358,8 10 0,1-3 283,-6-3 0,1-4-314,13 6-1,-12-14 450,-11-19 0,-7-10 0,-7-2 0</inkml:trace>
  <inkml:trace contextRef="#ctx0" brushRef="#br0" timeOffset="30182">1648 8949 7533,'13'-30'2158,"5"4"-1978,12-5-90,14 18-1337,-16 8 1,1 4 1246,5 10 0,-1 5 0,-6-1 0,-1 2 0,0 6 0,1 0 0</inkml:trace>
  <inkml:trace contextRef="#ctx0" brushRef="#br0" timeOffset="31707">2727 9098 7533,'-33'-7'-270,"4"-4"450,17 9 90,5-3-630,2 5 540,5 0-450,11 0 0,-3 0 270,21 5-90,-3 2 0,22 6-369,-23-4 1,1 0 413,10-2 0,1-1-659,5 6 0,3 0 704,-10-5 0,3-1 0,0 0-631,8 2 0,1 1 0,2-1 676,-10-3 0,2 0 0,0-1 0,0 1-501,5 1 1,0 0 0,1 0 0,0 0 500,2-2 0,1-2 0,0 1 0,0 1-250,-10 0 1,-1 1 0,1 0 0,0 0 0,1 0 204,0-1 0,1 0 0,0-1 0,0 1 0,0 0 18,-1 1 0,0-1 0,0 2 0,0-1 0,0 0-18,2 0 0,0 0 0,1-1 0,-1 1 0,1 1 0,0-1 0,0 2 0,1-1 0,0 0 0,0 0 18,1 0 0,1-1 0,0 0 0,1 0 0,-1 0-59,1 1 0,0 0 1,1 1-1,-1-1 1,1-1 40,-7 0 0,0-1 0,0 0 0,1 0 0,-1 0 0,1 0 0,0 0 0,0 0 0,1 0 0,-1 0 0,1 1 0,-1-1 0,2 1 0,-1 0 0,0 0 0,1 1 0,0-1 0,0-1 0,1 0 0,0-1 0,0 0 0,1 0 0,-1 1 0,1-1 0,0 2 0,1 0 0,-1 0 0,1 0 0,0 0 0,-1-1 0,1 0 0,-1-1 0,1 0 0,0 0 0,0 0 0,-1 0 0,2 1 0,-1 0 0,1 0 0,-1 1 0,1-1 0,-1 0 0,0 0 0,-1 0 0,1 0 0,-1 1 0,1-1 0,-1 0 0,0 0 0,-1 0 0,1 1 0,-1-1 0,1 0 0,0 0 0,0-1 0,0 0 0,1 0 0,-1 1 0,0-1 0,1 0 0,-2 1 0,-1 0 0,1 0 0,0 0 0,-1 0 0,1-1 0,-1 1 0,-1-1 0,1 0 0,-1 0 0,1 1 0,-1-1 0,0 0 0,-1 0 0,0 0 0,0 0 0,0 0 0,0 1 0,6 0 0,0 1 0,-1 0 0,1 0 0,-2-1 0,-2 0 0,-1 0 0,-1 0 0,0 0 0,1 0 0,-1 0 0,0 1 0,1 0 0,-2 0 0,-1 0 0,5 2 0,-2-1 0,-1 0 0,1 0 0,-2 1 0,0-1 0,0 0 0,-1 0 1,7 1 1,0-1 0,-3 0-2,-5 0 0,-3 0 0,-1 0 420,12 0 0,-3 1-510,-10-1 0,-3 0 1596,12 1-1775,-19-1 2818,-14-6-2639,-27 0 180,-10-12-135,2 9 0,-2-2 555,-2-6 0,-1-1-510,-4 2 0,-1 0 90,-1-2 0,1 0-90,0 2 0,-1 0 135,-2-1 0,1-1-45,4 2 0,1 1 0,-3-1 0,0 0 0,3 1 0,0 0-45,0 3 0,0 0 276,5 0 0,1 0-231,-18-1-180,24 1 90,8 12-270,28 1 91,3 5 89,12 0 180,4 1 558,-10-1-378,4 1 140,-5-6-230,0 4 0,0-5-90,-6 7 90,-1-1-180,-6 6 0,1 1 0,-1 6 0</inkml:trace>
  <inkml:trace contextRef="#ctx0" brushRef="#br0" timeOffset="32882">2802 9333 7533,'0'-31'180,"0"6"-270,11 1 270,-3 11-360,16 0 90,-5 2-90,6 10 0,-6-4 90,4-1-90,-3 4 180,4-3 0,1 5-90,5 0 90,7 0 0,-11 2 0,3 1-609,7 3 0,2 1 609,8-1 0,2 2-653,-9-1 1,3 1-1,0 0 683,3 0 0,0 0 0,3 1-30,-8-3 0,1 1 0,2-1 0,-1 1 22,4 0 1,0 1-1,1 0 1,0-1-451,-7-1 1,-1 1-1,1-1 1,1 0 0,-1-1 445,3 1 0,0-1 0,0 0 0,1 0 0,0 1 17,0 0 1,1 1 0,-1 1 0,1-1 0,0 0-18,-1 0 0,1-1 0,0 0 0,0 1 0,0-1 0,1 1 0,1 1 0,0-1 0,0 1 0,0-1 0,0 2 0,0-1 0,0 0 0,0 1 0,0 0 0,1-1 0,-1 1 0,0 0 0,1 0 0,-1 0-250,-6-1 0,0 0 0,0 0 0,1 0 0,-1 1 0,0-1 217,0 0 0,1 0 0,-1 0 0,0 1 0,1-1 0,-1 1-98,1-1 1,-1 2-1,1-1 1,-1 0 0,1 1-1,-1-2 98,2 1 0,-1-1 0,0 1 0,0-1 0,1 0 0,-1 1 4,0 1 1,1 0 0,-1 1-1,0-1 1,0 0 0,0 0 10,0-1 0,-1-1 0,0 1 0,1-1 0,0 0 0,-1 1 0,3 1 0,0 0 0,1 0 0,-1 0 0,0 1 0,0-1 0,-3-1 0,0 1 0,0-1 0,-1 0 0,1 1 0,0-1 0,1 1 0,0-1 0,0 1 0,0-1 0,0 0 0,0 1 0,-1-1 0,1 0 0,-1 1 0,0-1 0,0 0 0,0 0 0,6 0 0,-1 0 0,1 0 0,-1-1 0,1 1 0,0-1 0,2 1 0,-1 0 0,0-1 0,-1 0 0,0 0 0,-1 0 0,0-1 0,-1 0 0,0 1 0,-2-1 0,0 1 0,-1-1 0,1 1 0,-1-1 0,1 0 0,1-1 0,-1 0 0,0 0 0,-1 1 0,-1-1 0,-1 0 0,-1 0 0,0 0 0,0 0 0,6 0 0,-1 1 0,0-1 0,0 0 0,0-1 0,1 0 0,-1-1 0,-1 1 0,6 1 0,-1 1 0,0-2 0,-2-2 0,0-1 0,-2-1 65,-4 2 0,-1-1 0,-1-1-110,13-1 0,-3 0 768,-9 0 1,-2 0-724,-2 0 0,-4 0 2123,8 0-1943,-14 0 1898,-14-6-1988,-22 5 1057,-8-10-1327,-24 4 135,15 1 0,-1 0-180,-5 0 1,-1 0 179,-1 0 0,-2-1 45,-4-2 0,-1 0-535,2 3 0,-1-1 475,10-1 0,-1 0 0,0 0 30,0 3 0,0 1 0,0-1 75,-14-6 0,-1-1-45,12 7 0,-1 1 0,1-1 0,-10-4 0,2 0 135,-1 2 0,3 2 0,15 1 0,3 1 225,-4-3-450,50 13 0,16 3 180,-11-3 0,1 1-395,4 2 0,2 0 0,-2 0 1,0 0-1,-3 0 0,13 8 1</inkml:trace>
  <inkml:trace contextRef="#ctx0" brushRef="#br0" timeOffset="33991">2653 9036 7533,'6'-25'719,"-5"5"1,10 8-630,-10 12 180,5 12-900,-1 8 180,-3 5 90,3-1 181,1 1 89,1 0-360,5 0 270,6 0 360,7 0-360,12-1-113,-11-11 1,3-1 337,9 3 0,4 0-541,-10-2 1,1-1 0,2 1 555,8-1 0,3 1 0,0 0-514,-9 0 0,0 1 0,0 0 1,2-1 475,2-1 1,1-1-1,0-1 1,1 2-440,3 3 1,0 0 0,0 1-1,1-1 439,0-2 1,1-1 0,1 1-1,0-1-212,-9-1 1,1 0 0,0 0 0,0 0 0,1 0 189,1 0 0,0 0 0,0 0 0,1 0 0,-1 0-145,2-1 1,-1 1-1,1-1 1,0 0 0,0 0 162,1 2 0,1 0 0,0 0 0,0 1 0,1-1-81,0-1 0,0 1 1,0-1-1,1 0 1,0 0 62,-6-1 0,0 1 0,0-1 0,0 0 0,1 1 0,-1-1 0,0 0 0,1 1 0,-1-1 0,1 1 0,-1-1 0,2 0 0,1 1 0,0-1 0,0 0 0,1 1 0,-1-1 0,1 0 0,0 1 0,-1-1 0,1 0 0,-1 1 0,1-1 0,0 0 0,1 0 0,0 1 0,1-1 0,0 0 0,-1 1 0,1-1 0,-2 1 0,1 0 0,0 1 0,-1-1 0,1 1 0,0-1 0,-6-2 0,0 0 0,1 0 0,-1-1 0,1 1 0,-1 0 0,0 1 0,0 0 0,-1 0 0,1 1 0,0-1 0,-1 1 0,1 0 0,0-1 0,1 0 0,0 0 0,0-1 0,1 1 0,-1 0 0,0 0 0,1 0 8,-1 0 1,1 1 0,-1-1-1,1 1 1,-1 0 0,1-1 0,-1 1 3,1 0 1,-1-1 0,1 1 0,-1 0 0,1-1 0,-1 1-1,1-1 0,-1 1 1,1 0 0,-1 0 0,1-1 0,-1 1 0,0 0 0,0-1 2,6 2 0,0-1 0,-1 1 0,1-1 0,-1 0 0,1 1 0,-1-1 0,-1 0 0,1 1 0,-1-1 0,1 0 0,-1 0-15,0 0 0,-1-1 0,1 0 0,-1 0 0,0 1 0,0-1 30,-3 0 0,0 1 0,0-1 0,-1 0 0,1 1 0,-1-1-30,0 0 0,-1 1 0,0-1 0,0 1 0,0-1 0,0 0 26,5 2 1,1-1 0,-1 0 0,-1 0 0,0 1-27,-5-1 0,-1 0 0,0 0 0,0 0 0,-1 0-45,10 0 0,0 0 0,0 0 0,-3 0 176,-6-1 1,-1 1 0,-1 0 0,-1-1-192,7 1 0,-1 0 0,-1-1 332,-5 0 1,-1 1 0,-3-2-273,4 1 0,-3 0 873,-7-1 1,-2 0-964,0 3 2127,-13-5-2037,-22-1 1911,-13-6-2001,-15 0 0,-11 0 295,23 0 1,-1 0-296,-2-3 0,-2 0 90,-2 3 0,-1-1 0,-2-8 0,0 1-959,7 7 1,2-1 1003,1-6 0,0 0-90,1 4 0,-1 1-30,-2-6 0,0 0 210,-8-1 0,-1 1 135,3-1 0,1 0-90,5-1 0,2-1-1,1 3 1,4-1-269,1-10-1,15 2 307,26 12-397,11 0-629,12 6 809,-4 11 0,-8 3 0,-7 11 0</inkml:trace>
  <inkml:trace contextRef="#ctx0" brushRef="#br0" timeOffset="35341">2777 9246 7533,'-25'0'0,"6"0"0,7 0 0,1-5 0,-2 3 0,-1-8-90,2 8 90,1-9 0,4 10 0,-5-10 90,5 9 0,-10-9 0,9 5-180,-10-1 359,6-4-179,-1 4 90,1 0 90,-6-4-270,10 10 90,-9-5 90,16 6-90,-10 0-270,9 0 90,-3 6 0,5-5 180,5 10-90,8 7-180,6-3 180,0 14-90,21-4-2473,-11 1 2518,-6-11 0,3 0-45,6 5 0,0 1 0,-5-3 0,1-1 45,10 3 0,3 3 45,-8-4 0,1 1 0,-1-2-45,8 1 0,1-1-685,-7 1 1,2 2 0,-1-2 774,7 0 0,0-1-922,0 1 0,0-1 877,-12-5 0,1-1 0,-1 0-45,12 6 0,2 1 134,-3-1 1,3 0 0,-2 0-522,-12-2 0,-2-1 0,2 1 552,10 2 0,4 0 0,0 1-30,-11-3 0,1 1 0,0-1 0,-2 0-202,5 1 0,-3-2 0,3 1 157,-4-1 0,2 0 0,1 0 0,-1 1-5,1 0 0,1 1 0,0-1 0,-2 0-10,5 0 0,-1-1 0,1 2 13,-3-2 0,1 2 0,1 0 1,1 0-44,3 0 0,1-1 0,0 1 0,-2-1-30,3 2 0,-1 0 0,2 0 7,-3-2 1,2 0-1,2 1 1,-1 0 40,-8-3 0,0 1 0,0-1 0,-1 1 0,-1-2-86,1 1 1,-1 0-1,0-1 1,1 1 49,-1 0 0,1 0 0,0 1 0,1 0 0,0-1-54,2 1 0,0 0 0,1-1 0,-2 0 0,-1 0 49,0-1 1,-1-1 0,-1-1-1,2 2-5,0 1 1,1 0-1,1 0 1,1 0-1,-1 0 20,-1 0 0,0-1 0,0 1 0,-1-1 1,-1 0 7,2 0 0,-2 1 0,0-1 0,3 2 0,-1-2 0,1 2 0,2-1 0,0 1 0,-1-1 0,-1 0 0,1-1 0,-1 1 0,0-1 0,-1-1 0,4 2 0,-1 0 0,-1-1 0,2 0 0,-3-1 0,0 0 0,2 1 0,-2-1 0,-2 0 0,2 0 0,-3 1 0,-1-1 0,2-1 0,1-1 0,0-1 0,0 1 0,0-1 0,-3 2 0,-1-1 0,0 1 0,1 0 0,2 0 0,1 0 0,0-1 0,-1 1 0,10 1 0,-2 1 0,1 0 0,-11-1 0,0 0 0,0 1 0,0-1 0,1-2 0,-1-1 0,0 0 0,0 1 0,0 2 0,-1 0 0,1 0 0,2 1 0,0-2 0,2 0 0,2 0 0,-2 0 0,-1 0 0,0 0 0,-2 1 0,1 0 0,1-1 24,-2 0 1,1 0 0,1-1 0,0 1 0,-1 0-8,0 1 1,0 0 0,0 1 0,-1-2 0,-1 0 12,9 2 0,-2-2 0,5 3-30,-7-1 0,5 2 0,3 2 0,-1 0 0,-2-2 0,-5-2-90,6 0 0,-6-3 1,4 2 82,-6 0 0,3 2 0,1 2 0,0-2 1,-4-2 6,11 2 0,-3-2 0,-2 0 0,-9-1 0,-2 0 0,2 0 5,6 1 1,1 0-1,0 0-11,-3-2 1,-1 1 0,-1-2 5,3 2 0,0-1 0,-7-2 0,1-1 0,-1 1 0,5 2 0,-2-2 0,-8-4 0,0 0 0,4 5 0,-2-1 16,5-7 1311,-6 5-1327,-12-6 0,-1 0 2000,-6 0-1821,-5 0 2641,-1 0-2550,-6-6 1628,0 5-1628,0-10-168,-6 4-102,-6-5 0,-2-1-360,-4 1 0,-5-1 1,7 1 179,-13-1-180,5 1 270,-3 0-90,3-1-90,-10-5 360,17 4-90,-17-9 180,4 4-2652,2 0 2562,-2 1-261,1-6 440,8 9-179,-9-8 180,11 10 0,1 1 0,5-6-90,-4 4 0,3-4 0,-4 6-90,5-1 89,7 1 1,-5-6 2377,9 10-2737,-3-9 807,5 16-627,0-4 89,5 5-628,2 0 89,5 0 270,1 5 0,-1-4-90,6 16 270,-4-14-90,4 13 0,-11-9 1,4 5 178,-4 1-89,0-1-89,4 1 448,-10-1-179,10 1 0,-10-1 180,10 6-180,-9 1 0,9 0-270,-4-1-180,0 0 180,4-4 90,-4 9 0,5 2 0,0 7 0</inkml:trace>
  <inkml:trace contextRef="#ctx0" brushRef="#br1" timeOffset="36358">10970 9754 12851,'-13'-13'-1863,"2"7"1629,6-5-449,3 4 411,-3-6 400,5-5-345,5 5 429,2-11-8,11-1 129,-5 5-279,5-9 408,0 10-151,-4 0-158,-2 1 478,-1 11-802,-10 2 68,5 5 370,-12 11-946,-6 19 68,-7 9 99,7-9 1,-1 1 290,1-8 1,0-1 92,1 3 0,2-2-251,-3 9 343,1-7-52,10-13 22,1-6-108,1-17 401,16-9-24,-15-6-264,9-4 139,-11-6-237,0 14-207,0-12 408,-5 9-466,3 4 676,-8 3-655,8 13 131,-9 5 488,10 5-208,-4 13 1,5 9 0,0 10-1</inkml:trace>
  <inkml:trace contextRef="#ctx0" brushRef="#br0" timeOffset="36759">11045 10361 7533,'-20'-45'-450,"-9"20"450,4 32 0,4 14 0,5 3-180,16-6 90,5-5 90,13-18 90,2-8-90,-1-8 90,-8-8-90,-11 15 270,-11-9 90,-2 15-360,-1-3 0,-2 27 0,14 5 0,2 11 0,7-2 0</inkml:trace>
  <inkml:trace contextRef="#ctx0" brushRef="#br0" timeOffset="37216">10970 11068 7533,'-20'-6'180,"-13"5"-1,24 1 1,-20 18 0,15-3-270,-4 19 0,6-19 180,5 14-180,7-20 270,23 1-180,-1-10-45,4-7 0,0-2 45,-2-1 45,4-7 0,0-6-135,-10-10 90,10 0 90,-28 10-450,-12 12 181,-24 10-1,-3 6-45,9 2 0,-1 5-1207,5 8 0,2 3 1432,1-4 0,2 2 0,2 3 0,2 0 0,-8 13 0</inkml:trace>
  <inkml:trace contextRef="#ctx0" brushRef="#br0" timeOffset="37634">11032 12009 7533,'-7'13'0,"2"16"359,10-7-89,2 25-180,6-25-180,10 18 180,-8-31 0,20 8-90,-20-17 90,14-22-90,-21 5 90,-1-10 0,-3-3 0,-10-1 45,-4 4 0,-3 2-405,-3 4 135,-14 11 0,-2 8-405,5 14 540,1 8 0,-6 8 0,5 0 0,7 4 0,2 2 0,-4 2 0,1 0 0,0 0 0</inkml:trace>
  <inkml:trace contextRef="#ctx0" brushRef="#br0" timeOffset="43658">7152 9432 7713,'-7'7'269,"2"4"-269,-6 2-90,2 17 90,-4-2 0,-2 4-835,4-1 1,1 2 0,-1 2 879,-1 1 0,-1 1 0,1 3 0,0 1-386,2-1 0,0 1 1,1 1-1,1 2 1,-1 0 400,2-4 0,-1 1 0,0 1 0,1 0 0,1 1 0,0 0-359,1 1 1,1 2 0,0 0-1,1 0 1,1 0 0,1 0 298,0-2 0,1 0 0,1 0 0,0 0 0,1-1 0,0-1-216,2 4 1,0-1-1,1-1 1,1-1-1,1-2 148,3 5 1,2-2 0,1-2-1,1-2 57,4 4 1,1-3-1,1-3-49,-2-7 0,1-2 0,0-2 521,8 6 1,1-4-822,-3-6 0,0-4 360,8 6 0,1-12 0,-14-8 0</inkml:trace>
  <inkml:trace contextRef="#ctx0" brushRef="#br0" timeOffset="44115">7078 9630 7533,'-20'-26'629,"8"2"-179,18 12-270,7-1-90,12 7 270,0 0-720,0 17 90,0 8 270,-1 19-453,-13-15 1,-2 3 407,3 11 0,-1 5-575,-5-9 1,-2 2 0,0 3 619,2 9 0,0 2 0,0 4-672,-2-7 1,-1 3-1,-1 1 1,1 1 671,0-4 0,-1 1 0,1 1 0,-1 0 0,1 1-310,-1-7 1,0 0 0,0 0-1,0 0 1,0 1 0,0-1 309,0 0 0,0 1 0,0 0 0,0 0 0,0-1 0,0-1-244,1 3 1,0 0-1,-1-1 1,1-1 0,-1-2 243,0 0 0,0-1 0,0-2 0,-1 0 0,-1 6 0,-2-1 0,-2-5 0,-4-4 0,-3-3 0,-5-2 0,0 1 0</inkml:trace>
  <inkml:trace contextRef="#ctx0" brushRef="#br0" timeOffset="46232">7140 9568 7533,'0'-20'-1260,"0"-2"1530,0 21-270,0-10-90,5 9 180,-3-3 90,9-1 0,-4 5 90,5-10 0,0 4 0,1 0-1,-6-4-89,-2 4-270,1 0 360,-5 2-540,5 5 90,-6 0 180,0 0 0,5 0 90,2 5-90,11 2 0,7 6 90,6-1 0,12 6-90,-16-9 0,1 1-469,3 5 0,2 0 379,8 1 0,3-1-423,-13-1 0,0 0 0,1 1 483,6 2 0,1-1 0,1 1-576,3 0 1,0-1 0,2 2 582,-8-4 1,2 2-1,0-1 1,0 0-356,3 0 0,-1-1 1,2 0-1,-1 0 378,2 0 0,-1 0 0,1 0 0,0 0-214,3 0 1,1 0 0,0 0 0,0-1 190,-2 0 1,1-1-1,-1 1 1,1-1 58,-7-2 0,-1 0 0,1 0 0,0-1 0,0 1-18,-1 0 0,1 0 0,-1 0 0,1 0 0,0 0-133,1 0 0,-1 1 0,1 0 0,0 1 0,0-1 133,-2 0 0,0 0 0,0 0 0,-1 1 0,1-1-72,1 1 0,-1 0 0,1 1 0,0-1 0,-2 1 84,7 4 1,-2 0 0,1 0 0,-1 0-76,1-2 0,-1-1 0,0-1 0,-1 3 22,-3 0 1,-2 1-1,0 0 1,1-1 22,-1-2 0,0 0 0,0 0 0,-1 0-60,5 5 0,-1 0 0,-1 0 181,-2-1 1,0 1 0,-1-1-212,-4-2 0,-1 1 0,-1-1 45,6 6 1,-2 0 44,-5-3 0,-3 0 0,-7-2 0,-2 1 0,8 14 0</inkml:trace>
  <inkml:trace contextRef="#ctx0" brushRef="#br0" timeOffset="46891">7177 11675 7533,'-19'0'-360,"6"0"450,8 0 0,16 0 180,3-6-180,21 0-1,-11-3 1,2 0-395,7-1 1,3 0 394,9-4 0,2-2-744,-11 6 0,1-1 0,2 1 714,5-3 0,1 1 0,2-1-83,-8 3 1,1-1-1,1 0 1,1 1-471,3-1 1,1 0-1,1 0 1,1-1 527,-7 3 1,0-2 0,1 1 0,1 0 0,0 1-336,4 0 0,1 0 1,1 0-1,-1 1 1,2-1 314,-8 1 0,2 0 0,-1-1 0,1 1 0,0 0 0,0 1-164,3-1 0,0 1 0,1-1 0,-1 1 1,1 0-1,0 0 179,0-1 0,1 1 0,-1 0 0,1 0 0,0-1 0,0 1-101,-6 0 1,0 0-1,1 0 1,-1 0-1,1 0 1,-1 0-1,0 0 86,6 0 0,0-1 0,0 1 0,0 0 0,0 0 0,-1-1-68,2 1 1,-1 0-1,1 0 1,0-1-1,-1 1 1,0-1 37,-2 0 0,0 0 0,0 0 0,-1 0 0,1 0 0,-1 0 15,-3 1 0,0 1 0,0-1 0,0 1 0,-1 0 0,-1-1-36,6 0 0,0-1 0,-1 0 0,-1 1 0,-1 0 13,2 0 1,-1 1 0,-2 0-1,-2 0 23,-1 2 0,-2 0 0,-3 0 0,3-1 0,-6-1 0,-2-1 0</inkml:trace>
  <inkml:trace contextRef="#ctx0" brushRef="#br2" timeOffset="56758">15334 2158 24575,'0'0'0</inkml:trace>
  <inkml:trace contextRef="#ctx0" brushRef="#br2" timeOffset="57825">15410 1924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12:20:20.269"/>
    </inkml:context>
    <inkml:brush xml:id="br0">
      <inkml:brushProperty name="width" value="0.09071" units="cm"/>
      <inkml:brushProperty name="height" value="0.09071" units="cm"/>
      <inkml:brushProperty name="color" value="#FFFFFF"/>
    </inkml:brush>
    <inkml:brush xml:id="br1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3185 6259 7533,'-20'-26'839,"-1"0"1,1 1-1,7 3-659,13 8-270,0 3 90,11 17 0,6 14 0,2 5-90,-2-1 0,2 2-478,0 4 1,2 3 0,-2 0 612,4 11 0,-2 0-75,-4-9 0,0 0 0,-1 0-60,-3-3 0,0 0 1,-1-1 134,4 8 0,-2-2 44,-4-9 1,-2-2 90,-1-2 628,-1-11-358,-12-24-360,-6-21-135,3 3 0,-1-4-536,-3-4 1,1-2 580,0-4 0,-1-1 0,-2-1 0,0-2-180,1 1 0,1-1 30,5 14 0,-1-1 1,2 1-31,-3-11 0,2 0-45,3 5 0,3 4 495,2-4-90,7 17 1128,16 39-1038,3 15-90,-7-8 0,0 2-639,2 10 0,0 2 549,2-1 0,-2 1 0,-1-2 0,-1-2-135,-1-3 0,0-1 45,2 3 0,1-1-7,-1-3 1,0 1-129,5 5 0,0-1 45,-8-11 0,-3-2 270,4 2 90,-12-23-90,-6-23-90,-6-21-46,3 13 1,-1-2 105,-1-6 0,-2-1-195,1-1 0,0 0-180,2-2 0,1 0 45,0 4 1,0 2 332,3 5 0,0 2-332,0-13 179,11 35-180,9 27 270,-5 7 0,1 5-414,6 9 1,-1 1 368,-5-5 0,1 0-45,3 0 0,1-1-90,3 2 0,1-2-45,2-2 1,4 0 74,-8-7 0,2 0 0,1-3-120,11 1 0,0-5 225,-5-3 0,0-8 173,-3-13 1,-3-7-219,11-21-45,-20 7 0,-4-4 45,-4-3 0,-4-2-212,2 1 0,-3 0 212,-3-3 0,-2-1-45,-1 1 0,-1 0 0,-2-1 0,-3 1 0,-3 2 0,-3 1-155,2 5 1,-2 2 199,-3 4 0,-2 3 800,-7 1-441,1 14 181,8 22-360,10 4 724,1 9-634,12 17-135,-1-19 0,2 2-289,7 7 0,2 2 154,2-1 0,3-2-270,8-3 0,3-4 0,-2-5 0,3-4-450,3-5 1,2-5 179,0-4 1,-1-6 179,-1-10 0,-3-4 360,-9 4 0,-3-2 0,1-7 0,-4-3 0,1-10 0</inkml:trace>
  <inkml:trace contextRef="#ctx0" brushRef="#br0" timeOffset="325">4661 5974 7533,'-3'-40'149,"-1"0"1,-1 5 0,-1 0 120,3 3 0,-1 2 90,-8-18 90,-6 27-91,4 10-179,-9 29 180,9 14-360,5-8 0,0 2-279,5 1 1,1 2 278,2 2 0,2 0-45,4-3 0,3 0 0,3 0 0,3-1 0,3-1 0,3-2 0,1-1 0,2-2 45,-1-1 0,0-3-90,15 8 90,-13-10 0,-1-1-180,11 7 90,-9-7 0,-1 2-90,-5 1 0,-1 2-89,14 19 134,-21-11 0,-3 1 90,-3-2 0,-5-1 135,-9-2 0,-5-2 180,-19 15-262,9-24 0,-2-4 217,1-1 0,1-2-135,-20-11-90,17-7-630,5-12 180,21-22-468,0 17 1,2-3 512,6-13 1,4-2 272,-3 13 0,1-1 1,0 1-1,7-13 1,0 1-1,-1 2 1,0-1-1</inkml:trace>
  <inkml:trace contextRef="#ctx0" brushRef="#br0" timeOffset="1217">4983 5478 7533,'0'-40'77,"0"0"0,1 0 0,-1-1 0,0 1 0,-4-12 0,-1 3 0,-3 5 598,-3-4 0,-6 17-136,-14 32-269,24 36 0,13 16-225,0-18 0,4 3 0,2 3 0,2 2-592,-2-5 1,1 3 0,2 2 0,0 0 0,1 1 0,1 0 320,-1-2 0,1 0 1,1 1-1,1 0 1,-1 0-1,1-1 1,-1-1 150,1 3 0,1 0 0,0-1 0,-1-1 0,0-2 0,0-1 116,3 10 1,0-1 0,0-6-1,-2-10-131,3-7 0,-4-16 315,-10-34 0,-7-18-405,-2 4 0,-3-4 1,0-2-78,2 7 1,-1-2-1,0 0 1,0 1 166,1-6 0,0 2 0,2 3 45,2-8 0,6 16 1124,23 32-539,-7 21 0,0 10-331,-6-2 1,-1 4 0,1-1 414,2 0 0,-1 0 1,1-1-685,-1 1 0,0 0 0,2-4-615,13 3 0,3-9 270,2-10 1,2-12 344,-12-12 0,0-7 0,-2-5 210,-2-6 0,-2-4 0,-4-4-27,-4 2 1,-2-3 0,-3-1 0,-4 1 355,-4-9 1,-6 0 0,-1 2-61,1 7 1,-2 2 0,-3 5-11,-11-2 0,0 16-499,0 53-495,18 3 1,8 6 164,1-5 0,5 3 0,3-1-213,5 2 0,4 1 0,3-6 273,1-9 0,3-4 0,2-8 300,1-9 0,2-7 1,-3-10 29,1-12 0,-4-10 0,-3-5 30,-6 2 0,-3-5 0,-1-2 0,-2-2 2,-4 5 0,0-1 1,-2-2-1,-2 0 0,-1 1 290,0-9 1,-2 0-1,-3 1 1,-2 4 126,-3-1 1,-2 3 0,-6 6 295,-12-1 0,-5 17-446,-4 34 1,0 15-45,6 7 0,7 5-285,11-8 0,6 1 0,5 0-90,8-1 0,5-1 1,7-4-29,7-3 0,7-5 0,2-1 148,4-2 0,2-1 0,0-2 0,0-3 0,-1 0 0,-6 3 472,3 8 0,-17 5-667,-35 12 0,-19 2 225,2-12 0,-5-1 0,-3-1 0,3-4 0,-4-1 0,0-1 0,1 0 0,-7 3 0,0 0 0,1 0 0</inkml:trace>
  <inkml:trace contextRef="#ctx0" brushRef="#br0" timeOffset="8301">10785 4227 7353,'0'-20'-90,"0"8"360,0 12 0,6 62-1164,-5-20 1014,1-7 0,0 6 0,0-1-471,-4-7 1,0 0 0,0 2 395,0 4 0,1 4 0,-1 1 0,0 1-45,-1 4 0,0 1 0,0 1 0,0-4 30,-1 2 0,1-2 0,-3-7-30,-2-7 0,-2-15-45,1-34 0,-1-15-15,3-3 0,1-6 0,0 0-154,-1 0 1,1 0-1,1-3 101,3-1 1,2-3 0,0-1-1,0 4-61,0 1 1,-1 2 0,4-3 137,3 4 0,2-3 0,2-1 0,2 2 0,3 6 66,7-1 0,4 6 0,3 1-421,0 2 1,3-1 0,1 3 0,-2 3 435,11-7 0,-1 13-90,2 24 0,-8 15 90,-29 9 0,-10 8 14,0 4 1,-3 5 0,-5 2-385,-3-8 0,-4 2 1,-1-1-1,0-2 437,3-4 1,0-2-1,-1-1 1,0-1-53,-6 8 0,-1-2 0,3-7-783,-7 4 633,16-13 360,6-4-450,7-5 180,24 8-180,20-14 77,-9-3 0,5-1 1,-2 0 12,-4 0 0,2-3 30,9-3 0,6-4 0,-6-2 645,-9-3 0,-3-4-585,4-3 0,2-5 0,-6-2 0,-11-3 0,-5-3 0,-1 1 0,10-4 0,-6 0 0,-13-1 0,-9 1 135,-8 9 0,-2 3 2050,1-3-2095,-14 4 0,-7 8 270,-14 24-45,13 10 0,2 6-1190,7-6 1,4 2 964,3 11 0,5 2 135,8-8 0,1-1-180,0 0 0,1-1 45,3 2 0,3-1-180,9 16-45,6-12 0,9-3-165,1-12 0,7-5 0,2-1-576,8 1 1,2-2-1,0-4 876,-7-3 0,-1-4 0,-1-2 0,0-5 0,-1-4 0,-6-1 0,-10-2 0,0 0 0</inkml:trace>
  <inkml:trace contextRef="#ctx0" brushRef="#br0" timeOffset="8533">12099 4350 7533,'-26'-2'404,"-1"-1"1,-19 2 180,19 4 0,1 5-2224,-1 11 1,0 4 896,-2-2 0,1 1 1413,4 6 1,6 3-447,5 6 0,8 2-968,14 1 1,3 0 787,-8-2 0,4-3-495,18-2 0,12-10-643,2-18 1,8-11 0,-1-2 768,-4-3 0,-1-2 0,1 0 324,-4 3 0,2 1 0,-2-2 0,-4-2 0,-1-7 0,-5-3 0,-3 1 0,-5 0 0,0 0 0</inkml:trace>
  <inkml:trace contextRef="#ctx0" brushRef="#br0" timeOffset="8733">12545 3879 7533,'-19'-26'270,"1"8"179,0 18 181,5 25 0,1 7-931,-8 9 481,12-10 0,2 5 0,2 2-23,1-1 1,1 3-1,1 0 1,1-3-1150,1 0 1,2-3-1,-1 2 857,-1 2 0,-1 3 0,2-1 1,2-1-316,3 1 0,3-1 1,2-1-159,0-4 0,1 0 0,0 0 578,0-1 0,0-1 0,1-1-825,10 11 1,-1-11 854,-2-21 0,2-5 0,-11-19 0</inkml:trace>
  <inkml:trace contextRef="#ctx0" brushRef="#br0" timeOffset="10733">12446 4574 7533,'-21'-40'809,"1"0"1,-1-4-1,9 3-4086,28-5 2063,-1 6 1259,7 16 0,3 3 1086,15 0-1761,-7 6 0,6-2 1,-1 2 359,-4 5 0,0 0 0,0 1-226,3-2 1,0 1 0,-2 1 90,6 1 1,-6 5-586,0 14 636,-22 17 1,-5 7 353,2-6 0,-3 2 0,-5 8 0,-4 1 0,0-9 0,-2-4 200,-3 12 1929,2 10-960,38-27 1600,2-34-2709,-8-8 0,4-7 0,-5 0 200,-2-2 1,-4-2-351,-1 0 0,-1-3 0,-9 3 1571,-14 3 0,-7 4-1706,-7-3 0,-6 7 270,-9 9 0,-2 9-1616,5 8 0,3 5 1526,0 5 0,4 5 405,4 11 0,4 5-1291,5-1 0,0 1 976,-2 2 0,3 0 24,5-5 1,4-3 109,12 10-44,18-26 0,5-7-90,-7-6 0,0-3-796,13 1 0,-2-6 706,-15-9 1,-5-4 44,7-17 680,-11 1 1,-3-3-726,-3 4 0,-2-1 795,0-6 1,-1 4-1200,-5 10 334,0 18 250,-1 30 0,2 15 45,5-4 0,4 3-121,-1-2 1,1 3 0,3-4-60,10 3 0,5-6-45,8-7 0,1-9 45,6-20 0,2-7-89,-27-21 268,-4 2-44,-4 7 0,-2-3-225,-4 1 0,-1 0 1475,-1 2 0,1 1-1205,3-7 521,-5 21-431,10 29-180,-4 25 89,1-15 1,2 2-45,2 2 0,1-1-45,7 13 45,0-24 0,0-6-45,-3-5 180,17 2 0,-9-22-90,1-20-360,-1-8-90,-12 8 0,-2 1-3007,2 1 2712,0 1 385,3 28-2088,-13 0 2178,14 6-90,-10 1 0,16 28-539,9-7-267,-6-7 1,6 3 0,-2-4 805,0-4 0,0-2 616,13 5 0,3-3-886,-3-10 0,0-7 225,-5-6 1,0-2 134,9 6 0,0-4 90,-5-13 0,-1-5 179,-2 1 1,-4-3 22,-5-12 0,-5-4 67,-7 13 1,-1-2 0,-5 1-180,-6-3 0,-6 2 1052,-3 3 0,-7 6-468,-16 9 1,-6 9-270,-1 8 0,-1 4-234,-11 4 0,2 4-216,12 1 0,5 3 1683,6 0 0,6 3-1752,9 4 0,3 0 438,-4 6-459,16-2 0,8-2 315,27-8-90,-8-8 0,2-6-1653,-6-7 1,-1-3 1652,16-4 358,-23-12 0,-4-6 272,-4-15-630,-1 18 0,-3 0 0,-13-11-90,-1 43-90,-4 29 90,5 4 0,-1-14 0,2 4-45,3 14 0,3 5-469,-3-5 0,1 2 0,-1 4 424,0-7 0,0 4 0,0 2 0,0-1 0,0-2 67,-1 1 1,1-2 0,-1 1-1,-1 2-37,-1-5 0,0 3 0,-1 2 0,0-1 0,-1-4 1,0-5-31,-1 1 0,0-6 0,-1 3 0,-1 7 0,-1 4 0,-1-1 0,-2-5-45,-8 5 0,-6-7 343,-3-4 1,-6-8 196,-8-13 0,-2-14-136,6-22 1,4-11-1128,4 2 0,4-4 903,6-8 0,7 0 711,8 16 0,2-1-906,-1-10 0,0-6 1,3-1-301,4 7 0,1 1 0,3-3 1,2-2 21,1-2 0,2-2 0,1-3 0,2-1 0,2 1 0,0 1 299,-1 7 1,1 0-1,1 1 1,1-1 0,0 2-1,1 0 1,-1 0 113,1-3 0,1 1 0,-1 1 0,1 0 0,1 1 0,0 1-30,1 0 0,2 2 0,0 0 0,0 0 0,-1 1 0,-2 1-63,1-2 0,-2 1 0,0 1 0,-1-1 0,0-2-121,0-3 0,1-1 0,-2 0 0,0-2 1,-2 0 228,1-3 0,-1-2 0,-1 1 0,-2 0 0,-3 2 359,-1 1 1,-2 1 0,-3 2-1,-4 1-179,-4-6 0,-5 1 0,-6 10 283,-7 11 0,-4 11-134,-7 21 1,-3 14 0,2 6-120,2 6 0,4 7 0,1 3-148,7-11 1,0 3-1,1 1 1,1 0-1,2-2-107,2 2 0,2-2 0,2-1 0,0 0 45,1 5 0,1-2 0,2-1 45,1 11 0,2-3 434,0-12 1,3 1-660,5 11 0,5 5 0,3-3-120,4-13 0,3-4 1,2 1 59,3 4 0,2 0 0,5-8 0,8-12 0,5-9 1,-4-6 87,-5-6 0,-1-8 174,-6-5 0,4-7 1,-2-3-1,-4 1-151,-5-4 0,-4 0 0,0-1 159,6 0 0,0-1 0,-2 0 210,-7 4 0,-1 0 0,-3 1 75,-1-3 0,-3 1 1323,-4 1 0,0-1-908,1-5 1,-5 2-372,-20-5-2565,2 14 2206,-15 19 202,-4 12 1,-1 8-338,3 5 0,0 4-356,1 1 1,-2 3 0,5 0 400,2 5 0,6 2 0,3 0 0,7 0-90,15 8 45,16-18 0,4-1 90,-7-3 1,2-2 983,11-2 1,5-3-1180,1-6 0,4-2 1,0-4 15,-2-6 1,-1-4 0,3-1 155,1 1 1,3-1 0,0-1-1,-4-1 8,0-3 0,-3-2 0,-2-2 150,-7 0 0,-2-2 0,-1-1 120,1-6 0,-1-3 0,-3 0-130,-5 1 1,-2 0-1,1-1 279,6-11 1,1-2 0,-5 3-866,-4-4 1,-5 5 505,-2 10 0,-5 4 790,-14 2-610,-3 16 1634,-16 18-1904,15-1-359,-2 30 134,23-14 0,5 3 315,3 8 0,3 3-104,1-4 1,2 2 0,-1-2 103,2 5 0,-1-2-45,4 1 0,-2-3 225,-3 6-1,-5-4 1,-3 3 26,-9-10 1,-7 1-447,-10 1 0,-7 3 1,-6-7-1,-2-8 0,-6-6 0,-4-1 99,5-3 0,-4-1 1,-1 0-1,-1-1 0,2-2 1,-3 0-1,2-2 0,-1 0 1,0 0-1,-6 2 1,0-1-1,0 1 0,1-1 1</inkml:trace>
  <inkml:trace contextRef="#ctx0" brushRef="#br0" timeOffset="13575">2727 8763 667,'-30'-3'60,"0"1"0,-1-2 0,-2 1 970,-6-1 1,-1 1-941,-1-1 0,0 2 45,-5 8 0,0 5-126,-1 0 1,0 4 50,17-1 0,0 3 0,2 1 120,-11 12 0,4 3 261,5 0 0,4 2-396,8 0 0,5-1-90,6-2 0,7-2-45,9-3 0,7-4 45,9-2 0,6-5-45,8-2 0,3-3 90,5-4 0,0-2 327,3-2 1,-1 0-238,-4-1 0,-1 1-90,0-1 0,-3 3 178,-10 2 0,-4 4 2,10 19-90,-20 14 44,-27-14 1,-8 2 173,-2 5 0,-5 0-338,2-9 0,-3 0 0,-1-2 60,-3-2 0,-1-1 0,0-1-60,3 0 0,1-1 0,-1-3 30,-16 0 0,2-4-135,15-5 0,2-6 65,-16-26-380,28-23 270,21 6 0,6-5-130,-2 12 1,1 0-1,2-1 130,7-5 0,4-1 1,1 1 21,-5 6 1,0 1-1,2 0 1,0-1 112,2-1 0,0 0 0,1 0 0,0 0 22,1-2 1,1 0 0,-1 1-1,0-1 90,-1 0 1,0 0-1,0 0 1,-2 0-23,-1 2 0,-2-1 0,0 1 0,-3 1 15,0-4 0,-2 1 0,-2 2-32,2-11 1,-5 4 331,-12-8 927,-7 24-927,-5 14-90,-6 22-90,4 8-360,2 30 270,8-16 0,2 2 320,1 8 0,2 2-365,3 4 0,3 1-15,-2-13 0,1 0 0,2 0-30,3-3 0,2 0 0,1-1 0,1 3 0,1-1 0,2-1-135,9 9 1,2-5-1,2-7 0,0-5 370,-5-8 1,-1-6-326,17-12 90,-17-13 180,-12-23 180,-8-9-717,-7 15 1,-1-2 401,2 1 0,0-1-90,-2-7 0,1 0 90,1 6 0,2 1-360,-3-2 0,4 1 745,5 7 1,2 2-880,6-8 269,27 14 0,-9 29 180,-12 0 0,1 5-423,0 7 1,-2 3 422,0 2 0,-1 1-45,5 2 0,0-1 0,-5-4 0,1-1-90,6 4 0,1-4 0,-4-10 0,0-2-236,7 0 1,1-3 190,-3-7 0,0-6 180,1-6 0,-1-5-45,-3-1 0,-1-3 180,-1-6 0,-3-2-1,-6 2 1,-2-1 225,1 0 0,-2 0-135,-7-2 0,-2-1-45,2 0 0,-2-1 44,-3 1 1,-4 0 45,-2 0 0,-4 1-90,-9-17 702,-16 12-882,4 14-90,-5 13-90,5 21 0,8 10 135,13-2 0,4 2 196,2 2 0,3 1-151,0 2 0,4-1 0,5-1 0,4-1 45,3-2 0,3-2 45,7-7 0,2-3 45,1-2 0,3-6 179,3-9 1,1-5-270,-7 0 0,-2-5 45,1-6 0,-3-4-90,7-16 615,-16 2-525,-3 12 39,-11 7-309,-11 0-180,8 5 0,-14 0 961,16 19-422,7 24-179,13 5-45,-4-11 1,2 0-316,14 2 180,0-3-360,-7-10 225,4-5 0,2-4-225,-3-7 1,1-4 70,13-3 1,-2-6 0,-9-5 0,-3-3 0,-3-4 0,0 1 0</inkml:trace>
  <inkml:trace contextRef="#ctx0" brushRef="#br0" timeOffset="14558">4240 8057 7533,'-25'-13'1079,"11"6"-989,3 13 180,22 24 0,-3 4-225,4-10 0,0 1-842,1 17 947,4-7 0,3 5 0,0 1-710,-4-2 0,0 0 1,2 6 574,-3-6 0,3 4 0,1 3 0,0 2 0,0-2 0,-2-1-504,0 0 1,-1-2-1,-1-1 1,0 2-1,2 2 437,-2-3 1,2 2 0,0 1-1,0 1 1,-1-1 0,0-1-1,-1-4-2,0 0 0,-2-1 0,0-2 0,0-1 0,1-1-3,3 6 1,0 0-1,0-3 1,-2-5 56,0 3 0,-5-11 422,-10-19-512,-14-25 45,-8-9 0,-3-6 45,1-7 0,1-4-177,2 6 1,0-2-1,1 1 177,5 9 0,0 2 0,1-5-113,-2-6 1,-1-5 0,1-1 0,2 1 16,0-3 0,2 1 0,0-4-30,3 8 0,0-3 0,0-1 0,0 1 0,3 3 36,-2-9 0,1 3 0,5-2 45,4 4 0,2-2 0,3 1 1,2 8 168,6-1 1,3 4-65,-1 1 0,2-1 0,2 9 165,3 15 0,3 5-135,2-3 0,1 3 0,-4 10 0,-1 4 0,2 4 0,-3 3 0,8 15 2315,-16 12-2495,-21-16 0,-6 2 45,-7 5 0,-2 1-597,3-2 0,-1-2 732,-5-1 0,-1-3-135,3-6 0,0-4 462,-19 2-597,7 6-89,11-23 269,33-7-180,25-16 135,-14 13 0,3-1-164,18-9 0,4-1 254,-8 2 0,0-1-45,2 0 0,-1-4 180,-1-4 0,-1-3 90,-10 8 0,-1-2 0,-2-1-61,-5-3 1,-2-1 0,0-1-180,2 2 0,0 0 0,-8-1 105,-12-11 0,-11 3 1397,-3 11 0,-5 4-1532,1 2 0,-4 4-90,-4 4 0,0 8-360,-7 28-2815,8-6 3355,8 25-1110,17-12 930,0 18-114,2-17 1,2 2-112,8 13 0,4 0 225,-5-14 1,1-2-46,6 4 0,5-5-45,10-13 0,3-7-90,-3-5 0,3-5 30,5-6 0,3-6 1,-2-3-100,-9-2 0,-3-5 1,-1-2 352,-2-1 0,-1-3 0,0-1 0,-3-1 106,5-10 0,-4-1 0,-1 0 0,-5 2 0,-1 0 0,0-1-53,-2 4 0,1-2 1,-1 1-1,-3 3 158,0-13 0,-2 1-105,-2 10 0,1 0 0,-3 3 1145,-2 7 0,-2 4-1085,-2-19 1909,-6 23-1369,-23 1-271,3 12 1,-4 5-225,-2 5 0,-2 3 184,-12 4 1,2 4-275,15 3 0,5 3 90,0 8 0,5 1-585,2 6 360,23 5-90,13-20 0,7-2 90,8-1 0,4-1 30,-7-1 0,2 1 0,-1-1-1067,12 1 0,-1-2 1217,2 0 0,-2-1 0,-12-7 0,-1 0 70,8 4 0,-3 1-70,-2 2-90,-11-2 180,-55 5-1215,6-8 1,-4 1 464,-3 3 0,-5 2 0,1 0 364,-1-2 1,1 0-1,-1 1 1,-5 3 0,-2 1-1,2 0 1,5-3-1,-1 0 1,1-1 0</inkml:trace>
  <inkml:trace contextRef="#ctx0" brushRef="#br0" timeOffset="18359">5901 4784 7892,'19'-12'1530,"4"5"-1440,-9 7 89,9 13 1,-14 0 180,7 0-180,-14-8 0,9-21-270,-10 1-1549,-3-17 1,-1-5 131,1 12 1,1-1 1296,-3-14 0,-1-6 0,3 4 711,3 5 1,3 1-570,1 0 1,1-4 0,0 0-1,1 5 158,-1 1 0,4 1-120,10-9 0,5-4 0,-2 7 432,-7 15 0,1 3-312,14-10 0,3 4 90,3 9 44,-2 11 1,0 2 2544,5-2-2724,-6 3 0,1 2 45,8 8 361,-9 1-586,3 4 0,1 1 163,0 3-118,-9-2 0,1-2 0,-3-7 0,-1-1-90,10 2 90,4-8 0,1-5-161,3-6 116,-14 1 0,-1-4 45,-7-3 0,-3-3 180,-5 2 0,-1-3 90,5-8 0,3-5 0,-2 1 0,2-8 0,-1-1-882,-4 11 0,2-2 0,-1 0 0,-1 2 792,4-12 0,-1 2-61,-3 13 1,0 0 0,-1 3-174,1 1 1,0 3 53,2-1 1,1 2 133,-1 4 1,1 1-45,5-2 0,1 2-89,15-8 133,-16 16 1,0 2-45,8 3-2382,9 5 2382,-8 0 270,4 0-1553,5 11 1463,-9-3 357,4 10-537,-7-5-884,0-1 974,2 0 90,16 1-90,-8-6 90,9-2-90,-12-5 0,0 0 244,-13-7 0,0-2-244,11-1 722,-4-13 1,1-5-813,-8 5 0,-1-1 1086,-1-2 1,1 0-1267,7-5 0,-3 4 0,-9 5 180,22-7-269,-10 17 179,-2 5 356,2 2-86,10 15-309,-11-1 219,14 14-45,-17-11 0,0 1 135,10 13-90,-5-12 0,7 1 0,-4-3-334,-6 0 1,-1-2 243,19 6 0,2-3 44,-12-5 1,-1-3-90,-5-2 1,0 1 88,4-1 1,0-1 0,2-4 0,-2-1 135,9-4-969,1-9 0,-1-3 969,-5-4-402,-9 2 0,4-4 1,-4 2 265,-9 7 1,-1 0 24,9-12 0,3-2-429,4 3 0,-1 1 405,-12 4 0,1 1-450,13-7 1,0 2 224,-14 10 0,-1 2-90,16-5 180,0 6-180,0 8-180,12 5 630,-15 5-90,7 2-90,-16 11 1373,5 1-1418,-8 1 0,-1 2 45,14 7 887,-15-6 0,1 1-797,2-4 0,1 2 90,7 12 0,1 0-180,-2-9 0,1-1 0,-1 1 0,3 2 0,-4-4 217,-7-8 1,0-1 7,19 7 0,0-1 2750,-6-1-2885,-8-9 0,-1-2 276,0 4-277,4 1 1,-5-1-2571,0 1 2571,0 10 90,11 9-2296,-9 6 2161,-9-17 0,0 1-50,6 15-175,-4-5 1,1 1 134,-6-11 0,-1 0-450,6 10 0,1 1 90,-2-5 1,-2-2-1575,5 9 1979,-4-10 0,-1-3 0,-4-3 0,5-1 0</inkml:trace>
  <inkml:trace contextRef="#ctx0" brushRef="#br0" timeOffset="18982">5839 2256 7533,'-20'-25'-90,"8"11"-90,6 3 540,6 11-180,6 0 89,6 17-179,8 4 0,-1 16-3367,4 0 3252,-9 6 295,9 1-632,-13-17 1,0 1 361,2 0 0,1 0 45,-1 6 0,0 0-45,3 0 0,1 1-456,-4 0 0,2 4 366,2-1 0,3 4 0,-2-4-878,1 2 0,0 0 968,-2-3 0,0 3 0,0-5-270,2-6 0,0-2 45,4 4 0,-1-1-134,8 4 299,-5-17 0,-3-5 60,-11-7 0,6-5 0,-16-5 0,0-7 0,-11-7 0,-2-6 0</inkml:trace>
  <inkml:trace contextRef="#ctx0" brushRef="#br0" timeOffset="19196">6099 2764 3761,'-12'-30'0,"-1"1"0,6 5 0,0-1 0,0-5 0,3 0 90,4 3 0,6 0 659,12-1 1,9-1 0,1 2-570,7-1 0,3 2-127,-4 3 0,3-1 0,-2 8-98,6 13 0,-5 12-135,-3 22-90,-9 4 135,-18-2 0,-7 3 0,-5-7 0,-4 1-15,-1 2 0,-2 2 1,0-2 59,-5 0 0,0-2 90,-5 5 0,-1-2-225,3-10 0,0-3 217,4 0 1,0 0-128,-2 0 0,1-3-224,0 1 612,12-12 0,17-12 0,3-1 0</inkml:trace>
  <inkml:trace contextRef="#ctx0" brushRef="#br0" timeOffset="19480">6806 2454 7533,'-25'-26'0,"6"8"0,-10 13 0,7 17 0,1 9 0,3 1 0,0 2 0,-2 2 0,5 2 764,8 11 1,14-3-675,16-17 0,6-3-405,-10 5 1,2-4 224,24-10 0,2-9 0,-4-12 0,-5-2 0,-1-4 0,-1-13 90,-14 15 0,-3-1 110,-1-17-199,-11-6 268,-7 7-179,-9 8 0,-5 2-90,-14 3 45,-2 4 1,-4 1-1595,2 9 1,-1 3 1231,4-2 1,-1 1 91,-5 3 1,1 1-449,-6 2 763,7 0 0,11 0 0,22 0 0</inkml:trace>
  <inkml:trace contextRef="#ctx0" brushRef="#br0" timeOffset="19695">6806 1735 7533,'-40'20'719,"11"-2"-269,24 5-270,10-2 45,5 8 0,3 5-90,9 4 0,1 1-1774,-3 3 1,1 1 573,-1-8 1,1 1 0,1 0 524,-1-4 0,-1-1 1,1-1-218,6 11 1,1-2 756,5-1 0,-2-4 0,-12-13 0,-1-1 0,20 12 0</inkml:trace>
  <inkml:trace contextRef="#ctx0" brushRef="#br0" timeOffset="20137">7351 2107 7803,'-14'-7'359,"-3"2"-359,16 5 360,6 5-450,9 8 180,11 6 0,11 11-360,2-4 45,-5-15 0,1-2 225,3 1 90,8-10-90,-32-5 0,-1-13 0,-5 3 180,-1-14-3392,-6 10 3482,0 0-270,0-10 360,-6 8-180,5-4-180,-5 13-90,6 6 90,6 17-90,0 3-2178,12 11 2268,-4 0 953,0-6 1,1 3-909,6 10 0,1 3-45,-1 1 0,-1 1-1089,3 4 0,-3-2 1044,-7-11 0,-3-1 45,-5 6 0,-3-1-169,4 11 169,-8-8 0,-7 0 134,-18-8 1,-4-3-225,12-3 1,-3-2-260,-15-3 0,-8-3 0,7-8-326,13-11 1,1-3 674,-10 9 0,4-5 0,8-35 0,15 14 0</inkml:trace>
  <inkml:trace contextRef="#ctx0" brushRef="#br0" timeOffset="20974">8194 1959 7533,'0'-45'719,"0"8"-449,0 12 0,0 7 90,0 0 269,0-6-449,-6 3 0,-6-2-180,-29 10-180,5 12 315,3 13 0,1 5-3412,3 2 2565,13 3 0,3 2 1032,8 6-680,5 3-1998,0-2 2538,5-7-270,13-12 0,-3-5 2628,14-1-2358,-4-6-2449,1 0 2449,-1-6 2448,4-6-2448,-8-18 90,4-3 0,-13-10-180,-12 11-180,-7 2 3366,-5 16-3430,5 9-116,1 23 270,6 2 0,6 16 0,2-12 0,2 0-623,10 17 623,-3-2 0,2 4 30,-3-9 0,1 1 0,-2 0-862,3 10 1,0 1 741,-4-10 0,2 4 0,-1-1 0,-2-4 90,-1 4 0,-2 0-120,1 2 0,0 3 0,-4 0-260,-6-7 1,-3-1 0,-1-2 334,0 6 0,-2-4 135,-7 2 0,-7-8-90,-23-18-90,2-5 135,11-3 0,-2-3-1173,0-5 0,0-3 1128,7 2 0,0-3 0,-4-10 0,4-6 30,9-10 1,5-5-436,2-2 0,2-3 45,3 6 0,1-2 1,2 2-337,2-5 0,3 2 561,0 2 0,2 0 9,7-4 1,1 3 125,-5 12 0,2 0 0,2-7 0,2-3 0,1 1 0,1 4 0,1 1 0,-1 0 0,3-12 0,1 1 28,4 0 1,0 5 284,-1 1-223,0 5 359,-6 2 2465,-1 11-2374,-11 1 293,-2 11-563,-5 23-180,0 12-90,0 0 0,0 5 0,0 7 0,0 0-135,0-9 0,0 0-45,5 11 1,1-3 81,3-5 8,3-7 0,4-2 90,11 3-45,-5-13 1,4-5-46,10-12 0,1-7-114,-6-6 0,0-3 159,7-9 0,-4-3 45,-19 5 0,-4-1 270,5-17-136,-13 18 1,-6-2-45,-8-4 0,-5-1-225,0-4 0,-3 0 0,-13 0 1,-3 5 134,8 10 0,1 5-180,2 2 0,0 4-450,-23 3 540,22 10 0,-1 5-180,-2 15 1,4 8 44,5 7 0,6 3 225,5-5 0,7 0 0,12 4 0,7-5 33,9-8-33,10 4 0,-1-8 0,-4-4 0</inkml:trace>
  <inkml:trace contextRef="#ctx0" brushRef="#br0" timeOffset="21341">8789 1884 7533,'0'-43'359,"0"16"-179,0-13 0,0 19 270,0-9 180,0-6-1,0-8-449,0 4-180,0 4 90,6 24-270,-5 6-3097,16 23 2892,-9-8 340,3 12 0,1 4-399,1-3 0,-1 1 354,1 3 0,0 1 0,3 3 0,-1-1 0,9 10 225,-4-14 0,1-2 675,13-1-2244,4-28 1614,-21-12 1033,-10-6 1,-3-4-989,2 0 0,1 1-450,-1 3 0,2 0-90,3-7 1,1 3-46,2-4 254,9 13-253,-9 7 179,9 24 0,-9-4 3437,4 15-3886,6 2 179,-7-6 0,3-1-61,2 0 1,1-3 195,5 2 1,-1-3 134,12-2-3038,2-6 3218,-9-6 0,0-6 0,4-6 0,-5-8 0</inkml:trace>
  <inkml:trace contextRef="#ctx0" brushRef="#br0" timeOffset="21616">9681 1612 7533,'6'-32'60,"1"0"0,-4 4 0,1 1 299,1-10-89,-5 6-90,0 7 0,0-1 270,-5 0-90,-2 0-3483,-6 6 3033,1 7 360,-12 6-360,9 6 90,-14 0 0,10 16 90,0-6 90,1 25-450,11-9 45,10 0 1,5 2 89,7-4 0,2-1 135,-4-1 0,3 0 0,12-4 0,0-2-2269,-4 3 2269,17-5-97,-15 0 0,0-1 97,12-3 0,-11 1 0,-1 1 0,-1 1 90,-2-1-90,-9 1 2263,4-1-2263,-11 6 0,-7-4 179,-12 4-330,-15-4 1,-10 1 150,6-3 0,-5 2 0,-1 1 0,1-1 0,-7 2 0,1 0 0,-1 1 0,0-1 0,0 0 0,0 1 0,1-1 0</inkml:trace>
  <inkml:trace contextRef="#ctx0" brushRef="#br0" timeOffset="34132">23181 4425 7533,'-7'-26'989,"1"2"-899,6 18 180,0 0 0,0 1-180,0 3 180,0-4-180,-5 6-1,3 0 181,-9 6-180,4 1 90,1 5-180,-6 6 0,6 7-180,-1 1 0,1 4 90,17-10 0,-2-8 90,8-7 0,12-5-45,-4-7 1,0-2 44,12-6 89,-9-6 1,-5-5 180,-15-19-90,-2 5-1651,-23 17 0,-6 6 1741,-3 9-360,-6 2 0,0 6-720,-1 18 356,18 25 0,18-7 1,13-13-1,0 1 1</inkml:trace>
  <inkml:trace contextRef="#ctx0" brushRef="#br0" timeOffset="34666">23516 4425 8162,'-39'-19'540,"14"1"-540,9 11 1259,9 1-629,0 6-450,1 0-90,6 0 539,22 6-719,2-3 1,2 1 178,1 2 1,1 0-461,6 0 1,4 1 250,-1-2 0,3 2 0,4-1-334,-7-2 1,3-1 0,1 1 0,0 0 0,0 0 498,6 0 0,-1 1 0,0 0 0,2 0-28,-3 0 1,1-1 0,1 0 0,1 1 0,1 0 27,-6 0 0,2 0 0,-1-1 0,2 2 0,-1-1 0,1 1-358,-4-1 1,0 2 0,1-1 0,0 0-1,0 1 1,-1-1 0,1 1 327,5-1 0,-1 1 0,1-1 0,-1 0 0,1 1 0,1 1-80,-1 0 1,1 0 0,2 1 0,-1 1 0,-2-1-1,-3 1 1,-5-1-158,10 5 0,-7-1 1,3 1-175,-5-2 0,4 1 0,0-1 0,-3 1 1,-7-2-55,6 3 0,-7-1-743,-2 0 0,-15-4 1007,-24-9 186,-16 0 0,2-5 0,-9-2 0</inkml:trace>
  <inkml:trace contextRef="#ctx0" brushRef="#br0" timeOffset="35066">26057 4760 7533,'25'-13'-180,"-6"1"1079,16-1 810,-19-4-899,8 8-1,-35-7-89,-38 14-900,5 2 180,11 5 0,1 3 180,6 6-450,-3 3-449,27 12 539,19-7 135,24-7 0,8-5 45,-15-8 0,1-4-1639,14 1 1,-4-6 1433,-15-17 385,-12 5 179,-6-11-1358,-15 3 0,-3 0 1269,-4-5-225,-10 7 0,-7 5 45,2 19 0,-1 6 1458,-15 3-2897,21 21 0,11 6-1439,27 10 2788,-11-13 0,2-3 0,26 0 0,-16-17 0</inkml:trace>
  <inkml:trace contextRef="#ctx0" brushRef="#br0" timeOffset="35415">26169 4809 7533,'0'-33'3276,"5"4"-2685,-3 33-231,-11 22 0,-5 6-1570,2 11 1075,0-15 0,-5 6 0,-2 2 0,0 2-370,1-1 1,-1 1-1,0 2 1,-2 1-1,0 3 313,2-7 1,-1 2 0,-1 2 0,0 0 0,-1 1 0,1 0 0,0-1 0,2-2-278,-3 5 0,1-1 1,0-1-1,1 0 0,-1 0 1,0 1 429,1-2 0,-1 2 1,-1 1-1,0-1 1,2-2-1,3-4 1,3-6-7,-2 9 0,3-5-90,-8 8 0,2-3 180,9-11 0,1-4 430,-5-2-835,-3-1-450,16-29 1142,-5-22 1,6 7-1,0-13 1</inkml:trace>
  <inkml:trace contextRef="#ctx0" brushRef="#br0" timeOffset="35942">25424 6222 7533,'-19'0'1439,"1"0"-1079,11 0 359,-9 6-269,-3 12-3727,-2-3 2662,-3 14 1835,7 6-1175,8-10 0,4 1-1405,7 12 1,5-1 910,4 6-625,26-20 1,6-8 893,-7-15 893,-1-3 1,-1-5-894,-11-5 0,-5-4 1,11-23 268,-7 3 1,-8-4-90,-15 8 0,-7 1-45,-1-2 0,-4 4 315,-5 7 0,-3 5 135,-7 10 0,-2 4-46,-11-2-179,13 13 0,1 3 0,-5-1 1134,18 12 0,4 4-684,9 15-360,13 5-225,5-22 0,4-5-135,4-9 0,1-4 180,14 6 903,-6-11-1983,-21-6 451,-1-11-541,-11-10 271,-8-4 449,-12 6 540,-6 12-360,-11 8 870,3 16-690,7-3 0,4 10 0,15-6 0</inkml:trace>
  <inkml:trace contextRef="#ctx0" brushRef="#br0" timeOffset="36616">25449 4858 7533,'-14'-31'1709,"-2"6"-450,15 13-899,-5 6 0,6 6-181,0 6 1081,0 17-1035,0 2 0,0 5-1,-1 16 1,2 2-1130,3 0 0,3 2 785,4-3 0,3 3 0,2-5-1410,4-5 0,3-2 1530,-2-5 0,1 0 0,1-5-1061,4-7 1,1-5 1060,3 0 0,0-2 0,6-3 0,1-3 0,3 1 0,-1 0 0</inkml:trace>
  <inkml:trace contextRef="#ctx0" brushRef="#br0" timeOffset="37648">26961 4264 7533,'-13'-40'0,"-4"5"0,16 34 0,1 2 0,1 12 2069,5 5-1035,-1 5 0,1 6-719,-5 6 0,0 2-436,7 9 1,1 3 150,-6-13 0,-2 0 0,2 1 89,1-3 1,0 0 0,0-2-435,0 9 1,-1-3 179,0-6 0,0-5-1660,-3-9 1705,0-13-1349,0-5 359,0-5 630,0-2 270,0 0-470,0-4 650,0 4 1001,5-11-1361,2 4 540,0 2 90,4 1-180,-10 10 360,10-5 696,-4 6-1056,0 0-90,-1 0 270,-6 0 1439,0 0-2429,0 6 360,0-5-359,0 4 89,0-5 135,0 0 0,-6-5 1,-1-2-1</inkml:trace>
  <inkml:trace contextRef="#ctx0" brushRef="#br0" timeOffset="38066">26838 4301 5010,'0'-28'599,"0"1"1,2 1 0,2 1 436,3-3 0,4 1-542,5 6 1,5 3-270,13 1 0,4 4-270,3 4 0,2 6 104,5 7 1,-2 3-420,-15-4 1,-4 3-2789,13 23 2968,-28-10-444,0 28 354,-5-16-2211,-12 15 2211,-9-15-701,-11-10 0,-2 0 1061,-5 8 462,4-13 0,-7 0 1,2-2-149,-2-3 1,1-2-947,-14 4 0,2-1 632,16-5 0,4-1 1534,-8-1-1354,22-5 1979,5 0-2159,7 0 419,7 0-239,27 17 3006,-5-8-3218,4 12 0,4 4-58,-3-4 0,2 3-267,-9-3 0,0 2 0,1 2-183,4 5 0,0 1 1,1-1-361,-3-5 1,-1 0-1,0-2 810,4 7 0,0-4 0,-3-9 0,-2-6 0,-3-11 0</inkml:trace>
  <inkml:trace contextRef="#ctx0" brushRef="#br0" timeOffset="38266">27606 4561 9242,'0'-19'719,"0"7"-179,0 6 539,0 23-989,6 25-360,1-4-180,-4-7 1,1 1-2828,7 6 2532,-4 1-694,-1-9 1439,5-1 0,2-14 0,6 8 0</inkml:trace>
  <inkml:trace contextRef="#ctx0" brushRef="#br0" timeOffset="38432">27619 4338 2382,'-16'-32'1259,"0"1"1,-3-13 1049,8 15-3388,11 22 1169,5 7 0,2 7-457,6 5 367,3 7 0,2 2 0,11 4 0,-5-1 0,0-1 0</inkml:trace>
  <inkml:trace contextRef="#ctx0" brushRef="#br0" timeOffset="40192">28115 4760 7533,'0'-26'1619,"0"1"0,0-18-720,0 7-179,-6-7-3997,-1 4 2033,-5 1 2193,-17 9-1129,-4 21-270,-17 14 90,29 9 1,4 7-1,2 2 0,5 4 135,9 6 0,8 0 225,8-7 0,7-3 135,3-7 0,2-3 1503,-1-3 0,-1-5 97,22-23-1195,-32-4 90,-9-21-450,-31 9-180,3 8-2227,-7 14 1777,16 17-179,-5 28 269,10 13 270,4-16 0,3 1-1237,5-1 0,4-1 1237,1-3 0,1 1 30,4 6 0,3 5 0,-1-1-237,0-2 1,-1 0 0,1 1 206,1 4 0,0 1 0,0 1-60,0-2 0,-1-1 0,-2 1-60,-5-3 0,-2-1 1,-2 1 315,-1 3 0,-3 1 1,-5-2 162,-7-2 1,-5-2 0,-5-4-90,-4-9 0,-5-5 0,1-4 45,-11-3 0,0-6-90,-2-4 0,2-9 449,3-14 1,3-7-135,2 1 0,2-4-361,6 4 1,0-1 0,4-2-600,8-3 1,4-1-1,3 2 420,4 1 0,4 2-867,5-6 0,3 2-573,14-9 690,-4 15 1,6-2 0,-1 0 809,-1 2 0,0 1 0,1-1-90,7-5 0,1-1 0,0 2-26,-7 7 0,-1 1 1,-1 1 145,5-2 0,1 1 0,4-2 0,5-1 0,-3 2 0,-2 2 0,0 1 0,2 0 0,3-1 0,-7 5 0,6-1 176,-10 2 1,0-1 363,6-4-230,-13 7 0,-1 0 1399,8-9 1567,-4-6-2035,-10 3 2035,2-4-2441,-17 13-655,-17 1-180,-9 3-270,-13 1 45,3 11 1,-4 4-215,10 3 1,-2 3 348,-14 5 0,1 4 0,18-5 0,2 3-90,-3 7 0,4 3 9,9 5 0,4 1 126,-1-4 0,4 1 45,5 3 0,6-1-360,22 11 315,8-26 0,6-4 0,-5 0 0,1-3-99,7-1 0,1-3 144,-6-4 0,-2-5 180,-5-8 0,-2-3 44,-1 0 1,-3-3 328,-7-1 1,-4-3-194,-2-25 257,-22 10-437,-3-1-270,-11 15 180,6 24-37,7 30-143,6-1-45,5 0 1,2 5-433,4 8 0,1 2 537,-2-12 0,1 1 0,0 1-384,1 2 1,0 2 0,1-1 443,1 4 0,1-1 0,-2 3-554,-3-3 1,0 1 0,-2 1-1,1 1 254,1-1 0,0 1 1,-1 1-1,-1-1 157,-1 0 1,-1 1 0,0 0-1,-1-2-67,0 8 0,-1-2 1,-2-4 89,-6 1 0,-3-5-48,2-2 0,-5-7 93,-9-11 0,-3-11-45,2-16 0,-1-9 180,-1-3 0,-1-5 0,2-1-852,1-6 0,3-1 792,2 5 0,0-2 0,5 2 497,5 3 0,2-1-257,-3-14 0,1-5-61,7 9 1,2-1 0,0 0-445,-2 2 1,-1 1 0,3-1 294,1-4 0,3 0 0,2 3-496,4 0 0,2 1 136,0 3 0,2-2 1,3 1 89,11-8 0,3-1 0,0 3 210,-7 7 0,-1 2 0,1 0-60,5-4 0,2 1 0,-2 4-6,-4 9 1,2 1-25,3 0 0,2 0 0,0 0 270,8-3 0,1 1-120,1 2 0,5 0 0,-5 0 255,1-1 0,-4 1-270,-1 4 0,-4 2 2496,4-6-1822,-24 12 453,-6 6-812,-12 6-180,-1 1 3096,-5 22-3126,0-5 1,0 1-151,4-1 0,1 1-1432,-2 2 0,0-1 1252,-2 10-126,10-7 0,1 1-144,-6 20 360,8-19 1,2-1-2426,3 0 2156,5-7-91,28-9 180,-4-7 180,-8-6 0,-1-4 0,10-14 270,-12-3-91,-5-2 1,0-2 0,-5 0 0,-1 1-135,5-3 0,-1 1 45,-3 1 0,-1 1 2109,5-9-2019,-5 6-90,3 14 540,-16 30 2736,5 9-3083,-1 10-3184,-3-7 2991,9-5 450,-4 11 0,10-3-2449,-8-1 2269,7-9 90,-9-10 539,11-7-2428,1 0 2268,6-17-829,0-14 270,0-8-90,-6 1-90,-7 9 0,-1 11-180,-4-1 90,6 1 0,-1 5 90,1 2-359,4 16-271,8 19-774,-9-11 0,0 2 1179,-1-2 0,2 0-45,2 3 1,3-4 2212,22 3-2213,-8-8 1,1-1 359,-12-5 0,0-2 224,7-2 1,-1-6 135,6-26-270,-9-5 269,-14 0 1,-5-4 45,-9 6 0,-5-1-181,-1-2 1,-2 2-180,0 6 0,-3 4-45,-18-7 0,3 17-90,-1 8 543,4 10-723,11 8 246,-6 23-21,13-4 0,1 3-90,-2-7 0,1 0-1226,5 11 0,0-2 1271,0 13 135,0-14 0,0 6-425,2 3 0,0 5 1,0 0 311,0-11 1,-1 0-1,1 1 1,0 0-68,0 1 0,0 0 0,0 0 0,-1 0-225,-1 0 0,-1 0 0,0 0 0,-3 0 177,-1-1 0,-3-1 0,0 0 0,-1-1-327,-3 6 0,-2-1 1,0-1 329,1-1 0,-2-2 0,-1-6-270,-6-5 1,-3-11-462,-25-19 821,21-3 0,0-4 0,0-6 0,2-3 0,3-4 0,0 1 0</inkml:trace>
  <inkml:trace contextRef="#ctx0" brushRef="#br0" timeOffset="40365">29193 4152 7533,'12'-38'-900,"1"13"900,-6 19 0,-13 13 0,-8 6 0</inkml:trace>
  <inkml:trace contextRef="#ctx0" brushRef="#br0" timeOffset="40958">27371 6148 7533,'-20'-6'1979,"-3"11"-1620,15 23-134,-1-1 0,1 4-1456,4 14 1,1 4 1320,1-11 0,-1 1 0,1 1-309,1 2 0,1 2 1,1 1 398,3 3 0,0 2 0,1 0-203,-2-12 1,0-1-1,1 1 1,0-1 81,2 11 1,0 0 0,-1 0-300,-1-2 0,-2-1 1,-1-1 216,1-9 1,-2-1 0,-2-1-68,-4 9 0,-6-4-147,-4-14 0,-5-6 192,-8-6 0,-4-6 0,-4-6 0,-2-5 41,-7-8 1,0-5 33,16 4 0,1-3 0,0-3-60,-1-4 0,1-3 0,2-1-420,4 1 0,1 0 1,4-2 449,1-5 0,3-1 0,2 0 0,-1-7 0,3 1 0,3-5 0,1 1 0</inkml:trace>
  <inkml:trace contextRef="#ctx0" brushRef="#br0" timeOffset="41098">27172 5888 7533,'-3'-31'1394,"-1"0"0,-1-15-584,10 5-451,2 27-628,0 3 179,4 11 90,2 11 0,0 8 0,5 13 0</inkml:trace>
  <inkml:trace contextRef="#ctx0" brushRef="#br0" timeOffset="41474">27718 6433 7533,'-19'-43'2518,"1"16"-1618,11-2-540,-4 16-1,4 6 1,-11 7-180,4 13 90,2 12-450,6 12 270,6 7-180,17 0-180,4-2 24,-2-24 0,4-4 111,-1 0 0,0-3 45,5-3 0,1-4 0,3 1 0,0-4-45,-1-7 1,-2-5 179,2 1 0,-5-6-90,-9-7 0,-5-3 90,-3-5 0,-5 0-556,-12-4 1,-6 1 420,-4-2 0,-6 3-180,-7 3 0,-5 3 0,-2 7 1,-3 4-46,1 0 0,1 8 45,4 12 0,3 7-360,6 0 1,4 6 269,5 11 0,6 6 360,6 0 0,5 0 0,5-1 0,4-2 0,5-1 0,1 0 0</inkml:trace>
  <inkml:trace contextRef="#ctx0" brushRef="#br0" timeOffset="41998">28251 6631 7533,'7'-45'899,"-1"18"1,-1 1-91,-3-6-89,3-17-540,-5 16 0,0-3-90,-5 23 269,3 1-898,-3 18 269,5 17 0,0 10 135,4-9 0,3 2 45,-2 2 0,4-1 0,5-1 0,2-1 45,-1 1 0,2-2 90,3-4 0,2-3-135,17 8 360,4-7 90,-6-17 0,-6-14 0,0-18 179,-12-13-713,-12 19 1,-2 0 83,6-19-90,-9 7-90,3 12-89,-5 13 89,0 6 180,0 23 180,6 3-270,6 17 180,8 1 0,4-1 180,7-5-180,-5-8 90,4-11-90,1-8 180,-11-10 167,9-8-257,-15-6-270,3-6 270,-4 12 180,4-4-1,-3 16 271,4 1-270,0 12-90,7 7-180,6 12 45,-10-18 0,1 0-225,0-1 0,0 1 45,0-1 0,0-1-1484,21-3 1079,-11 4 540,-13-18 0,-8-1 0,-11-5 0</inkml:trace>
  <inkml:trace contextRef="#ctx0" brushRef="#br0" timeOffset="42148">28388 6172 7533,'-24'-15'1304,"-1"0"0,-3-11-854,-1 7 0,23 8-810,6 11 90,6 5 270,11 8 0,4 6 0,10 6 0</inkml:trace>
  <inkml:trace contextRef="#ctx0" brushRef="#br0" timeOffset="42442">29329 6074 7533,'0'-46'2788,"0"-1"-1439,0 26-629,0-2-180,6 16-91,1 18-269,5 15 45,-3-2 0,0 2-1147,-2 7 0,0 1 742,2 9 0,0 1 90,-3-11 0,0 0 0,0 2-923,-2 8 0,0 3 1,1-2 832,3-5 0,0-2 0,0-1-210,-4-3 0,0 0 1,2 0-481,3 2 1,2-1-1,-2-5 324,0 5 1,4-5-1,2-7 1,-1-16-1</inkml:trace>
  <inkml:trace contextRef="#ctx0" brushRef="#br0" timeOffset="42592">29292 6371 4668,'-12'-30'-269,"5"9"1224,23 3-1315,28 18 848,-1 7-488,-6-2 0,1 2 0,3 6 0,-11-7 0,1 0 0</inkml:trace>
  <inkml:trace contextRef="#ctx0" brushRef="#br0" timeOffset="43598">30123 6445 7533,'0'-37'2698,"-5"11"-1888,3-3-630,-14 15-1,-9-4-268,-14 11-91,-10 2 37,21 4 1,1 2 142,-19 4-90,3 8-201,18 12-608,13 12 359,18 7 79,1-17 1,5 1 415,5-2 0,3-1-426,4 6 1,2-1 515,1-5 0,2 0 45,2 3 0,0 0 90,-5-3 0,-1-1 125,-2-7 1,-3-1 323,-1 8-520,-19-19-154,-20-5 0,-12-5 45,-13-1 0,-5-1 0,10 3 0,-1-1 0,-1 1 0,-5-2 0,0 0 0,1 0 0</inkml:trace>
  <inkml:trace contextRef="#ctx0" brushRef="#br0" timeOffset="54261">16859 8924 7533,'-26'7'1349,"3"-2"-1079,16-5 0,1 0-90,12-5-1,12-40-239,-4 15 0,3-3 1,0-4-761,-3-3 1,-1-5 0,0-1 0,0 3 630,5-2 1,0 3 0,-3-4 98,-5 0 0,-2-6 0,-2 3 0,-1 9-210,-1 11 1,-3 2 299,-7-24 0,-4 4-2190,-6 14 2190,-13-3 90,-7 22-90,14 3 1185,-6 21 0,0 13-915,12 17 0,7 11-158,1-15 0,0 3 1,2 2-1,3 1-485,6 7 1,5 2 0,2-1 0,0-3 282,-2 2 0,1-3 0,5-3 60,7 0 0,5-3 0,1-10 797,1-16 1,2-6-903,12 4 0,2-6-315,0-14 0,1-7-337,-14 2 1,1-3 0,-3-1 786,2-8 0,-3-2 0,2-3 0,-2 1 0,-12 7 0,0 0 0</inkml:trace>
  <inkml:trace contextRef="#ctx0" brushRef="#br0" timeOffset="55575">17466 8243 0,'-11'-36'0,"3"3"3042,-16-4-2413,5 6-359,-6 12 1499,-5 1-1499,-2 17 859,1 18-769,6 17 2916,7 10-3083,13-7 0,3 2-366,2 6 128,5-6 0,2-2-45,7-5 90,4 4-449,11-17-2828,-7-6 3008,14-8-1006,-9-11 0,-2-4 1185,1-5-590,4-12 1,-3-4 859,-12 0-275,-5-1 0,-2 0 95,-3 5 1738,-10-9-1378,-7 5-360,-2 11 180,-4-4 2374,5 12-2194,-4 0-138,8 5-222,-2 18 270,22 20-180,-2-1 0,2 2-602,6 10 1,3 3 541,-3-9 0,2 1 0,0 2 185,-4-6 1,0 2 0,1 1 0,1 2-270,2-1 0,1 2 0,2 1 0,-1 0 1,-1-1-37,2 5 0,0-1 0,-1 0 0,1-1 135,1 1 0,2 0 0,-2-1 0,-2-5-251,5 10 0,-2-8 341,-5-13 0,-4-6 135,-6-6 180,2-3 1176,-17-33-1446,-1-11-90,2-1 0,-2-5 367,-4-4 1,-1-2-548,5 9 0,1-2 0,-2 1-356,-3-2 0,-2 0 0,1-2 146,0-4 0,0-3 0,-1 1 142,2 10 1,0 0 0,0-1 0,0 0-500,-1-4 1,-1 1-1,1-2 1,-1 1 498,1-2 1,-1 1-1,1-1 1,0 1-1,0 1 1,0 0 0,1 2-1,1 2 144,1 0 0,0 4 0,1 1-121,-2-10 0,4 11 1411,6 26-1006,5 12 1437,2 14-1528,17 15-44,-12-13 0,2 1 754,4 5 0,1 0-979,2 1 0,1-1 0,0 0 0,0-1 0,-6-7 0,1-2 490,17 13-580,-9-13 0,-4-6 270,8-5-180,-21-7 0,3-7 180,-11-17 90,-6-7-135,1 7 0,-2-2 0,-5-4 1,-1-2-46,-2-13 0,-1-1-455,2 15 0,1-1 500,1-15 0,1 2-45,-1-2 0,7 21 0,3 2-360,2-1-270,12 20 91,13 17-181,7 19 360,-11-15 1,0 1-56,1 4 0,0 0 10,6-1 0,0-3 405,-5-3 0,-1-1 0,21 10 0,-7-16 908,-10-7-908,-1-12 0,-8-13 360,-4-7-3327,-6 1 4046,-2 0 288,-5-4-558,0-4 1,-5-11-541,2 26 1,-1-1-90,-2 0 0,-1 0 180,-10-19 0,3 7-270,-10 18-360,5 8 270,0 33-270,1 11 225,13-4 0,3 4 1250,1 1 0,2 1-1250,1 2 0,3 0-45,5-5 1,3-1-81,-1 1 0,2-3 170,4-8 0,2-3 180,17 6-180,0-18 180,-11-24-90,-2-14 269,-17-12-617,-7-5 258,-7 5 90,-6-5 740,1 16-920,-1 3 216,7 12-216,0 11 0,17 7-90,8 12 90,13 8-360,11-1 207,-19-12 0,1-1 18,1-2 0,-1-3-225,0-7 1,0-5 44,1 1 0,-4-6 45,-6-9 1,-4-5-336,4-3 0,-3-3 650,-8-3 0,-3-3-500,-3-4 0,-4 0 590,-3 2 0,-3 0-90,-4-3 0,-2 1 360,-1 3 0,-1 0-135,0-1 0,1 1-46,2 7 1,0 2 225,3 4 0,1 5 180,0 0 198,12 14-288,12 22-540,13 8 0,-7 1 0,1 3-82,3 2 1,0 1 171,5 7 0,1 1-217,-7-8 1,0 1-1,-1 0 37,1 0 0,0 1 0,1 0-30,2 2 0,1 1 1,-1 0-510,-3-2 1,0 1-1,0-2 719,8 8 0,-2-2 0,-7-8 0,-3-2 0,6 5 0</inkml:trace>
  <inkml:trace contextRef="#ctx0" brushRef="#br0" timeOffset="55875">18756 7350 7533,'-39'-12'269,"1"-1"1,6 1 0,3 0 270,-1-8-90,17 2 89,8-5-3816,10 8 2123,2-14 1835,17-1-681,2 2-1104,6-8 879,-6 18 0,0 0 46,4-9-226,-4 9 0,1 0 135,-8 0 0,-1 0 0,15-4 90,-12 5 1,-1 0-181,6-3-1689,-2 1 2049,-6 1 2049,-11 0-2049,-1 10 0,-12-3 1434,-6 11-1254,-2 0 1827,-4 17-1467,11-2 89,2 20-269,5-8-180,5-3 180,8 5-180,6-8-1,0 9 181,16 1-2358,-13-10 2178,13 8 179,7-16-1696,-13 0 1517,18-8-180,-21-5 0,10-11 0,-5-3 0</inkml:trace>
  <inkml:trace contextRef="#ctx0" brushRef="#br0" timeOffset="56175">19276 6718 7533,'-13'-14'1169,"7"3"-809,0 11 90,12 11-181,0 8-89,18 13 0,-3 5-767,9-10 407,0 7-360,7-13 360,2 3-45,-15-13 0,0-4-134,15-6 82,-2-13 277,-12-20-180,-7-12 22,-16 17 0,-3-1 338,-3 3 0,-4-1 180,-14-11 0,-5 3-360,7 14 0,-2 3 90,-7-10 0,-2 3-45,7 12 0,0 4-90,-1 1 0,-1 1 135,0 1 0,1 4-720,-12 19 90,19 8-359,35 17 899,-1-16 0,6-8 0,3-3 0,14 3 0</inkml:trace>
  <inkml:trace contextRef="#ctx0" brushRef="#br0" timeOffset="56782">19710 6495 7533,'-22'-16'479,"0"0"1,0 1 0,1 0 239,-11-10 181,8 11-810,11 3 90,8 17-540,16 6 450,8 13-720,18 7 405,-9-11 1,-1 1 134,-6-5 0,0-2-135,8 1 0,0-1-315,9 8 270,6-9 90,-1-2 360,-11-17 0,-8-20-1786,-16-1 0,-3-3 1966,0-14-180,-6 9 0,-3-1-226,-9-5 181,4 15 0,-1 1-45,-9-14 179,1 19-358,11 8-1,2 17 3235,10 12-3595,8 2 1,3 3-271,18 12 232,-4-13 0,1-2 173,-6-9 0,1-5 90,1-3 1,1-4-132,0-3 1,-1-4 355,-3-6 0,-2-4 180,1-8 0,-1-5 0,-2 0 44,-4-7 1,-2-2-459,-1 2 0,-1-4 0,-3 3 639,-4-6 0,-4 2-46,0 2 1,-2 0-143,-1 4 1,-2 1 186,2 10 1,-3 1-45,-12-12 725,-8 19-905,-4 25 0,-2 8-135,6 1 0,1 3-312,-10 10 0,2 4 311,11-5 1,5 0-45,4 0 0,4-1 657,1-2 0,3 0-927,21 19 135,-1-24 0,5-3-548,9-3 1,3-3 502,7-1 1,2-2-1,1-1 0,0-2 45,-1-1 0,-2-1-315,-5 2 0,-1 1-45,-8-1 1,-3 2-405,2 13 1025,-30 4-126,-11 1 0,-25 0 0,2 0 0</inkml:trace>
  <inkml:trace contextRef="#ctx0" brushRef="#br0" timeOffset="56958">18744 6123 7533,'-32'-19'1529,"0"-1"0,-6-10-2429,16 18-179,33 6 1079,2 12 0,18 6 0,0 8 0</inkml:trace>
  <inkml:trace contextRef="#ctx0" brushRef="#br0" timeOffset="57341">18533 8701 5286,'-18'-24'719,"0"0"1,-15-5 604,1 0-1234,-2 29 651,13 23-561,8-3 0,1 5-1,1 15 1,4 5-608,4-12 1,0 0 0,2 3 457,2 5 0,0 3 0,3 0-180,2 3 0,2 1 0,3-1 30,1-1 0,2-2 0,4 0 0,3-3 0,4 0 0,2-5 60,0-6 0,2-3 0,3-4-120,2-6 0,2-4 1,0-6-121,-1-6 1,1-5 0,-1-4-61,3-2 0,0-3 0,-4-4 360,4-10 0,-3-4 0,2 1 0,-4 0 0,-15 5 0,1 0 0</inkml:trace>
  <inkml:trace contextRef="#ctx0" brushRef="#br0" timeOffset="57565">18905 8391 7533,'-31'0'1799,"5"6"-1709,2 6 449,11 19 1,19 12-925,4-12 1,4 0 744,4 6 0,3 1-360,5-1 0,3 1-240,-9-9 0,0-1 0,1 1 90,0-2 0,0 1 0,0-2-270,2 0 0,0-1 1,-1 0-121,6 8 1,0-4 606,1-11 1,-2-5-1,6 4 1,-4-17 0</inkml:trace>
  <inkml:trace contextRef="#ctx0" brushRef="#br0" timeOffset="57732">19301 8639 7533,'-20'0'2069,"8"6"-1080,6 6-539,17 7-1,9 12-1078,17-5 16,-16-8 1,2-1-333,2-3 1,0-1 944,8 12 0,1-8 0,-14-4 0</inkml:trace>
  <inkml:trace contextRef="#ctx0" brushRef="#br0" timeOffset="57881">19189 8230 7533,'-40'-26'449,"11"8"-1168,35 18 719,13 7 0,7 11 0,4 1 0</inkml:trace>
  <inkml:trace contextRef="#ctx0" brushRef="#br0" timeOffset="59015">19884 8490 7533,'-25'-31'1439,"0"-11"-90,6 9-1349,-5-4 90,5 7 270,0 16-270,-5 3 0,10 28-180,-3 9 90,10 18-180,1 5 0,12 1-270,1-6 1,10-7-1,3-12 180,5-12 90,-1-8 360,-4-10 90,-8-13 180,-6-8 179,-12-12-269,-1 1 90,-11 5 89,-1 2-3751,0 16 3122,6-2 90,2 14-270,10 2 91,1 18-451,18 19 270,-1-15 0,3 2-325,7 9 0,2 0 550,7-4 0,3 0-15,-11-4 0,1 1 0,1 1 590,1 2 0,0 0 1,0 0-501,1 0 0,0 1 0,-2 1-90,0 2 0,-1 2 0,-1 0 60,-3-4 0,-2 0 0,-2 0-219,-4 0 0,-2 0 0,-3 1 174,1 14 1,-8 0 223,-10-4 1,-8-2 315,-6-7 0,-6-3-90,-10 0 0,-5-6-1,-2-6 1,-4-4-135,14-5 0,-2 0 0,1-3 359,-11-2 1,0-6 0,-1-4 0,4-7-495,10-9 0,5-6-45,4-4 0,6-5-270,5-10 0,6-4-612,5 18 0,2-1 0,1-1 552,2-5 1,1-1-1,1-1 30,2-2 0,2-1 1,1 0-25,-1 9 0,2 0 1,0 0-1,-1-1 234,1-4 0,0 0 0,0-1 1,-1-1-1,1 0 0,0 0 0,0-1 0,-2 1 157,-1 1 1,-2-1-1,-1 1 1,0-1-68,-1 1 0,-1 1 0,0-1 0,-3 1 119,-3-10 1,-3 1 0,-2 2 0,-3 5 0,-1 1 0,-3 2-30,-2 3 0,-2 2 0,-2 2 516,-9-4 1,-1 5-382,7 12 0,0 3 689,-8 1-554,18 21 1339,6 13-1340,12 19-224,1-10 0,4 3 300,3 6 0,3 2-480,5 0 0,0 0 45,0 5 0,0-1 0,3-4 0,-1 0-45,-2 2 0,0 0-45,2-5 0,1-1 0,-3-5 1,1-2 591,14 5-772,-7-16 450,-16-27 0,2-14-90,-14-18-1,1 15 1,-1-1-365,-4-5 0,-1 0 275,2 5 0,0 1-180,-2 0 0,1 0 1340,2-14-1250,0 21 449,5 5-179,8 21 270,1 13 0,14 14-180,-7 6-136,-4-15 1,2-3-314,13 6-451,5-3 270,-5-16-359,3-18 179,-3-15-135,-15 1 1,-2-5-286,-1-3 1,-3-3 509,-4-6 1,-2-2 359,-1 0 0,-2-1 90,-3 12 0,-1-2 0,-1 0 0,-2 1 0,-1 1 0,-1 0 0,-2-3 0,-2 1 0,-1 0 30,-1-1 0,-2 1 0,-1 1-60,0 3 0,0 1 0,-1 3 435,-5-7 0,0 4-91,3 10 1,0 5 1304,-5 4-359,11 27-1,13 10-855,5 0 1,3 3-574,5 5 1,4 1 393,1 5 0,2 2-76,-2-12 1,0 1 0,2 0-60,-2-3 0,1-1 0,0 0 30,3 4 0,0 0 0,2-2-165,9 8 0,3-4 0,1 0 0,0-4-1594,-10-8 1,-2-4 1176,-1-7 0,-1-3-2596,13-1 3058,-9-6 0,3-11 0,-12-3 0</inkml:trace>
  <inkml:trace contextRef="#ctx0" brushRef="#br0" timeOffset="59182">20603 7486 0,'-47'7'3276,"28"-23"-1638,24-7 0,12-4-2033,9-1 0,8-3 1,2 2 394,1 0 0,2 0 0,0 2 0,0 0 0,0 0 0,-3 2 0,-4 1 0,1 0 0</inkml:trace>
  <inkml:trace contextRef="#ctx0" brushRef="#br0" timeOffset="59383">20677 6569 7533,'-33'-29'3276,"59"18"-2184,3 8 0,8 2 0,3 5-437,0 5 0,3 3 1,4 5-1,0 1 0,-1 3-1008,-7-2 0,0 1 1,1 1-1,0 3 0,-2 1 1,0 3-1,-3 2 161,-4 2 1,-2 2 0,0 4 0,-2 1 0,-1 1 0,0 0 0,-2 0 0,-2-1 88,2 0 0,-1 1 0,-1 0 0,-2 1 0,-1-1 0,-4 0 0,-2 1 0,-4 3 0,-4 2 0,-2-1 1,-2 0-1,-2-2 0,-1-4 0,-5 0 0,1-1 0,-1 0 0,0 0 0</inkml:trace>
  <inkml:trace contextRef="#ctx0" brushRef="#br0" timeOffset="65491">4215 12407 7533,'-25'0'809,"0"0"91,11 0-1080,3 5 270,11 7 90,14 6 0,5 5-31,-2 4 1,-1 4 0,4 3-555,3 1 1,4 3 0,1 3 0,-1 0 493,-5-2 1,1 1 0,0 2 0,-1-1 0,2 0 0,0-1 0,0 2 0,1-1 0,0-3 0,1-2-262,2-2 1,0 0-1,2-6 1,1-9-129,9-8 0,3-9 1,-3-11 299,-3-13 0,-3-12 0,-2-2 0,-1 0 0,-2-1 0,-3-1 0,-6 0 0,0 0 0,-1 1 0</inkml:trace>
  <inkml:trace contextRef="#ctx0" brushRef="#br0" timeOffset="65682">4450 12964 7533,'-31'19'749,"-1"-1"1,9-4-1,2-2-29,-2 6-810,23-18 90,17-18 180,10-19-989,-5 8 0,4-4 779,-6 7 0,1-1 0,0-1-854,2-3 0,1-1 1,-1 1 883,9-8 0,0 1 0,-2 1 0,-1 3 0,-7 9 0,0 0 0</inkml:trace>
  <inkml:trace contextRef="#ctx0" brushRef="#br0" timeOffset="66015">5070 12766 7533,'-1'-27'899,"0"0"1,1-4-1,2-1-764,6-11 0,1-1-1020,-1-3 1,-2 0 884,1 5 0,-1 2-45,-4 1 0,-4 5 714,-11-5-490,-12 16 126,-6 33-215,-1 22 0,19-5 0,2 3-287,0 3 0,4 3 422,4 3 0,5 2-180,2-3 0,4-1-45,5 2 0,5-3-135,5-3 0,4-4 0,2-5 0,4-4-225,0-2 0,3-6 45,1-8 1,0-6-541,-2-6 1,-1-4 854,-5 0 0,-2-4 0,-4-4 0,-3-1 0,10-11 0</inkml:trace>
  <inkml:trace contextRef="#ctx0" brushRef="#br0" timeOffset="66241">5590 11935 7533,'-26'-12'2248,"3"5"-1708,16 2-270,1 16 360,6 13 269,6 26-1356,-3-19 1,1 1 636,1 10 0,2 2 0,2 0 0,0 0-90,0 3 0,1-1 0,2-7 0,1-2-630,-1-2 0,1-4 540,6-3 0,5-1 0,-5-20 0</inkml:trace>
  <inkml:trace contextRef="#ctx0" brushRef="#br0" timeOffset="66565">5305 12245 7533,'-26'6'-1709,"8"-5"1709,18 5 899,13-12-89,22-1-361,11-11-802,-11 11 1,3 0 37,-3-2 0,0 0 135,7 3 1,2 0-226,-1 2 0,0 1 90,2 0 1,-1 1 314,-8 4 0,-2 2 0,-3-4 0,-3 1 0,9 4 0</inkml:trace>
  <inkml:trace contextRef="#ctx0" brushRef="#br0" timeOffset="66974">5640 11291 7533,'-44'0'2968,"18"-6"-2968,9 5 540,23 1-1,6 12 1,18 19-450,-6-13 0,2 2-362,5 7 0,1 1 242,-6-7 0,1-1 0,0 1-334,4 5 1,0 1 0,0 0 3,0-1 0,1 0 0,0-1-260,2 2 0,1 1 0,1-3 170,-3-3 1,0-2-1,0 0-135,9 6 1,-2-2 506,-2-8 0,-2-1 0,-13 0 0,-2-1 0,14 6 1</inkml:trace>
  <inkml:trace contextRef="#ctx0" brushRef="#br0" timeOffset="68281">5950 11848 7533,'-44'0'2518,"12"-5"-2068,14-2-90,13-11-270,16-6 0,8-8-90,-1 11 0,1-1-708,3 0 1,1 0 77,4 0 1,1 0 269,0-3 0,0 2 90,-2 6 1,-1 1-46,0 0 0,-2 1 135,9-2-90,-13 4 720,-2 6-180,-16 2 989,5 10 0,-6 2 426,5 16-1325,8 4-91,12 10-465,-5-18 0,2-1 241,0 1 0,2-1-270,5-3 1,2-4-181,-2 0 0,-1-4-78,-2-7 0,-1-5 258,1-2 0,-4-6 45,-7-6 0,-4-4 270,1-2 0,-6-1 0,-8-5 0,-7 0-352,-2-1 1,-4 2 395,-6 1 1,-2 1 90,-2 3 0,0 1-28,6 4 1,0 3 162,-17-8 518,17 13-339,6 6 154,19 17-243,13 3-181,18 16-269,-15-14 0,0-1-52,5 4 1,1 0-849,0-3 1,1-1 899,-1-1 0,0-3 0,3-3 0,-1-3-210,15-5-510,4-13 180,-18-17-179,-11-3 179,-9-15 270,-11 4 90,-11 0 79,5 19 1,-2 2 459,-22-16-89,3 2 540,-3 6-91,5 7 1,6 4-90,1 2 122,11 12-662,-4 0-540,10 6-179,-5 6 668,6 0-579,0 7 181,0-1 269,6 6-180,-5-4 360,10 4 90,-4-6-90,6-5 269,4 4-359,-3-4 180,10 0-180,-5-2 270,6-5-90,0 0 90,5 0-90,-4 0-180,9 0-270,-8 0-90,2 0-90,-9 0 91,3 0-91,-4 0 90,6 0-360,0-5 1,0-2-91,0-16 451,-1-3 89,1-17 60,-12 21 0,-1 0 165,-2-8 0,-1-1 360,1 2 0,-2 0-136,-4-2 1,-1 0 45,1 0 0,-2 2 225,-13-17 255,-3 4 195,-11 11-181,-5 12-179,-2 7-360,-5 12 90,5 18-90,2 13 0,16 13-91,8 0-628,19 4-163,17-9 432,-9-20 0,2-1-135,10-1 1,2-3-190,-1-6 1,2-3 188,6-2 1,2-6 44,-3-4 0,-1-5 0,-1-5 1,-2-3 179,-5-1 0,-2-2 180,-7-4 0,-4-1-196,-7 0 1,-4-1 195,-1-1 0,-3-2 270,-8-4 0,-3-1-468,1 5 1,-2 0 872,-6-8 0,-2 1-136,0 4 1,0 1 89,0 5 1,0 0 27,4 1 0,-1 3-297,-10-1 420,9 8-690,-4 12 407,0 17-497,10 8 0,-3 19-270,11 6 180,6 0 356,11-2-716,15-4 88,-8-22 1,2-1 271,2 1 0,0-1 0,3 0 0,0 0 45,3-2 0,0 0-90,-7 2 0,-2 0 45,4 0 1,-4 1-271,-4 15 90,-16 12 45,-14-18 0,-7-1-820,-9 2 0,-5-1 1045,-7 4 0,-2-2 0,1-5 0,-1 0 0,0-1 0,0 1 0</inkml:trace>
  <inkml:trace contextRef="#ctx0" brushRef="#br0" timeOffset="77858">11218 12754 7533,'-18'-22'674,"-1"-1"1,-7-14-45,8-4-1080,12 19 90,12-24 450,1 35-90,11-16 0,1 20 180,6 0-1651,0 10 0,2 5 1561,10 13-90,-10-7 0,0 3-1135,1 11 1,-4 2 1179,-8-9 0,-1 1-207,11 10 1,0 2 26,-4 2 0,-1 0 135,-4-11 0,0-1 45,2 8 0,-2 1-225,-4-8 1,-2-2 179,2 11 0,0-3 449,-8-20-539,-10-11 2648,3-6-2198,-14-17 2535,8-4-2805,-10-16 0,11 13 0,1 0-52,-6-18-83,8 19 0,1-3 135,-3-3 0,1 0-540,4-14 315,-5 13 0,1 0 45,3 5 0,2 1-450,6-11-2737,7 6 3085,12 24 12,-5 22 450,14 24-589,-12 1 364,-2-8 0,1 3 90,-4 3 0,-2-2-180,1-7 0,0 0 90,-1 7 0,0 1-672,6-5 0,-1-2 627,4 9 45,-5-10 0,2-3-135,4-8 180,-5-3 180,4-17-1,-12-17-89,-5-5 0,-1-14-90,-6 15 0,0 0-13,0-20-122,-2 20 1,-2-1 88,-1-2 1,-2 1-224,-7-13 89,5 16 0,0-1 180,-3-16 1740,-1 10-2369,6-3 3544,2 23-3094,5 1-91,5 29 90,2-2 0,6 15 180,10 12-327,-2-8 237,-7-13 0,2 1-315,2 2 0,0-1 315,9 0-45,-7-5 0,2-1-3232,20-5 2608,-2-5 129,9-7-809,-25-15 0,0-4 1169,-4 5 0,0-3 170,4-13 0,0-9 0,-2 5 10,-5 10 0,-2-2 0,0-10 0,0-6 0,-5 6 0,-5-3 0,-8 10 0,-5 0 0,-11-1 0,-7 10 0,-5-4 0,-4 12 69,7 0-69,-8 5 360,0-4-90,9 9 1509,-4-3-1060,8 10-245,9 8-114,-4 6 360,6 22-450,5-12-91,2 18 271,16 1-2519,-3-7 771,13-5 0,3-2 3996,1-3-3070,14-9 0,2-4 282,-8-11 569,-1-7 0,0-6-389,5-18 0,-10-4 0,-3-8-90,-19-5 179,-5 12 1,0-12-90,-16 10 0,6 11 1489,-19-4-1579,4 1 2316,5 13-2226,-4-6-233,12 10 143,-1 5-360,7 1 360,0 6 3276,12 7-2890,11 16-386,4-13 90,4 19-90,9-5-571,-12-8 481,14 12 90,0-19-180,-8 2 0,7-10-3097,1-1 2662,-8-12 255,2-6-89,-1-18-581,-14 2 400,3-13-449,-7-8 509,-9 8 390,1 15 0,-1-2-90,-4-2 1,-1 1 269,-4-14 0,1 14 0,-1-1 0,-1 0 0,-2 1 0,1 5 0,-1 0 0,-2-6 0,-1-1 0,-2-2 0,0 2 1180,2 6 1,0 1-1181,-2-5 0,-1-2 0,-1-3 0,-1 3 0,4 9 0,0 1 450,-1-3 0,0 0-2342,-9-10 2882,16 19-243,-3-3-28,11 12-6,0 12-533,6 0 179,6 23 1,2-7 168,9 20-303,-10-16 0,-1 1-180,0-3 0,2 1 45,3 8 0,1 4 0,0-3 1342,-1-5 0,1 1-1657,1 3 0,3 6 0,0 0 1,-3-6-581,0-1 1,0-1 804,1 3 0,3 4 0,-2-5-900,0-4 1,0-3 719,-1-3 0,0-1 45,1-2 0,0-2-526,9-1 0,-5-17 1,0-6-1</inkml:trace>
  <inkml:trace contextRef="#ctx0" brushRef="#br0" timeOffset="78031">12570 12072 7533,'-40'-20'1979,"6"2"-1530,27 6 91,1-11-360,12 7 0,1-13-180,22-6-621,-7 0 711,-3 14 0,3 0-495,2-6 0,0 1 360,-4 11 0,2 0 45,5-6 0,4-2 0,-3 4 0,-5 6 0,0 2 0,12-6 0,0 0 0</inkml:trace>
  <inkml:trace contextRef="#ctx0" brushRef="#br0" timeOffset="78348">13003 12059 8882,'19'-12'1259,"-1"-6"-4536,0-18 1523,-4 7 1664,-5 7 1,0-3-899,3-23 808,-5 7 5,-3 2 1,-2 2 84,-8 5 90,5 5 0,-5 3 90,-17 11-180,8 0 1607,-9 8-1517,6 10-180,5 2 2448,0 11-1998,2 18-90,10-7 0,1 18 180,12-5 2723,2-7-2993,9 6-180,8-5 180,-4-14-225,7-3 0,1-4 45,4-6-360,4-8 0,1-2-169,-2-8-56,-14-1 0,-2-3 675,10-17 0,-15-3 0,2-10 0</inkml:trace>
  <inkml:trace contextRef="#ctx0" brushRef="#br0" timeOffset="78598">13350 11638 7533,'-19'-7'1349,"1"1"-989,11 1 449,-9 3-539,13-3 809,-19 0-719,19 3-180,-8-3 360,11-1-360,0 5-180,0-5 180,0 6-90,6 0 90,1-5 179,11 3-539,1-3 270,0 5-90,5-6-269,-11 5-91,16-4 270,-14 10-360,20 7 360,-25 7-1259,12 12 809,-16-10 180,1 7 360,4 19 0,-4-15 0,-1-6 0,1 0 0</inkml:trace>
  <inkml:trace contextRef="#ctx0" brushRef="#br0" timeOffset="79258">13499 11985 7533,'-33'-19'2248,"4"1"-1888,17 5 270,-1-10-270,7 2-180,0-9 89,6-11-89,0 16 0,0-1-546,0-11 1,0-1 365,3 8 0,0 1-90,-3 0 0,1-1-45,2-3 0,-1 1-45,-2-6 45,-2 5 0,-1 2-45,2 11 180,-16 2 0,9 18 0,-10 6 822,5 18-822,1-4 90,5 11 0,-4 10 90,10-12-1,-5 13-179,12-7 0,-5-7 90,10 8-180,7-6 0,-3-10 90,14 4-179,1-12 89,-2-5-90,13-1 0,-3-12 0,0-1 90,-1-5 0,-1-6 0,-15 4 270,-3-4-270,-7 6 0,-10 5 450,5 1-90,-6 6-270,0 0 360,0 6-1,0 6-179,0 2-90,0 4 90,5 6-450,-3-9 180,9 8-270,7-5 271,-3-4-1,14-2-630,-5-6 270,3-6 270,3 0-899,0-6 449,-4-6 271,-1-2-541,-1-20 450,-11 11 91,5-18 89,-11 4 270,-1 4 90,-12-8-180,-6-2-3187,-2 9 3323,-9-8-136,-2 6-2202,-1 9 3371,1-9-231,1 11-488,11 6 1079,0 7 90,2 1-1079,10 9-180,-5-3 2286,12 16-2376,1-3 89,5 15-269,12 8-90,-9-4 180,14 9 90,1 0-180,-2-9 90,-11-9 0,1 0-360,0 1 0,0-2-2281,15 11 2371,-1 2-1787,8-7 1517,-24-14-1259,13 1 1709,-16-10 0,-1-10 0,1-4 0</inkml:trace>
  <inkml:trace contextRef="#ctx0" brushRef="#br0" timeOffset="79397">13772 10981 7533,'-21'-19'1079,"-1"6"-1619,21 8 181,-4 5 89,5 0-450,16 5 720,-6 2 0,24 11 0,-8 1 0</inkml:trace>
  <inkml:trace contextRef="#ctx0" brushRef="#br0" timeOffset="80074">14343 11390 7533,'7'-26'1889,"-2"2"-450,1-4-900,-5 6 181,4-14 0,-5 0-361,0 8 1,-5-8 0,-7 0-180,-8 9-540,1-3 360,-15 12 90,11 11-630,-12 1 271,4 12-3008,11 6 2622,-9 13-108,15 18 583,1-3 0,8 8 225,5-18 0,0-1-2119,0 14 2119,2-16 0,1 0-45,5-3 0,2-1-57,17 16 12,-5-15 1,4-4 88,-4-5 1,1-5 45,5-4 0,-1-6-90,12-13 180,-9 0 2024,-12-22-2114,-5 13 90,-6-14 90,-2 6-180,-10 4 90,3-4 479,-14 5-569,13 6-90,-14 1 3276,10 5-3219,1 1-147,0 5 338,6 1-338,0 6 21,6 6 69,6 6 90,2 2-180,9 4-269,7-6 179,-2 1-90,13-6-450,-3-2-2557,0-5 2443,-1 0-336,5-11-27,-4-8-153,1-13 1081,-14-5-361,-14 5-180,-11-9 721,-6 13 89,-6-13 0,-13-1-2230,-1 2 2230,9 16 0,-2 0 0,-2-3 0,-1 0-42,2 3 0,0 1 42,-3-7 0,-2-1 0,-2-4 0,0-1 0,1-2 0,0-2 0,5 10 0,0-2 0,1 1 253,-3-8 1,2 2 140,4 11 1,4 3 235,0-6 2252,13 33-2342,7 4-181,5 17 451,12 16-630,-3-7 1147,-7-8 1,2 2-1059,2 2 1,0 1-1164,-4-5 1,-1 2 1073,5 4 0,0 2 45,0 2 0,0-1-1151,-1-8 0,-1 1 1016,2 13 0,1 1-263,5-2 0,-1 0 263,-6-6 0,0-1-315,4 4 0,1-2 180,2-4 0,-1-3-1394,6 2 1124,-9-10 1,1-5-2523,15-15 2837,-14-7 0,7-11 0,-16-1 0</inkml:trace>
  <inkml:trace contextRef="#ctx0" brushRef="#br0" timeOffset="80374">15061 10497 7533,'-19'-33'0,"1"4"1979,5 17-180,-5 0-990,-1 5-269,0 1 89,-15 12 1,12 1-510,-13 11 285,13-4 0,2 2-3364,-9 11 3139,11-7 0,0 2 90,0 4 0,2 1-263,7 0 1,1 0 127,-5 10 0,3-1-135,11-9 0,4-3 180,8 13-540,6-18 0,4-3 360,11-1-360,-8-3 1,2-1 44,5-1 0,0-2-772,-9-4 1,1 0 861,9 5 1,2-1-46,-5-7 0,-2-1-457,-1 3 1,-2 0 501,2 0 0,-1-1 1207,20 5-1162,-30 0-270,10 4 70,-31 2 21,-3 6 89,-18 0-240,-1-1 0,-8 2 1,2-1 643,1-3 1,-1 1-1,-6 4 1,-3 5-1,3-3 1,4-1-1,0 0 1</inkml:trace>
  <inkml:trace contextRef="#ctx0" brushRef="#br0" timeOffset="81357">6818 12617 9422,'0'-19'1259,"17"-10"-1439,-7 14 90,18-14-90,-5 5 0,1 1 180,13-9-1223,-5 0 1,0 1 1042,1 9 332,3-13-782,11 22 540,-22 6-135,9 15 0,-1 7 315,-8 9 0,-3-2 0,3 6 0,-3-4 0,8 9-30,-6-9 0,3 4 0,-3-6 120,7 2 45,7-5 0,-1-4 44,-7-8-269,17-7 270,-17-23-180,-3 0 119,3-12-389,-5 10 270,-6-5 0,4 4-180,-8 0 0,1-1 180,11-3-135,-9 9 0,0 1-45,18 2 90,-8 11 0,3 2 0,1 4 270,5 12-135,6 3 0,1 3 0,-22-4 0,0 3-90,16 7 0,0 0-135,2 4 135,-17-14 0,2-2-45,10 0 0,0-4 0,11 0-135,0-3 0,0-2 45,-3-8 0,-14 1 0,1-2-90,6-8 0,-2-1 90,-8 6 0,-1-1-45,17-10 0,-1 1-134,5 5 224,-23 1 0,2-1 90,2 5 0,-1 1-135,15-5 45,-15 5 0,2 2 314,4 5 1,0 2 0,18-5-180,-17 6 0,0 3 45,-2 4 0,-3 2 45,14 5-90,-13-1 0,4 3 0,-3-2-135,-4-6 0,0 0 45,12 4 0,6 2 0,-4-3-90,-8-7 0,0-2 120,3 1 0,2 1 0,-2-3-120,-5-4 0,-1-1 0,4 2 0,0 0 0,3-7 0,0 0-45,-11 4 0,-1-1 135,8-3 0,1-1-45,5-1 0,0 2 45,-13 1 0,2 0 210,10 1 0,5 0 0,-5 0-210,-8-1 0,0 2 60,5 1 0,3 3 0,-3-1-60,15-4 45,-17 8 0,1 2-270,-3 1 0,-1 2 135,-5 2 0,0 1 90,9 0 0,1 0 0,-9 1 0,-1 1 0,1-2 0,0 0 0</inkml:trace>
  <inkml:trace contextRef="#ctx0" brushRef="#br0" timeOffset="85865">5789 6768 7533,'-7'-14'-900,"2"-3"1170,5 16 90,0-4-540,0-1 0,0 4 0,11-3 180,-3 5 180,10 0-90,-6 0 360,1-6-270,4-6-90,3-2-180,5-9-270,-1 4 180,12-6 45,-15 10 0,2-1 135,7 0 0,2 1 0,5-1 0,1 0 180,-1-2 0,1 0-1819,6 8 1,-2 0 1625,-15-2 1,0 0-376,9 6 0,-3 0 478,-10-7-135,8 7 0,0 0 45,-6-6-45,5 5 0,3 1 45,-8-2 0,1-2-135,10 1 0,3-1 45,3-4 0,2-2 0,3 1 0,0-2 930,-13 2 1,1-1 0,0-1-781,2-1 0,0-1 0,0 0-549,-3 2 0,1-1 1,-1 0-1,-1 2 489,-3 0 0,-1 0 0,1 1 0,12-6 0,3 0 0,-1 1-112,-8 3 1,-1 0 0,1 0 88,-3 0 1,1 0-1,0-1 1,1 0 112,1-1 0,2 1 0,-1-1 0,-1 0 59,5-4 1,-2 1 0,0 0-150,-1 2 0,1 2 0,-1-1 30,1 1 0,0-1 0,0 1-90,1 0 0,0-1 0,0 1-30,3 0 0,1-1 0,-1 0 90,-1-3 0,-1 0 0,0-2 0,-1 0 0,0 0 0,-2-2 60,0 0 0,-1-2 0,0 1 30,0-2 0,-1 0 0,1 0-68,-7 6 1,0-1-1,1 1 1,0 1-23,3-1 0,-1 1 0,2 0 0,1 0 22,3 0 1,1-1-1,1 2 1,0 1-202,0 2 0,1 1 0,0 2 1,1 1 200,0 0 1,1 1-1,-1 2 1,1 1-46,-2 3 1,1 2-1,-1 1 1,-1 1-52,8-1 1,0 2 0,-3 2 103,-5 3 0,-2 1 0,-1 2 60,9 5 0,-3 3 1307,-9 0 0,-1 3-1397,-3 9 0,0 2-180,3 1 1,3 0 186,-8-6 0,1 1 1,4-2 36,-2-7 1,3-3 0,2 0 0,0 0 32,5 0 0,0 0 0,2-1 0,-1 0-32,1 1 0,1-1 0,-1 1 0,-1 2-23,-2 0 1,0 1-1,-1 1 1,-2 2 22,-4 1 0,-2 1 0,0 1 0,-1 0-119,0 1 1,-1-1 0,1 1-1,0 0 96,1-1 1,0-1 0,1 0-1,-1 0-45,1-1 1,0 1 0,0-2-1,1-1 23,2 0 0,2-3 0,0 1 0,-3 1 0,6 7 0,-2 1 0,-3 1 0,-5-4 0,-2 2 0,-8 3 30,-12 12 0,-8 5 0,-4-4-218,-1-2 1,-6-1 187,-8 0 0,-7 1 0,-1-1 89,1-5 1,-1-2 0,-3 2-90,3-3 0,-3 0 0,0 1 0,-1 1-23,-3 5 1,0 1 0,-1 0 0,2 1-91,1-2 1,2 1-1,-1-1 1,1 0 44,1 0 1,0-1-1,-1 0 1,0 0-1,-2 0 1,0 0-1,-1 0 1,-2 0-5,2-4 0,-2 0 0,0-1 0,-2 0 0,-2 1-41,3-4 1,-1 0 0,-2 0 0,0 0 0,0 0 0,-1-1 276,-2 2 1,0-1 0,-1 0 0,0 1 0,0-2 0,0 1 30,0-1 0,0 1 0,0-1 0,1-1 0,-1 1 0,1-1-250,2-1 0,1 0 0,0-1 0,0 0 0,0 1 0,0-1 25,2 0 0,0-1 0,0 1 0,1-1 0,-1 1 1,0-1-151,-6 5 0,1 0 0,-1 1 0,0-1 0,-1 0 45,4-2 0,-1-1 0,0 1 0,0 0 0,0-1 1,-1 1-91,4-3 0,0 1 0,0-1 0,0 1 0,-1-1 0,0 0 0,0 0 199,0-1 0,-1 1 1,-1-1-1,1 0 0,-1 0 1,1-1-1,-1 0 101,-5 1 0,-1 0 0,0 0 0,1-2 0,-1 0 0,1-1 0,4-2 0,-1 0 0,1-1 0,-1-2 0,1 0 0,0-2-92,-5 0 0,1-3 1,-1-1-1,0-1 0,1-1 17,-1 0 0,1 0 0,0-1 0,-1-2 0,0-2 0,0-2 0,-1-2 0,-1-1 0,1-1 0,0-1-25,5 1 0,1 0 1,-1-1-1,0 0 0,1-2 1,-1-1 24,0-1 0,-1-2 0,1 0 0,-1-2 0,1 1 0,0-1 60,0 1 0,1 0 0,-1 0 0,1-1 0,0-1 0,0 0 89,-1-1 1,1 0 0,0-2 0,0 1 0,0-1 0,1 0-45,0 0 0,1 0 0,1 0 0,-1 0 0,1-2 0,0 0 14,-1-3 1,0-1 0,1 0 0,-1-1 0,2-1 0,0 0 45,2 1 0,0-1 0,0 0 0,2 0 0,1-2 0,3 0-22,-2-6 1,2-2 0,3 0 0,0 0 0,2 2-144,-1 0 0,0 1 0,4 0 0,4 1 0,7-4 0,5 1 0,2 3 0,4 1 0,0 0 0</inkml:trace>
  <inkml:trace contextRef="#ctx0" brushRef="#br0" timeOffset="86865">7760 6966 7533,'-25'-36'569,"0"0"1,2 15 0,-3 4-885,-4 0 0,-1 10 15,5 19 0,-2 10 1,2 5 209,2 1 0,2 4 0,0 3 0,1 1-197,2-2 1,1 2 0,1 2-1,1 0 1,3-1 308,0 5 1,2 0-1,3-1 1,7-4-53,5 3 0,6-3 0,7-14 26,23-26 0,5-19 116,-19 1 1,1-6-1,-2-3 1,-2-2 44,1-6 1,-1-3-1,-4-2 1,-3 1 44,-5 2 0,-4-1 1,-2 1-1,-2 4 68,0-19 0,-10 13-270,-19 24-135,20 55 0,10 24-23,2-22 1,2 4 0,3 1 0,2 2-237,-2-8 0,2 0 1,2 2-1,0 0 1,1 1-1,0-1 289,3 3 0,1 1 0,0-1 0,1 1 0,0-1 1,-2 1 14,0-3 0,0 0 0,-1 0 0,0-1 0,-1 1 0,-3 0 55,1 4 1,-1 1 0,-2 0 0,-4-2-1,-6-2-10,-7 1 0,-5-1 0,-5-4 0,-5-4 270,-13 1 0,-7-6 0,-4-12 44,-4-14 1,-3-11 0,4-11-113,15-1 1,3-7-1,3-5 1,6-3-368,3-8 0,6-6 1,7-2-1,4 0 228,5 5 0,6-1 0,3-1 0,4 0 0,1 0-51,0 11 1,1-1 0,3 0 0,1 0 0,1 1 0,1 1 0,0 0-45,1 1 0,2 1 0,1 0 0,0 1 0,1 0 0,-1 0 0,-2 1-58,4-4 0,-1 0 0,0 1 0,-1 0 0,-1 1 0,-2 1 215,6-8 0,0 2 0,-5 0 0,-8 3 189,-6-12 1,-16 7 336,-12 14 0,-6 12-291,-12 35 0,1 18-255,11-5 0,2 4 0,5 3 34,2-1 1,3 2 0,3 2 0,4-2-365,4-1 0,4-1 0,3-1 1,4-3 269,8 1 0,4-4 0,3-5 0,13-2 0,3-10 0,3-19 0,-1 0 0</inkml:trace>
  <inkml:trace contextRef="#ctx0" brushRef="#br0" timeOffset="87181">8740 6892 7533,'-21'-18'1638,"0"1"0,-2 16-597,-6 37-1761,27-7 1,7 7-1,3 2 240,3 8 1,3 2-1,4-2-113,3-1 0,3-3 0,7-9 413,5-13 0,4-7 1,0-11 358,-3-13 1,-1-10 0,-4-5 359,1-10 1,-3-8 0,-12 0-150,-14 0 0,-9-1 0,-9 6-121,-10 7 1,-7 6 0,-5 9-293,1 11 1,-4 7 0,-1 6-1,1 4-797,1 6 1,0 7 0,2 2 0,3 0 449,-1 0 0,4-1 0,5 4 0,6 4 0,3 2 0,7-5 0,9 7 0</inkml:trace>
  <inkml:trace contextRef="#ctx0" brushRef="#br0" timeOffset="88264">8974 6879 7533,'-19'-45'1092,"-1"0"0,1 11 0,9 12-770,21 22-1087,3 27 1,-2 14 314,-1-5 0,0 5 0,0 2-129,1 5 1,0 1 0,0-1 398,-4-5 0,0-1 1,0-5 518,1-1 0,2-16 20,5-38 1,2-18 0,-6 3 0,-2-6 0,1-2-238,1 1 0,0-3 0,1 0 0,0 1-62,3-3 0,0 2 0,1 3-195,4-7 0,2 14-404,26 33 584,-24 25 0,-1 8 0,2 3 0,-1 1 200,0 1 1,0-8-66,18-17 180,-23-55-1,-10 2 1,-3-4-300,-5 10 0,-3-1 0,0 2 338,-2-8 1,0 6-1029,2 5 270,-5 27-45,14 30 1,12 14-1,7-12 0,8-1 255,0 0 0,5 0 0,4-8-47,-8-11 1,2-5 0,1-4 0,-1-5 196,0-3 0,1-5 0,-3-4 0,-3-2 479,4-10 1,-4-4 0,-8-3-61,-8 1 1,-6-3 0,-10 5-60,-14-3 0,-12 9-270,-9 14 0,-3 13-225,0 19 0,4 12-315,12-2 0,4 6 1,5 1-61,7 1 0,6 2 1,8-5 29,7-3 0,7-3 0,5-10 60,8-13 1,4-12-1,0-7 102,-6-5 0,-1-8 1,-1-3-1,-3-3 295,0-5 1,-3-5-1,-2 0 1,-4 0 322,0-2 0,-3 1 0,-5-3 239,-7 1 1,-2-3 0,-4 1-1,-1 4-620,-3 4 0,-2 4 0,0-1 261,0-7 0,1 0 0,-2 0 179,-3 1 1,-1 0 0,1 9 0,-5-1-1169,-1 12-1,12 47 1,4 19 509,2-1 0,1 6 0,1 0-7,-1-9 1,2 0 0,-1 1 0,0-2 426,-1 7 0,0-2 0,2 1 59,7 5 1,3 2 0,0-8 396,0-7 0,1-4-531,6 9 0,2-4-135,2-9 2427,-14-39-2247,-11-20-630,0 3 1,0-5-316,0-15 1,0-4-239,0 18 1,0-1 0,0 1 367,-2-11 1,-2 2 2037,-3-5 1,-4 4-594,-9 0-705,6 6 1,10 41-1,16 29 1</inkml:trace>
  <inkml:trace contextRef="#ctx0" brushRef="#br0" timeOffset="89014">10736 6706 7533,'-4'-34'599,"1"1"1,-1-3 0,2 4-61,2 10 721,0-7-901,0 16-1168,0 1 719,0 0-1169,0-12 1169,0 9-810,11-31 720,-3 23-90,8-16 1,3-7 359,0 3 0,0 0-1183,-7 9 1,-1-2 0,1 3 1189,7-6 0,-4 4 1320,-8-5-1147,-1 33-270,-17 7 0,8 12-360,-19 29 270,14-10-90,-1 6 1,0 0-1,2-5-135,5 3 0,4-1 135,5-11 0,22 17 90,-7-32 225,11-5 0,2-6-45,-2-11-90,11-2 0,-3-3 90,-15-9 45,4 5 0,-3 0-135,-12 0 270,3-6-270,-13 22-270,-5 2 360,0 10-180,0 13 90,0-2-360,6 23 180,1-22-539,22 12 539,-7-22 0,4-6 0,0-2 180,3-6-135,0-11 0,0-4 495,0-3-225,-7-12 0,-3 0 674,-5 11-179,-7-9 0,-3 2-181,-4 21 2827,0-16-2968,-5 28-39,3 22-269,-3 0-180,3 14 1,4 4 134,-1-15 0,3 1-1048,5 9 1,3 5 0,2-5 930,-1-5 0,4-2 102,12 8 0,7 4 0,-3-6-177,-10-8 0,2-1 327,3 1 0,5 2 0,-1 1 0,-5-3-135,-5-1 0,-3 2 75,4 11 0,1 6 0,-7-4-120,-11-14 0,-5 1 30,-8 12 0,-6 5 0,-2-7-300,-1-13 1,-5-1-46,-6 4 0,-6 4 0,-2 0 1,3-6 188,-5-3 1,-2-2 0,-1 4 0,-3 3 0,2-4 0,4-7 0,0 0 0</inkml:trace>
  <inkml:trace contextRef="#ctx0" brushRef="#br0" timeOffset="89198">9830 6222 7533,'9'-44'819,"1"-1"0,-1 1 0,1-3 0,9 5-357,8 20 1,9 2 0,3 3 0,-4 4-1422,7-1 1,3 4 958,-7 2 0,7 0 0,3 0 0,-3 1 0,-7 2 0,6 3 0,-3 3 0,2 2 0,-1 0 0,0-1 0</inkml:trace>
  <inkml:trace contextRef="#ctx0" brushRef="#br0" timeOffset="91641">26504 8354 6930,'-35'-18'0,"1"0"0,-3 0 0,1-2 120,5-3 0,1-2 0,0 1-1759,-7-1 1,-1 0 1612,-3 0 1,-4-2 0,3 4-504,3 5 0,1 1 559,2 2 0,-2-2 0,-1 3 30,1 2 0,-1 2 0,2 0-326,3 0 1,1-1 0,-1 0 325,-5 0 0,-2-1 0,0-1-105,4 2 0,-1-1 0,0 0 0,3-1-441,1-2 0,2-1 0,-2 0 463,-1 2 1,-3 0-1,0-1 1,1-2-46,0-4 1,1-1 0,1-1-1,0 1-47,-4-3 0,1 0 1,-2-1 114,3 1 0,-2-1 0,0-2 0,-1-2-39,2 0 1,-1-2 0,0-1 0,2 0 0,1 3 38,4 2 0,2 1 0,0 1 0,-3-3 0,2 2 0,-4-2 0,-2-2 0,-1 0 0,1 0 0,3 2 0,3 3 0,0-3 0,4 2 0,0 1 0,-2-1 0,-1 2 0,-2-1 0,0 0 0,-1-1 0,0-1 0,2-2 0,-2-2 0,1-2 0,0 1 0,1 0 0,3 3 0,-4-3 0,3 3 0,0 0 0,-3-5 0,4 4 0,-3-3 0,-1-2 0,-1-2 0,1 1 0,1 1 0,3 3 49,0-2 0,3 2 0,0 1 1,1 0-1,-2-3-19,1 1 0,-2-1 0,1-1 0,-1 0 0,2 1 0,1 2-8,-4-6 1,1 1-1,2 2 1,1-1-23,0 1 0,2 1 0,0-1 0,1 1-24,-2-9 1,1 0-1,3 1-36,6 9 0,1 0 1,0-1 157,-4-6 1,-1-2 0,3 0-99,4-2 0,2-1 0,3 2 25,0-2 0,1 0-25,0 4 0,-1-2 0,3-1-60,7-3 0,4 0 1,-1 2 59,-1 10 0,0 2 0,1-2 0,2 1 0,2-3 0,1 0 0,1 0-23,2 1 1,1-1-1,2 1 1,0 1 22,4-6 0,1 3 0,2-3 0,-4 4 0,2-1 0,0-1 0,3 0-32,-2 7 1,2 0 0,2 0 0,-1 1 0,0 2 31,2-2 0,-1 2 0,1 1 0,2-2 0,-2 0 0,0 0 0,2-1 0,0 0 0,2 2 74,-1 4 1,2 0 0,0 0 0,1 1 0,-1 1 0,-2 1-107,6-5 1,-1 3 0,-1-1-1,3 0 77,-5 5 0,0-1 0,2-1 0,1 1 0,0 1 0,0 1 9,7-2 0,1 2 0,0 1 0,0 1 0,-2 0-32,3 0 1,-3 1-1,1 1 1,4-2-36,-9 5 0,3-1 0,3-1 0,0 1 1,0 0-1,-2 2 0,-4 1 35,10-2 1,-5 3-1,0 1 1,5-1-23,-7 3 0,4-1 0,1-1 0,2 1 0,-1 1 0,-2 0 0,-3 1 0,0 1 0,-4 0 0,-1 2 0,1-1 0,4 0-26,1 1 0,3-1 1,3 0-1,1 1 0,-1-1 1,-2 2-1,-3-1-10,-1 1 0,-2 0 0,-2 1 0,1 0 0,2 0 6,-2 0 0,1-1 0,1 1 0,1 0 0,0 0 0,0 2-15,3 0 0,0 1 0,1 1 0,0 1 0,-2-1 0,-2 0 9,-1 0 0,-3 0 0,0-1 0,0 2 0,2-1 11,1 1 0,2 1 0,1 0 0,0 0 0,-1 1 0,-4 0 25,4 1 0,-3 1 0,-1 0 0,1-1 0,1 0 0,1-1 0,0 0 0,0 1 0,-3 1 0,0 2 0,1-1 0,-1 0 0,4-1 0,0 0 0,1-1 0,-2 2 0,-6-1 0,0 2 0,-1 0 0,4-1 0,2-1 0,3 1 0,2-1 0,0 1 0,-1-1 0,0 2 0,-1 0 0,1 0 0,0 0 0,0 0 0,-1-1 0,2 1 0,-1-1 0,-1 0 0,0 0 0,-4-1 0,-1 0 0,0 1 0,-1-1 0,0 1 0,5 3 0,0 0 0,-1 0 0,-3-1 0,2-1 0,-2-1 0,1 1 0,-5 1 0,0 1 0,0 0 0,-2 0 0,1-2 0,-3 0 0,-1 1 62,9 7 1,-2 1 27,1-1 0,-2 2 135,-4 0 0,-2 2 0,4 10 0,-1 2-90,-8-5 0,-2 3 44,-6 8 1,-2 6 0,-3-4 91,-3-3 1,-4 2-227,-5 0 0,-1 7 0,-2 0 0,0-6-135,-1 3 0,1 0 36,1-8 0,0 7 0,1 1 0,1-2 1,1-6 528,1 7 1,5-1-584,1-6 0,5 7 0,1 2 0,2-3 0,-2-8 288,7 6 1,6-3-271,-4-6 0,6 6 0,2 2 0,0-3 0,-5-6 60,-3-7 0,-2-3 0,3 2 30,7 5 0,6 3 0,1 2 0,-1-2 0,-6-5-45,6 4 0,-1 1 99,-8-6 0,6 5 0,1 1 0,-2-1 0,-6-3-54,5 6 0,-2 1 90,-4 1 0,4 7 0,-1-1 0,-6-3-90,-1 1 0,-6 2 112,-3 0 0,0 7 1,-1 0-1,-4-6-112,-2-1 0,-4 2 112,-3 1 1,-1 9-1,-2-1 1,-1-7-23,-4 0 0,-2-1-18,2-7 0,-2 5 0,0 3 0,1-3 0,0-5-162,-2 11 0,1 1 18,3-10 0,0 7 0,0 1 0,1-1 0,1-7-18,2 8 0,2 0-18,1-9 0,2 7 0,0 1 0,-1-1 1,1-7 17,0 7 0,2-1-45,2-1 0,3 7 0,0-1 0,-1-6 90,-2-2 0,0-1-23,-1-1 1,2 7-1,-2-2 1,-1-6-23,-1-6 0,-3-1 150,-7 17 0,-4 6 0,-5-9-60,-1-19 0,-5-2 180,-9 7 0,-7 7 0,-2-1 0,2-7 197,5-9 0,1-5 1,-6 2-276,3 0 1,-7 1 0,-3 3 0,-2 0 0,0-1 0,3-2-1,4-2-337,0 0 0,4-3 0,-1 0 0,-7 2 265,6-3 0,-5 1 0,-5 2 0,-1-1 0,-2 2 0,1-2 0,1 0 0,4-1 0,5-1-53,-11 3 1,6-2-1,1-1 1,-7 3 42,9-3 0,-4 0 0,-3 2 0,-3 1 0,0-1 0,1 1 0,1-2 0,5-1 0,4-1-155,-7 1 0,7-2 0,0 0 0,-4 2 45,3 0 0,-5 1 0,-2 2 0,0 0 0,2-2 0,4-1 1,7-3-46,-14 1 0,5-2-105,-2 3 0,-3 1 0,10-5 649,9-8-499,1 0 1,0 0-1,4 0 45,-17-1 0,-3 2-45,-3 4-50,12-2 1,-9 0-1,-2 0 1,6 1 184,-5 2 0,-3 1 89,12-2 1,-6 0 0,-4 0 0,0 0 0,2 0 0,5-1-52,-5 1 1,5 0 0,-6 0 44,8 0 1,-6 0-1,-3 0 1,-1 1-1,1-1 1,3 0 0,6-1-100,-11 0 1,7-2 0,-7 1 75,5 0 0,-6 1 0,-3-1 0,0 0 0,3 0 0,7-2-45,-2-1 0,5-2 0,-4-2 12,0 0 0,-6-1 0,-1-1 0,3-1 0,5 1-72,7-1 0,4 0 0,-3-3 67,-10-4 1,-6-4-1,1-1 1,7 2-248,1-1 0,1-2-90,2-1 0,-3-5 0,-1-1 0,7 3 45,1-1 1,2-2 224,0-1 0,-1-3 0,4 2 0,6 3 0,2 1 0,0-3 0,-1 1 0</inkml:trace>
  <inkml:trace contextRef="#ctx0" brushRef="#br0" timeOffset="92215">26392 9667 7533,'-4'-45'0,"1"0"0,0 1 0,1 5 0,2 1 1169,-6-3-90,5 25-1169,-10 11-89,-7 35 89,3-4 0,-2 4-598,0-1 0,-1 2 0,-2 1 508,-4 5 0,-1 0 0,-1 2 45,7-7 0,0 0 0,0 2 1,-1-1 21,-1 1 1,-1 0-1,1 0 1,0 0 22,2 0 0,0 1 0,1-1 0,-1-1-90,-4 7 0,-1-2 0,2-1 180,-1 9 0,1-5 0,4-15 0,2-4-180,3 1 630,6-27-270,2-10-90,11-13 0,4-5-508,-3 5 1,1-1 417,7-10 0,1-3-340,-5 11 0,1-2 1,1-1 429,1-3 0,1-2 0,0-2-12,-1 3 1,0-2-1,0 0 1,0-1 10,1-3 1,-1 0 0,0-1 0,0 0 112,0-1 1,-1 0-1,1 0 1,0 0-113,-1 1 0,1-1 0,0 1 0,0 2-644,3-7 1,0 2 0,0 4 598,5-3 0,0 6 45,-8 13 0,2 8 463,19 12-373,-2 18-90,-8 2 0,-1 6-96,2 12 0,-2 5 6,-1 6 0,-2 5-90,-5-9 0,-2 4 0,-1 0 30,-1 1 0,-2 1 1,0 1-241,-1 2 0,-1 1 0,-1 0 215,0 1 1,-1 0-1,-1 0-395,-2 1 1,-1-1-1,0 1 120,1-1 0,-1 0 1,-1-2 359,-2-8 0,-1-1 0,-1-1 0,-2 10 0,-2-5 0,-3-14 0,1 0 0</inkml:trace>
  <inkml:trace contextRef="#ctx0" brushRef="#br0" timeOffset="92390">25846 10114 5559,'-27'-36'1034,"0"0"1,-3-3 44,8 11 1,4 5-451,11 16 361,40 7-2069,-1 2 209,7-1 1,9 1-1,-3 0-115,-7-2 1,1 0 570,-2 0 0,6 0 0,3 0 0,-2 0 1,-7 0 265,8 0 1,-2 0 0,-7 0-1,5 0 1,-2 0 0,-4 0 0,-1 0-1,1 0 1</inkml:trace>
  <inkml:trace contextRef="#ctx0" brushRef="#br0" timeOffset="92809">26801 9741 7533,'13'-35'270,"-7"13"2158,6 4-2338,-11 25 90,4 19 0,1 6-360,1 13-913,-3-7 1,0 6 0,0-5 155,0-9 0,-1 1 367,2 10 1,2 5-1,-3-7 890,-1 8-905,8-2 0,-1-5 226,-7-22 359,14-1 0,-10-36-1090,1-14 1,1-4 1044,-2 11 0,0-1 674,4-11 1,2-6 0,-2 5 631,-4 9 0,2 1-422,8-8 1,3-3 0,0 7-570,10-6 44,9 9 1,3 9-675,2 25 360,-2 13 0,-2 7-315,-21-4 1,-2 5-581,7 10 1,3 8 0,-4-6 444,-7-9 0,0 0 30,10 11 1,5 5-1,-3-8 182,-9-14 0,1-4-122,11 3 0,7 0 0,-4-5 90,13-4 158,-12-14 0,5-4 1,-6-2 111,6-9 0,-1-12 0,-4-5 0,-13-3 0,-6-4 0,-3 0 0,0 4 707,-4 1 1,0 3-528,-1 16 3096,14-5-1589,-14 34-1057,6 15 0,1 4-630,0 14-553,-2-7 1,1 6 0,-1-4 12,-2-10 1,0 0 539,3 11 0,3 5 0,-1-6 0,0-13 0,1-2 0,5 13 0,-1 0 0</inkml:trace>
  <inkml:trace contextRef="#ctx0" brushRef="#br0" timeOffset="92990">27842 9271 7533,'-10'-35'959,"1"0"1,2 0-1,1 4 390,1-2-539,16 20-2339,8 49 1529,-3-2 0,0 3 0,0 1 0,-1 2 0,1 2 0,-1 0 0</inkml:trace>
  <inkml:trace contextRef="#ctx0" brushRef="#br0" timeOffset="94015">28475 9816 7533,'9'-48'869,"1"-1"1,-1 11-1,0 3 1290,-2 0-450,9 39-2608,-8 16 899,1 5 0,0 5-1035,-2 9 1,-1 2-210,0 3 1,0 2 433,-3-10 0,-1 1 1,0 0 419,2-3 0,0 0 1,-1-1-63,0 12 1,1-2 361,3-7 0,4-5 90,14-5 0,6-38 0,-11-10 0,-2-7-155,-2-2 0,-1-3 290,0 1 0,1-1-45,1-5 0,1 1 1124,1 2 0,1 0-735,-4 6 1,0-2 0,1 2 242,5-7 1,0 4-543,-4 6 0,1 4 498,11-1-1668,-10 36 990,-3 19-540,-10-7 1,-1 3-232,0 6 1,0 2 365,3-1 0,0 1 135,0-1 1,1 1-1,4-3 0,3-3 606,0-8 1,3-3-292,4-1 0,2-5 0,1-9 0,2-5-135,2-2 0,0-4 450,1-6 0,-2-4-979,-1-3 0,-1-2 934,-8 6 0,-2 1 44,17-18 239,-11 9-59,3-1-134,3 6-135,-11 15-42,-1 17-49,0 24-538,-4 9 1026,-1-11 0,3 0-1027,-2-2 0,3-1-402,9-1 1,4-3 491,0-3 0,3-5 45,9-7 0,1-5 45,-1-3 0,-1-3 180,5-5 0,0-4-180,-1-5 1,-3-4 224,0-4 0,-2-2-135,-2-4 0,-2-3 629,-3-3 1,-4-1-46,-5 5 1,-4 0-90,-2-2 0,-6 1 495,-5-14-271,-19 12-809,-20 15 630,-17 17-630,20 6 0,1 5 74,-3 7 1,0 2 15,-3 1 0,1 3-180,3 3 0,2 1 45,-1-3 0,3 0 317,5-3 1,4 0-633,-2 9 540,19-13-180,25-12 360,13-23-180,-8 8 0,1-2-109,-2-7 0,0-2 333,5 1 1,-1 1-45,-4 2 0,-1 1 379,0-2 0,-1 3-19,17 1-450,-1 2 180,-6 27-450,-5 10 315,-16 0 0,-2 3-705,1 0 0,0 0 255,3 3 0,2-2 45,0-6 0,4-4-132,5-2 0,2-6 177,-2-6 1,0-4 89,-1-4 0,0-4 0,-3-1 0,-2-5-90,2-9 0,-2-5-42,1-4 0,-2-3 87,1-9 1,-2-4 358,-8 10 1,-1-1 0,-1 0 120,-4 1 0,0 1 0,-2-2-469,0-3 0,-1-1 0,-1 0 379,1 2 0,0-1 0,-1 1-30,0-1 0,-1 1 0,0 0-180,2 1 0,0 0 0,1 2 321,3-12 1,2 2-547,-4 13 0,1 3 225,6-11 738,-8 28-1008,-5 24 90,-5 27 270,-1-6 0,-1 4-593,1-4 0,0 3 0,-1-2 637,-3 9 1,1 1-90,0 4 0,0 1-374,1-14 0,-1 0 0,2 0 284,2 7 0,1 0-154,-3-8 1,-2 1 0,3 1-72,3-1 0,3-1 0,1 0-135,0 14 1,4-1-543,3-10 1,2 0 0,2-2 946,4 2 0,3-4 0,4-6 0,2-5 0,12 4 0</inkml:trace>
  <inkml:trace contextRef="#ctx0" brushRef="#br0" timeOffset="94443">30941 9853 7533,'-26'-36'1092,"0"-1"0,3 7 0,10 1 546,23 2 0,8 4-1984,8 0-374,15 17 1,9 6-211,-14-2 1,0 0 0,-1 1 138,7 0 1,1 0 640,4-2 0,5-1 0,-9 0 60,5 3 390,-11-1 0,4 0 0,-4 1-300,8 1 299,-9 0 1,6 0 0,-6 0-165,-9 0 0,0 0 374,13-2 1,6 0 0,-5 0-420,-11 2 0,-1-1 90,14-5 0,5-3 0,-6 1-315,-15 4 0,1-1 45,7-5 0,5-4 0,-7-2 170,-8-4 1,-7-4 9,-5-7 0,-5-1-1,-8-15-1728,-35 23 1,-10 9 1511,-2 8 157,8 9 0,-8 5 0,6 0-104,11 0 1,0 3 162,-12 7 1,-4 4 0,7-1-90,15-6 0,1 2 60,-6 8 0,-3 5 0,8-3 373,6 7-343,13 10 0,10-1-559,24-10 528,5-8 1,13 0 0,4-3-60,-9-10 0,5-4 0,2-2 0,0 0 0,-2 1 0,-6 1 0,-1 0 0,-1 0 0,1-1 0,1-1 0,2-2 0,0-1 0,0 1 0,-1 0 0,1 0 0,0-1 0</inkml:trace>
  <inkml:trace contextRef="#ctx0" brushRef="#br0" timeOffset="96757">19400 10547 6543,'30'-19'360,"7"1"-45,-10 13 0,2 3 89,8 1 1,5 2-225,1 0 0,3 1 0,5-4-677,-10-1 1,3-3-1,2 0 1,2-3-1,0 0 497,-7 1 0,1-1 0,1 0 0,1-2 0,0 0 0,1-2 0,-1-1-238,0-2 0,1-1 1,0-1-1,1-2 1,0 0-1,-1-1 1,1 0-1,-1-1 218,-3 2 0,0 0 0,-1-1 0,1 0 0,0 0 0,-1-2 0,0 1 0,0-1 1,-1-1 19,-1 0 0,0-1 0,0-1 0,-1 0 0,0 0 0,0-1 0,-1 0 0,1-1 0,-1 1 19,0 0 1,-1 0 0,0 0 0,1-1 0,-1 0 0,-1 0 0,0-1 0,0 0 0,-1-1-10,-1 0 0,0 0 0,0-1 0,-1 0 0,0 0 0,0-1 0,-2-1 0,1 1 0,-2-2 1,3-3 0,0 0 1,-1-1-1,-1-1 0,0 0 1,-2 0-1,0-1 0,0-1-182,-2-1 1,0 0 0,-1-1 0,-1-1 0,0 0 0,-1 0 0,-1 0 0,-1 0 158,-1 0 1,-1 0 0,0 0 0,-1-1 0,-1 1-1,-1-1 1,0 0 0,0 1-1,-1-1 1,-1 0 0,0 0 0,-1 0 0,0 0-1,-1 0 1,0 0 0,-1 0-115,1-4 1,0-1 0,-1 1 0,-1 0 0,0 0 0,-2 1 0,0 0 99,-2 4 0,0 1 0,-1 0 1,-1 0-1,-1 0 0,-1 1 1,-2 0 36,-2-3 1,-1-1 0,-2 1 0,-2 1 0,-2 1 0,-2 2-48,-6-4 0,-3 1 0,-2 2 0,-3 1 0,-3 2 21,2 6 0,-2 2 0,-2 1 0,-1 0 0,-1 2 0,-1 1 99,-2 1 1,-2 0 0,0 2 0,-2 1-1,0 1 1,0 0-85,-4-1 0,0 0 0,-2 1 0,0 1 0,0 1 0,0 1 15,-1 0 0,-1 2 0,0 1 0,0 0 0,0 0 0,1-1 15,2-1 0,0 1 0,0-2 0,1 1 0,0 0 0,2-1 6,-5 0 0,0 0 0,2 0 0,1-1 0,4-3 228,-1-6 0,3-3 0,3-1 0,3-1-264,7 2 0,3-1 0,1-1 0,2 1-30,-4-12 0,3 0 0,-5 2 0,-4 5 0,-3 1 0,-6 6-15,-1 9 0,-3 4 0,-5 3 0,-1 3-33,7 4 1,-2 3-1,-1 2 1,-2 1 0,0 1-1,-2 0 111,4 2 1,-1 0 0,0 1 0,-2 1 0,0 1-1,-1 0 1,-1 1 0,1 0-132,-1 1 0,0 1 0,0 0 1,-1 1-1,0 0 0,-1 1 1,0 1-1,0-1 0,-1 2 122,6-2 1,-1 1-1,0 0 1,0 1 0,-1 0-1,0 0 1,0 1-1,-1 0 1,1 0 0,-1 1-1,0 0-30,1-1 1,0 1 0,-1 0 0,0 0 0,0 1-1,0-1 1,0 1 0,-1 1 0,1-1 0,0 1-1,-1 1 1,1 0 39,3-1 1,-1 1-1,0 0 1,0 0 0,0 1-1,1 0 1,-1 0 0,0 1-1,0 0 1,1-1 0,-1 1-1,1 0 1,0 0-89,0 0 0,0 0 0,1 0 0,-1 0 0,0 1 0,1-1 0,-1 1 0,1 0 0,0 0 0,0 0 0,1 1 1,0 0-1,0 0 81,1 1 1,0-1 0,0 1-1,0 1 1,1-1 0,-1 1-1,1 0 1,0 0 0,1 0-1,0 1 1,0-1 0,1 1-1,0 0-103,-4 3 1,1-1 0,0 1 0,1 0 0,0 0 0,0 1 0,1 0 0,0-1 0,0 2 0,1-1-1,1 1 49,-3 2 0,1 0 0,1 0 0,0 1 0,0 0 0,1 0 0,1 0 0,-1 1 1,1 0-1,0 0 18,1 0 0,1 0 0,0 0 0,0 0 0,0 1 0,1 0 0,0 0 0,1 0 0,0 1 0,0 0 0,2-1 0,-1 2 0,2-1 0,-1 1 0,1 1 0,1-1 0,-1 0 0,1 0 0,1-1 0,-1 1 9,0 0 0,-1 1 0,1-1 0,1 0 0,-1 0 0,1 0 0,1-1 0,1-1 0,0 0 0,-5 7 0,2-1 0,0 0 0,1-1 0,0 0 0,-2 1 46,3-3 1,0 1-1,-1 1 1,0 0 0,0-1-1,0-1 1,1 0-32,-2 0 0,2-2 0,0 0 0,-1-1 0,0 2 0,-3 2-15,4-6 0,0 2 0,-2 0 0,-1 2 0,0-1 0,0 1 0,-1 0 0,0-1 0,0 0 0,-1 1 0,0 1 0,-1-1 0,0 1 0,-1-1 0,1 0 0,-1 0 0,1-1 0,-1 0-10,2-1 0,-2 0 0,1 0 0,-1-1 0,0 0 0,1-1 0,0 0 0,1-1 0,1-1 36,-7 6 1,3-2 0,0-1 0,-1 0 0,0 1-1,-3 0-38,3-3 1,-3 2 0,0 0 0,-2 0 0,1 1 0,-1-2 0,2-1-1,2-1 42,-4 1 0,2-1 0,1-2 0,0 0 0,-2 1 0,-1 2-20,6-5 0,-2 1 0,-1 1 0,-1 1 0,0-1 0,0 0 0,1 0 0,1-2 0,3 0 20,-5 2 0,3-2 0,1 0 0,0-1 0,0 1 0,-3 0-30,0 0 0,-2 1 0,0 0 0,-1 0 0,0-1 0,1 0 0,2-2 37,-6 4 1,3-2 0,0 0 0,-1 0 0,-4 2-50,9-6 1,-2 1 0,-1 1 0,-1 0 0,-1 0-1,1 0 1,-1 0 0,2-1-28,-5 2 1,1-1-1,0 0 1,0 0-1,-1-1 1,1 1-1,0-1 26,1-1 0,-1 0 0,1 0 0,0-1 1,-1 1-1,1 0 0,0 1 90,-1 1 0,0 0 0,1 0 0,-1 1 0,1 0 1,0 0-1,1 0-13,3 0 0,1 1 0,0-1 1,0 1-1,2 0 0,0 0 1,1-2-48,-6 4 1,1-1 0,2 0 0,0 1 0,1 3-3,1 3 0,1 1 0,0 3 0,2 1 0,0 0 0,3-1-22,2 1 1,1-1-1,3 1 1,-1 0 0,0 2 6,0-1 0,0 1 0,-1 2 0,1-1 0,2 0 0,2-2-18,2-1 0,2-1 0,1-1 0,2 1 0,2 1-144,1 4 0,2 1 0,2 1 0,3-1 0,2-3 72,3 0 0,3-3 0,1 0 0,0 1 67,-3 3 1,-2 2 0,2 0-1,3 1-31,5-1 0,2 2 0,3 1 0,1-2 1,0-1 52,3 4 0,1-4 0,1 1 0,3 3 61,-2-6 0,1 2 0,2 1 0,1 0 0,2-1 0,1-2 4,-2-7 0,1 0 0,1 0 1,1-2-1,1 0 0,1-3 0,1-1 11,6 1 0,1-2 0,2-2 0,0-2 0,1-1 0,-3-2-57,2 0 0,-2-1 0,0-2 0,2-2 0,3-2-6,-3-5 1,3-1 0,3-3 0,0 0 0,0-2 0,-4 0 0,-4-1-22,0-1 1,-4-1 0,0-1 0,6-1-4,-2 1 1,6-1 0,4 0 0,2-1-1,-1 0 1,0 0 0,-4 0 0,-6-1-12,7-1 1,-7 0-1,0-2 1,9-1-59,-11 2 0,4-1 0,4-1 0,2-1 0,3 0 0,0 0 0,0-1 0,-1 0 0,-2 0 0,-3 0 58,3 0 1,-3-1-1,0-1 1,-1 1-1,0-1 1,-1 1 0,2-1-1,0 0 13,-2 1 0,0 1 0,0-1 0,0 1 0,1-1 0,0 0 0,0-1 0,1 0 0,0-1-47,-3 1 1,1-1 0,2-1-1,0 0 1,0-1 0,0 1 0,-2-1-1,0 1 1,-3 0 0,-1 1 0,-4 1 38,10-4 0,-6 2 0,-2 0 0,2-1 0,7-3 25,-10 4 1,4-2-1,2-1 1,3-1-1,2-1 1,1 0-1,0-1 1,0 1-1,-1-1 1,-1 1-1,-2 0 1,-2 2 22,1-2 0,-1 1 0,-2 0 0,-1 0 0,0 1 0,0-1 0,0 1 0,0-1 0,2-1-38,-1 1 0,0 0 1,0 0-1,1-1 1,0 1-1,0-1 1,0 0-1,0 0 0,0-1 1,1 1 25,1-2 0,1 0 0,1-1 0,1 0 0,-1-1 0,0 1 0,-2 1 0,-2 1 0,-3 1 0,-2 1 36,6-2 0,-6 2 0,-2 1 0,2-1 0,5-2 5,-3 2 1,5-2 0,3-2 0,1-1 0,2 0 0,-2 1 0,-2 1 0,-3 1 0,-4 3-24,9-5 0,-7 4 0,0 1 0,7-4-6,-12 6 0,3-1 0,4-2 0,1-1 0,1 0 0,-1 1 0,-1 1 0,-4 1 0,-4 2-8,7-2 1,-5 2-1,0 1 1,5-2-1,-4 2 1,5-3-1,4-1 1,1 0-1,-1 0 1,0 1-1,-5 2 1,-4 1-1,1 1 1,-6 3-1,1 0 1,6-3-23,-5 1 0,6-2 0,2-1 0,3 0 0,1-2 0,1 1 0,-2 0 0,-1 0 0,-4 0-30,7-2 0,-3 0 0,-2 1 0,0-1 0,1 0 0,2 0 30,-3 1 0,2 0 0,0 1 0,0-1 0,1-1 0,0 0 0,1-2-20,-7 2 0,2-1 0,1-2 0,-1 0 0,1-1 0,-2 1 0,-1 1 0,-3 2 0,-3 1 20,10-4 0,-7 3 0,0-1 0,6-3-20,-8 3 0,4-3 0,3-3 0,2 0 0,0-2 0,0 2 0,-3 0 0,-3 2 0,-4 3 20,6-3 0,-7 3 0,1 0 0,5-3-7,-3 0 0,5-4 0,3-2 1,2-1-1,-1 0 0,-1 1 1,-4 2-1,-4 4 7,1-2 0,-6 4 0,1 0 0,5-4 10,-4 2 0,5-3 0,2-3 0,3-1 0,0-1 0,1-1 0,-2 2 0,-2 1 0,-3 2-10,3-2 0,-3 2 0,-2 1 0,0 0 0,0 0 0,2-2 6,-1 1 1,1 0 0,0-1 0,1-1-1,-1 1 1,-1 0 0,-1 1-127,4-3 0,-1-1 0,0 0 0,-2 1 0,-3 3 0,-4 4-60,8-9 0,-4 1 180,3-2 0,3-4 0,-11 4 0,-7-7 0,-13 16 0,1 0 0</inkml:trace>
  <inkml:trace contextRef="#ctx0" brushRef="#br0" timeOffset="108607">21222 12989 7533,'-19'-32'-60,"-1"1"0,7 2 0,2 2 60,0-10 0,16 12 360,2 2 89,22 4-449,15-1-45,-14 13 0,3 2-1149,8 1 0,-2 3 1238,-8 0 1,-2 2-45,-2 0 0,-1 3-510,-1 6 1,-3 4 599,2 7-232,-3 1 1,-2 3 141,-13 2 0,-4 1-90,2 6 0,-3 3 30,-5-6 0,-5 3 0,-1-1-241,-1-1 0,-2-1 0,-2 0 301,-5 5 0,-4 0 0,1-3 323,-6 7 1,-1-3-264,7-12 0,-2-1 0,1-1-60,-10 8 0,0-2 393,2 0 0,0 0-303,-1 0 0,4-1 180,-3 9 0,15-19 287,34-7-377,26-10-135,-8 3 0,5-2-141,-1-5 1,2-4-1,2 0-204,4 1 0,2 0 1,0-2-35,-10 1 0,1-2 1,0 1-1,-2 0 334,6 0 0,-2-1 0,-1 1 0,-4 0 0,-1 1 0,-2-1 0,3-2 0,1 0 0</inkml:trace>
  <inkml:trace contextRef="#ctx0" brushRef="#br0" timeOffset="108831">22127 12939 7533,'-15'-41'179,"0"0"1,0-1 495,5 8 0,3 12-1305,7 49 1080,2 3 0,2 4-91,0-2 1,0 3 0,0 0-683,2 9 1,2 3 164,-1-12 1,1 4 0,2-1 0,0-2-936,2 1 1,1-4 0,0 2 763,0 3 1,-1 1-1,3-2 329,3-3 0,3-2 0,-2-7 0,10-2 0,-8-5 0,-1-1 0</inkml:trace>
  <inkml:trace contextRef="#ctx0" brushRef="#br0" timeOffset="109098">22016 12939 7533,'-16'-38'179,"0"1"1,6 5 0,1 2 360,-2-13-360,16 24 270,8 2 179,17 16-359,3-5-476,10 6 341,-14 2 0,1 2-665,5 6 0,0 3 440,9 4 0,1 5-401,-12-1 1,0 4-1,-2 2 431,-2 2 0,-1 2 0,-2 2-478,2 3 1,0 2-1,-4 1 238,-4 2 0,-3 0 1,-3 1 179,-1 0 0,-3 0 0,-3-2-262,-3-5 1,-4-1-1,-4-1 247,-9 15 0,-9-5 225,-10-9 0,-5-6-135,-4-4 0,-2-4 135,9-7 0,-2-1 0,2-1-135,-8 0 0,1-3-90,0-1 0,3-1 135,-8-1 0,12-5 0,21 0 0</inkml:trace>
  <inkml:trace contextRef="#ctx0" brushRef="#br0" timeOffset="109440">23466 13001 7533,'32'-26'1079,"-8"14"-899,-6 13-270,-11 12 90,4 10 0,-4 9 360,0 12-1188,4 0 738,-4-7 225,1-13 0,2-1-315,4 6 45,5 0 0,2-1-45,2-4 235,-3-5 1,1-4 124,15-8-180,-3-7 449,10-18-269,-17-2-90,-2-16 0,-15 12 0,0-1-792,4-16 702,-6 15 0,-1-2 90,0 1 0,-1 1 0,2-21-540,-1-2-225,0 2-674,-6 14 899,0 1-179,0 14 734,0 12-555,6 6 450,-5 6 0,10 6 0,-4 8 0,5 5 0</inkml:trace>
  <inkml:trace contextRef="#ctx0" brushRef="#br0" timeOffset="109774">24495 12952 7533,'23'-27'-23,"-1"1"1,1-1-1,2-6 1,-9 1-158,-20-17 360,-21 38 0,-9 9-31,0 5 1,-3 3 0,0 4-30,0 4 0,0 3 0,4 2-120,-3 8 0,13 4-45,21 3 0,16-1-45,12-13 0,10-4 0,3-1-104,5 4 1,2-1 0,0-1 163,-3-3 0,0-1 1,-8 4 54,-4 8 1,-18 0 19,-37-5 0,-14-2-126,8-4 1,-3-3-40,-9-5 0,-5-2 0,5-3-92,10-3 1,2-2 0,-5 2 0,1-2 0,-13-9 0</inkml:trace>
  <inkml:trace contextRef="#ctx0" brushRef="#br0" timeOffset="110081">25772 12282 7533,'-7'-25'0,"1"6"719,6 7 1,0 17-810,6 4 270,1 14 0,5 2 90,1 1-180,-7 4 179,11 6-359,-9-8 90,5 7-449,3-10 269,-13 0 90,13-6-450,-14 5 270,3-16 180,-5 8-1439,-5-9 1529,-2 0 0,-11-1 0,-1-6 0</inkml:trace>
  <inkml:trace contextRef="#ctx0" brushRef="#br0" timeOffset="110324">25685 12407 7533,'-17'-40'749,"-1"0"1,0-3-1,9 5-119,31 6-630,-5 14 0,5 4-135,6 2 0,1 6-180,1 11 1,-3 6-316,10 22 0,-35 13 450,-7-9-405,-12-16 1,-6-2-136,-10 14 540,11-13 1,0-1 179,-4 11 0,-1-12 0,13-6 0</inkml:trace>
  <inkml:trace contextRef="#ctx0" brushRef="#br0" timeOffset="110774">25499 12407 7533,'-36'-12'569,"0"1"1,8 1 0,1-2 59,-4-5 1,7-3 0,17-10-675,32 15 0,15 5-105,-1 3 0,6 3 0,3 1-333,-3 0 0,3 0 1,1 2-1,-1 3 393,1 2 0,0 2 0,-1 2 0,-4 2 30,6 4 0,-5 1 1,-13 8 140,-16 12 1,-18 5-82,-15-6 0,-13-1 0,-3-2-60,-6-2 0,-4-4 0,1 0-121,6-4 0,0 0 0,2-1 136,-8 8 0,8-6 45,12-10-269,11 21 269,25-30 90,16 13-135,2-14 0,7-3 45,-2 4 0,3 0 0,1 2 48,2 1 0,0 2 1,-2 2-49,-5 1 0,-1 2 0,-6 1 36,0 2 1,-13 2 53,-33 9 0,-12-2 0,-4-3-431,0-10 1,-7 0 0,4 0 430,10-2 0,-2-1 90,-14-1 0,-8-1 0,5-4-510,1-6 1,3-4-526,-3-1 1,6-5 674,5-20 204,47 3 1,21 1 0,4 3 0</inkml:trace>
  <inkml:trace contextRef="#ctx0" brushRef="#br0" timeOffset="110942">26479 12456 7533,'37'-10'629,"-24"29"1,-5 9-480,-5 2 0,-4 6 0,-1 2-785,-3 2 0,-1 4 0,-2 1 1,0-1 274,1-5 0,-2-1 0,0-1 0,1-1-416,-1 5 1,1-1 0,1-4 775,0-1 0,3-7 0,-2-3 0,-1 0 0</inkml:trace>
  <inkml:trace contextRef="#ctx0" brushRef="#br0" timeOffset="111173">26293 12381 7533,'-16'-24'314,"0"0"1,-3-5 225,19-5 0,19 27-226,19 5 1,5 4-90,-14 1 0,3 1-1045,5 2 1,7 1 0,2 1 0,-6 0 437,4 1 0,1 4 507,-8-1 1,6 2 0,1 3 0,-2-1 0,-6-1 44,9 6 1,-4 3-194,-7 0 1,3 5-1,-2 0 1,-9 0 22,-9 4 0,-6 3-30,2-3 0,-2 3 0,-7 2-240,-11-1 0,-7 1 0,-3 0 0,0-2 64,0 0 0,0-3 1,-7 1-50,0-5 0,-6 3 0,-2 0 0,-3 0 0,1-3 1,2-4-320,-4 0 0,1-5 1,-1-2-1,-3 2 574,-2 1 0,-4 1 0,-1 0 0,1 0 0,1-2 0,6-3 0,1 0 0,0-2 0,0 1 0,0-1 0,-3 1 0,0 1 0,0-1 0,0 0 0,0 0 0</inkml:trace>
  <inkml:trace contextRef="#ctx0" brushRef="#br1" timeOffset="127897">16438 12295 12119,'-20'0'-810,"-9"-6"436,20-1-412,-13 0 602,9 7 168,-6 13 523,-6 12-235,7-6 0,0 4-803,-1 9 0,0 4 651,0-4 1,-2 4 0,0 1-634,5-5 0,1 2 0,-1 1 1,0 1 659,-1 0 1,0 1-1,-1 2 1,1 0-1,0 0-523,1 2 1,1 0-1,-1 0 1,1 2-1,0-1 409,-1 4 1,-1 1 0,1 1 0,0 0 0,1-1-115,2-2 1,1 1-1,1-1 1,1-1 0,0 0-175,-1 6 1,1 0 0,1-2 0,2-2 82,1-5 1,1-2-1,0-1 1,3-2-50,0 7 0,2-2 1,2-3-51,2 2 0,4-3 409,2-2 0,5-4-940,22 1-133,7-14 905,0-18 0,-7-13 1,-6-6-1</inkml:trace>
  <inkml:trace contextRef="#ctx0" brushRef="#br0" timeOffset="129214">14293 15827 7533,'-12'-19'-990,"-1"1"630,-5 6 1350,10 32-586,6 5 1,4 7-315,5 5 0,4 5 0,1 3-669,1-3 0,2 3 0,2 1 0,0 1 561,1-2 0,0 1 0,2 1 0,-1 0 1,0-2-91,-1-3 0,0 0 0,0-2 0,-1 0 0,-2-3 282,6 14 1,-2-3 0,-14-15 185,-26-18-330,-1-32 0,-5-20 0,-1-4-48,7 11 0,-1-3 0,0-3 0,1 0 0,1-2-416,0-5 1,0-2-1,2-2 1,1 0 0,2-1 328,4 6 0,0-1 0,1-1 0,2 1 0,2 0 0,1 1 87,4-4 0,1 1 0,3 1 0,1 1 0,3 3 63,1-2 0,2 2 0,3 3 0,4 9 0,17-3 0,1 20 135,-9 36 0,-8 16-60,-10-4 0,-7 5 0,-3 2 246,-2-4 0,-3 1 0,-2 1 0,-3-1-276,-2-1 0,-3 0 0,-1-1 0,-2-3-150,-3 3 0,-2-3 0,2-3-30,-7 4 0,14-8-269,40-11 269,10-19 0,10-5-30,0 3 0,5 1 0,0-1 516,0-1 1,0 0 0,-1 1-457,-2 2 0,-1 0 0,-3-3 15,6-4 0,-10-7 270,-17-8 0,-11-4-135,-18-7 0,-9-2 126,-4 1 1,-5 5-307,-2 9 0,0 11 90,-10 34 315,29 8 0,11 6-91,15 7 1,13-6-585,3-18 0,6-6 1,0-4 72,-1-4 0,1-4 1,0-5-1,3-3 1,-1-5-1,-3-2 0,-2-6 1,0 0-1</inkml:trace>
  <inkml:trace contextRef="#ctx0" brushRef="#br0" timeOffset="129564">14962 15939 7533,'-19'0'-630,"-4"-6"360,9 5 1619,2 6-899,6 15-180,17 6-90,8 4-90,18-5-340,-13-12 1,1-1 249,3 1 0,1-1-135,2-2 0,0-1 90,-3-2 0,0-2-90,1-1 0,-2-3 45,11-6-180,-7-7 270,-19-13-90,-18-12 180,-7-7-90,-7 0-270,-3 1 181,15 11 89,-3 7 89,11 13 1,5 7 589,8 10-409,11 2 0,8 11-180,11-4-90,1 4-92,-17-14 0,1-1-313,0 0 1,0-1-666,1-2 0,-1 0 1070,22 0 0,-13-5 0,-7-2 0</inkml:trace>
  <inkml:trace contextRef="#ctx0" brushRef="#br0" timeOffset="131140">15904 15678 7533,'32'-37'0,"-2"6"449,-10-5-89,3 10-90,-9-5 180,-2 7-270,-6-1-90,-6 0 0,-6 0-90,-12 6-180,-13 7 360,-13 6-495,16 7 0,0 4-41,0 2 0,0 3 176,-3 2 0,0 3 225,2 5 0,1 2 0,2 0 0,3 0 45,5 3 0,4 0 180,-4 19 0,29-7-180,21-6-45,-6-22 0,4-5-627,7-4 0,1-5 672,0-6 0,0-4-180,3-8 0,-2-4 90,-6-5 0,-3-3-45,-5-5 0,-6-2 45,-3-4 0,-9-1-45,-11 0 0,-8 0 45,1 14 0,-1 0 0,-4 1-60,-1 3 0,-2 2 0,-3 1-30,-1 0 0,-2 1 0,0 1 45,-9-8 0,0 4-180,-1 7 1,1 3-46,4 1 0,3 4 180,-10 0-180,14 24 854,16 10-854,12 27 585,3-20 0,3 1-687,9 5 1,3 1 551,1 2 0,3 0-60,-6-12 0,2 0 0,1-1-60,1 1 0,2 0 0,1-1-30,1 2 0,2 0 0,2-3 30,3-4 0,2-2 0,0-1-120,-2 0 0,-1-2 0,1-2 60,2-5 0,-1-2 0,-1-5-180,4-6 0,-3-4 277,-1-4 1,-6-6-143,-11-11 0,-6-5 45,-2 1 0,-4 0-45,-5-5 0,-4 0 45,-6 5 0,-2 1-45,-2 2 0,-3 2-180,-5 4 1,-2 2 44,0 2 0,0 2-90,0 5 0,0 3 98,-21-5-8,6 17 360,5 17-90,7 10 270,13 21 0,12-3-226,4-17 1,4-1 45,5-1 0,4-2-135,4-1 0,3-2-251,5-1 0,4-3 206,0-3 0,2-3-45,2-2 0,1-5-90,0-7 0,-2-5 45,-5-3 0,-4-5 90,0-4 0,-6-4 0,-9 0 0,-4-1 452,-1 0 1,-3 0-543,-15-19-90,-9 2 0,-6 10 526,1 7-436,8 13 92,10 6-91,1 6 940,12 11-671,12 3-1,13 16-44,-7-14 0,2 0-468,4 3 0,2-1 333,2-1 0,1-2 0,1-2 0,2-2-135,-1 0 0,0-4-45,-2-2 0,-2-3-238,-1-3 0,-2-3 193,-3-4 1,-4-3-46,3-27 270,-15 14 0,-5-1 0,-9-1 0,-5 1 0,-3-6 0,-3 1-216,-4 1 1,-3 1 215,0 0 0,-2 0 0,1 3 0,2 1 269,3 1 1,2 3 90,-10-1 180,13 5 738,6 16-1098,17 11 397,3 2-353,5 5 1,3 0-225,18 10-73,-10-7 1,1-1 27,-3-6 0,0-2 45,3 2 0,0-3-207,-2-4 1,-1-1 116,22-1 0,-13-22 0,-12-3 90,-13-17-180,-7-6 90,-10-1-270,-2 0 91,-5 7-91,-1 12 450,6 7-180,2 6-90,5 4 800,11 14 100,3 2-360,16 10-271,7-5-134,-13-7 1,2 0-40,1-2 1,2-1-7,5-2 0,0-2 0,-2-4 0,-1-2 45,4-4 0,-2-3 0,-7-6 0,-1-3 90,0-1 0,-2-3-90,-8-3 0,-4-2 135,-1 1 0,-2 0-90,-3 3 0,-4 0 0,-6 2 0,-1 2-90,-8-13 0,-11 12 270,-5 13-180,-2 12 629,-5 12-449,5 13 540,2 7-180,5 10-127,17-17 1,2 0-234,-1 0 0,3 1-1,7 4 1,5 0 0,5-1 0,4-1-730,11 9 1,6-1 519,-5-12 0,3-1 0,1 0-463,-3-2 1,0 0-1,2 1 1,0 0 357,3 0 0,1 1 0,1 0 0,-1 1 0,-1 0 0,0 0 0,0 2 1,-1 0 44,1 4 0,0 0 0,-2 1 0,-1 1-30,2 5 0,-2 1 0,-3 1 30,-2 1 0,-2 2 0,-4-1-239,-7-7 0,-3-1 1,-4 0 193,-3 9 0,-8-2 135,-13-5 0,-9-4-135,-14-7 0,-7-4-124,9-6 0,-2-2 0,-2-1 236,6-3 1,-1-2 0,0 0-1,-2-1-142,-2-1 0,0-1 0,-2 0 1,2-1-39,-1 0 1,0 0 0,1-1-1,2 0 128,-7-1 0,1 0 0,2 0 1,2 0-1,1 0 0,2 0 0,-2 0 1,-1 0-1</inkml:trace>
  <inkml:trace contextRef="#ctx0" brushRef="#br1" timeOffset="131298">17206 14327 8374,'-14'-39'-99,"-14"50"1,19 16 0,3 9-1,-9 9 1,0-1 0</inkml:trace>
  <inkml:trace contextRef="#ctx0" brushRef="#br0" timeOffset="131463">16934 14302 7533,'-26'0'0,"1"0"0,-18 11-180,13 14-531,19-2 0,2 4 711,-2 7 0,-1 1 0,3-5 0,-1-1 0,-3 1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12:30:39.600"/>
    </inkml:context>
    <inkml:brush xml:id="br0">
      <inkml:brushProperty name="width" value="0.09071" units="cm"/>
      <inkml:brushProperty name="height" value="0.09071" units="cm"/>
      <inkml:brushProperty name="color" value="#FFFFFF"/>
    </inkml:brush>
    <inkml:brush xml:id="br1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22165 4846 7533,'-43'-16'1169,"21"12"-1169,0-18 270,27 20-450,2-9 270,22 4 90,-7-5 45,4 8 0,1 1-135,-4-2-1729,3 5 1,-1 5 573,-3 8 1925,8 11-770,-17 2-1,-8 10-134,-4-4 1,-2 1 44,-4 12-30,-2-13 0,-1 4 0,-1-6 3306,-7 9-3039,-1-3 1,-1-3-58,5-17 0,0 6-270,8-27-3187,27-30 2982,-6 5 250,10-2 0,1-1-1089,-13 10 0,1 1 954,4-2 0,3-2-591,7-14 1,0-1 680,-13 18 0,1-1 30,7-9 0,4-5 0,-6 6 60,2-7 45,-8 9 0,-3 2 45,-8 15 0,-5 2 180,0 11-90,-5 0 0,3 5 1862,-20 19-1863,7 9 91,-5-1 0,-1 2-180,9-10 0,2 0 90,-8 8 0,1 1 45,7-3 0,1 0-521,-1-3 1,1 0 250,-1 5 0,2 2-624,3 8 1,3-1 488,-4 6-7,13-6 1,3-3 276,-1-16 522,26 2-1241,2-13-181,3-10 2284,8-1-1474,-10-12 0,4-7 0,-20 6 0,0 1 0</inkml:trace>
  <inkml:trace contextRef="#ctx0" brushRef="#br0" timeOffset="334">22822 4252 7533,'-17'-22'809,"1"0"1,-8-16-630,24 14-270,13 5 0,6 7 450,23-6-270,-14 4 89,13 2 91,1 6-90,-14 6-450,13 0 0,-10 17 360,-16-2-90,1 15 0,-16-1 0,-5 1-179,-2 2 268,-3 3 1,-3-1 270,-14 5-180,6-14 0,0-1 90,-7 10-90,0 5-90,21-29-810,12 12 360,9-21 270,16 5-379,4-6 1,2 0 0,-7 2 0,0 1 0,16 1 0,0-1 0</inkml:trace>
  <inkml:trace contextRef="#ctx0" brushRef="#br0" timeOffset="599">23540 4809 7533,'-38'-5'1619,"-9"-8"-1349,25 5 1259,-7-3-1259,22 5 899,2 5-539,43-10-810,-3 10 0,6 1-913,-1-5 1,4-2 0,-1 2 623,-3 4 1,-1 1 0,-1-1 0,10-7 0,-5-1 0,4 2 0</inkml:trace>
  <inkml:trace contextRef="#ctx0" brushRef="#br0" timeOffset="799">23590 4648 7533,'-19'-5'539,"6"3"181,8-9 90,5 10-541,0-5 541,16 17-3662,5 14 2582,0-3 180,6 18 0,-13-8-540,-2-3 1,1 2 37,-1-4 1,1 0 591,1 10 0,2-2 0,10 5 0,-11-20 0,0 1 0</inkml:trace>
  <inkml:trace contextRef="#ctx0" brushRef="#br0" timeOffset="1243">24222 4685 7533,'-20'-20'1439,"-2"3"-1259,20 12 0,-3 3 269,5-3-269,0 10 0,0 2 450,0 22-270,5-1-1,8 9 1,12-1 0,6-10-2429,1-7 1574,-3-9 1,0-3 494,3-6 0,2-2 0,0-4 0,6-14 90,-11-1 0,-2-3 89,-12 1 1,-3-1 45,1-2 0,-4 0-3437,-9-6 3392,-5 7-2358,-8 12 2447,5 5 91,-14 2-90,8 15-90,-5 26-180,6-5-105,11 3 1,4 0 194,5 2-46,-1-7 1,1 1-90,4 3 1,1 1 433,4 7 1,0 6-480,-5-12 0,0 4 0,0 1 0,0-3 455,2 5 1,1-2 0,-2 1-516,-2 8 0,-2 1 0,-2-6 150,-1-10 0,-4-3 45,-2-3 0,-5-4-45,-17 1-1222,-8-14 0,-3-3 1042,-8 4 135,2-12 0,0-5-1034,13-3 539,-9-15 325,6-8 1,9-8 0,9 15 0,1-1-1</inkml:trace>
  <inkml:trace contextRef="#ctx0" brushRef="#br0" timeOffset="1576">24657 4276 7533,'-6'-41'899,"10"1"-539,9-4-180,13 19 90,2 12 0,3 4-885,-5 7 1,2 1 884,8-6 0,0 3 45,-9 11 0,-3 3-483,13 11-102,-25 1 1,-6 4 134,-6-1 0,-6 1 45,-4 2 0,-4 0 1,-4 1 1,-3-3 178,-5-3 0,-3-2-45,7-1 0,-1-3 495,-19 8-2961,11-1 2601,18-11 214,18 0-664,10-8-1369,20-3 1,4-4 1095,8-3-57,-5 4 1,9 1-1,-7-1 564,-11-1 0,-2-1 0,3 1 0,3 1 0,-4-2 0,-8 0 0,0-1 0</inkml:trace>
  <inkml:trace contextRef="#ctx0" brushRef="#br0" timeOffset="1809">25189 4909 7533,'-19'0'1529,"1"-6"-4806,5-6 3142,6 3 3163,24-18-2308,21 12-585,-16 2 0,3 1-195,7 3 0,5 1 0,-2 1-1245,3 0 1,1 1 789,8-1 1,0 1-566,-9 3 1,-6 1 1079,-10 2 0,0-6 0,-22-1 0</inkml:trace>
  <inkml:trace contextRef="#ctx0" brushRef="#br0" timeOffset="2009">25288 4660 7533,'-7'-19'989,"-4"1"-4266,10 6 2963,-5 5 1838,17 7-1164,-8 7-669,25 22 219,-19-7-422,9 6 0,-1 2-28,-8 0 405,8 7 1,-1 0-1575,-6 1 527,9 5 0,2 0 1182,-4 1 0,-1-13 0,2-2 0,1 1 0</inkml:trace>
  <inkml:trace contextRef="#ctx0" brushRef="#br0" timeOffset="2410">26107 4623 7533,'-20'-43'2878,"8"21"-6155,23-11 2153,-1 31 855,13-7 0,5 1 449,2 7-355,9-2 1,3 0 174,8 3-867,-3 2 0,0 2 597,-22-1 0,-1 1 0,13 4 0,-4 1 180,-5 5-180,-5 15 450,-17-13-180,-28 23 630,5-22-136,-10 11 1,-4 0-225,1-3 135,-2 9 0,1 1-225,7-5 89,3 7 1,2 1-90,11-6 0,3 5 0,5 0 0,6-12-225,10 4 0,3-2 45,4-11-450,11 0 0,1-3-809,-3-6 584,8-2 1,0-4-1035,-8-7 1709,3-1 0,-2-4 0,-9-9 0,10-10 0</inkml:trace>
  <inkml:trace contextRef="#ctx0" brushRef="#br0" timeOffset="2609">26317 4858 7533,'-39'-12'2428,"4"6"-5705,28 0 2783,2 6 1612,21 0-759,-6 0-441,19 3 0,4 0-278,0-2-274,15 2 1,2-1-536,-5-2-405,4 0 0,0 0 1574,-5 0 0,-11 0 0,-1 0 0,5 0 0</inkml:trace>
  <inkml:trace contextRef="#ctx0" brushRef="#br0" timeOffset="2932">26702 4189 7533,'-7'-30'1169,"2"10"-4446,27-9 1613,-6 15 2652,7 4 0,1 2-628,4 1 778,7 1-823,-6 6 0,0 0-135,4 6-315,0 4 0,-3 4-45,-15 7-180,-15 8 1,-6 0 89,-10 2-1018,-11 4 1,-4-1 1647,1-10-984,-1 5 1,-1-1 1073,3-12-745,-7 19 475,24-21 111,23 3-381,10-4-630,17-6 1,5-2 584,-15 1 0,3 0 135,14 0 0,7 0 0,-5 0 0,-7 1 0,0 0 0,-1-1 0,1 0 0,-1 0 0</inkml:trace>
  <inkml:trace contextRef="#ctx0" brushRef="#br0" timeOffset="3165">27830 4896 7533,'-7'-21'3276,"12"-6"-526,9 24-2390,22-14-540,-9 11 225,2 2 0,0 0-2294,2-1 2249,1 2 0,-1 1 0,-8 0 0,12-3 0</inkml:trace>
  <inkml:trace contextRef="#ctx0" brushRef="#br0" timeOffset="3332">27755 4673 7533,'-32'-32'899,"8"13"1170,11-3-1529,13 19 539,24-14-809,3 16-180,16-10 135,-5 10 0,0 1-1395,9-6 960,-8 6 0,7 0 1,-6 0-704,-12 0 1,-1 0 912,20 0 0,0 0 0,2 6 0,-24-3 0,0 1 0</inkml:trace>
  <inkml:trace contextRef="#ctx0" brushRef="#br0" timeOffset="3709">28772 4413 7533,'6'-31'2248,"-5"16"-898,10-12-721,-10 18 361,-1-3-541,-6 6 451,-12 23-450,4-7-360,-10 29 0,11-16-90,-5 12-180,11 12-3097,1-6 713,6 9 1665,7-12 1,3-2 808,11-1-327,2-5 1,6 4 0,-1-7 236,-2-12 1,2-4-210,5 2 0,7 2 1,1-2-1,-7-3 389,-1-4 0,-1-4-60,14-3 0,7-3 1,-8-2 373,-18 0 1,-2-4 321,15-15 1,-4-3-457,-10-6 891,-16 11 0,-2-3-487,0-14 1,-5-1 527,-6 15 0,-4-2-962,-2-12 0,-3-6 0,-3 6-150,-3 9 0,-6 3-90,-10-6 0,-6-2 0,3 7 1193,10 9 1,-1 4-1434,-7 2 0,-4 2 1,4 3-301,-7 4 450,14 7 0,2 7-944,6 6 0,5 5-515,3 3 1,3 2 1589,-3 7 0,1 3 0,4-1 0,2 0 0,-2 0 0,1 0 0</inkml:trace>
  <inkml:trace contextRef="#ctx0" brushRef="#br1" timeOffset="4843">25821 7635 17760,'-24'-11'-1398,"4"-8"488,8 3 643,17 22-194,4 16 123,0 6 1,2 8-1,-2-2-1075,-4-2 0,-1 4 1265,1 1 0,0 8 0,0 5 0,-1-2 0,-1-5-945,-1 0 1,-2-4 0,0 8 954,0-10 0,0 6 0,0 4 0,1 3 0,-1 0 0,-1-2 0,1-2 0,0-5-228,-2 10 1,1-6-1,-1 1 1,0 6 279,1-10 1,-1 5 0,1 3 0,0 3 0,-1 1 0,1-2 0,0-1 0,-1-3 0,0-5-313,0 3 0,0-5 0,-1-2 0,0 1 0,1 7 406,0-7 1,0 4-1,0 3 1,0 2 0,1 2-1,-1-1 1,0-1-1,0-2 1,1-3 0,-1-5-194,0 6 0,1-6 0,-1-2 0,1 2 0,-1 6 210,0-6 1,1 5 0,-1 3 0,0 2-1,0 1 1,0 1 0,0-2 0,1-2-1,-1-4 1,1-4-20,0 14 0,1-7 0,0 0 1,0 6 4,-1-12 0,1 4 1,-1 2-1,0 2 0,0 2 1,0-1-1,1 0 0,-1-1 1,1-2-43,1 5 0,-1 0 0,1-1 0,0-1 0,0-1 0,0 0 0,0 0-4,-1 1 1,0-2-1,0 0 1,0 0 0,1 1-1,-1 1-30,1-5 0,1 3 1,-1 1-1,1 0 1,0-1-1,-1-3 1,0-3-1,0-7 15,0 5 0,-1-7 0,1 3 50,-1 7 0,1 5 0,-1-1 0,-1-7 0,-5-4 0,-1-3 0,-2 7 0,-1-1 0</inkml:trace>
  <inkml:trace contextRef="#ctx0" brushRef="#br1" timeOffset="5376">22140 11340 19808,'-19'-5'-1332,"1"-2"237,5-11-523,6 4 480,40-9 1619,-1 15-1574,7-2 1,9-3 0,-3 3 387,-5 4 0,3 1 740,-7-2 1,8-2 0,3-1 0,2-1 0,-3 0 0,-5 2-137,-2 0 0,-4 1 0,0-1 1,7-1 169,-3 1 1,6-1 0,4-1 0,3 0 0,0-1-1,1 0 1,-2 0 0,-3 1 0,-5 0 69,5-2 1,-5 1 0,-2 0 0,2-1 0,9-2-20,-15 6 1,4-2-1,3-1 1,4 1 0,1-2-1,1 1 1,1-1 0,-1 1-1,0-1 1,-2 1 0,-2 1-1,-3 0 1,-4 1-240,13-3 0,-7 2 1,-3 1-1,0-1 0,4-1 1,7-1 142,-15 3 0,4 0 0,3-2 0,2 0 0,2-1 0,1 0 1,2-1-1,0 1 0,-1-1 0,0 1 0,-1 0 0,-2 1 1,-2 0-1,-3 1 0,-3 1-33,12-3 1,-6 2 0,-3 1 0,-1 0 0,1 0 0,4-1 0,5-2 32,-13 3 0,3-1 1,3 0-1,2-1 0,2-1 1,1 0-1,2-1 1,-1 1-1,1-1 0,-1 1 1,0 0-1,-2 0 1,-1 0-1,-2 1 0,-3 1 1,-3 1-39,10-3 0,-5 2 0,-3 1 0,-1 0 0,-1 0 0,3-1 0,2 0 0,5-2 10,-11 3 1,2-1 0,3-1 0,1-1 0,3 0-1,0 0 1,2-1 0,0 1 0,0-1 0,0 0-1,0 0 1,-2 1 0,-1 0 0,-2 1 0,-1 0 0,-4 1-1,-2 1-8,16-5 0,-5 3 0,-5 0 0,0 1 0,0-1 1,4 0-1,5-3-24,-13 4 0,3 0 0,2-2 0,3-1 0,1 0 0,1 0 0,1-1 1,0 1-1,0 0 0,-2 0 0,0 0 0,-3 1 0,-2 1 0,-3 1 1,-3 1 60,13-3 0,-6 3 0,-4 0 0,1 1 0,1-1 0,6-1-115,-8 1 0,3 0 1,4-2-1,1 0 0,2 0 1,0 0-1,-2 0 0,-1 1 1,-2 0-1,-4 2 0,-4 1 50,15-4 0,-7 3 0,-2 1 0,4-1 38,0 0 0,4-1 0,0 0 0,-2 1 0,-7 1 0,-3 1 0,-5 1 0,-1 1 0,13-1 0,0 0 1</inkml:trace>
  <inkml:trace contextRef="#ctx0" brushRef="#br1" timeOffset="5926">24520 9704 18900,'-19'-12'-2115,"6"5"1896,35 7 937,-4 7-2357,21 9 1,2 3-925,-1 4 2441,-10-7 0,6 3 0,2 2 0,-6-3 167,2 4 1,2 0-169,-4-6 0,5 3 0,5 1 0,0 0 1,-1-2-1,-6-1 87,5 4 1,-5-3 0,7 3-29,-5-4 0,7 2 0,3 1 1,2 1-1,-1-1 0,-3-2 0,-5-1-380,0-1 0,-6-2 1,1 0-1,6 2 409,-2 0 1,5 2 0,3 2 0,3 0 0,-1 1-1,0-2 1,-4 0 0,-5-3 73,6 3 1,-6-3 0,0-1-1,7 4-34,-11-5 0,4 1 0,3 2 0,2 0 1,2 1-1,-1-1 0,0 1 0,-2-2 0,-3-1 1,-5-1 33,6 1 0,-5-2 0,-2 0 0,1 0 0,7 2-45,-4-1 0,4 2 0,4 1 0,2 0 0,1 2 0,1-1 0,-2 0 0,-2-1 1,-3-2-1,-5-1 68,6 2 1,-6-3 0,-2 0 0,2 0 0,5 2-39,-4 0 1,4 0 0,4 2 0,2 1 0,1 1 0,0-1 0,-1 0 0,-2-1-1,-4-1 1,-4-2 19,5 2 0,-6-2 0,-1 0 1,1 0-1,6 2-52,-6-1 0,5 1 0,3 2 0,3 0 0,0 1 1,1 0-1,-2-1 0,-2 0 0,-4-1 0,-5-2 0,3 1 0,-5-2 0,-3 0 0,3 1 1,4 3-58,-5-3 0,5 3 0,3 1 0,1 2 0,2-1 1,-1 1-1,-1 0 0,-2-2 0,-4-1 0,-4-2-5,11 6 0,-6-4 1,-2 0-1,4 3 1,-3-1-1,4 2 1,1 1-1,-1-1 0,-3 0 1,-3-3-1,0 2 1,1-1-1,0 1 1</inkml:trace>
  <inkml:trace contextRef="#ctx0" brushRef="#br1" timeOffset="6526">27457 8230 17796,'-6'-36'-3277,"0"9"508,12-9 2011,0 22 722,18 9 239,-3 12 0,3 5 0,-6 0 0</inkml:trace>
  <inkml:trace contextRef="#ctx0" brushRef="#br1" timeOffset="6760">29317 8118 23130,'18'-38'-3277,"-10"13"0,9 25 2996,-16 8-164,4 16 1,-10 0 0,-2 8-1</inkml:trace>
  <inkml:trace contextRef="#ctx0" brushRef="#br1" timeOffset="7176">30458 10547 10220,'12'-45'-2496,"1"25"2442,-6 40 0,4 20 0,-8-13 0,0 1 0</inkml:trace>
  <inkml:trace contextRef="#ctx0" brushRef="#br1" timeOffset="7415">29453 11911 15183,'-27'-39'-1450,"5"14"1356,22 14-729,0 28-156,5-2 796,-3 15-1512,-8 17 1141,-8-6 0,3-13 0,-3-1 0,-10 16 0</inkml:trace>
  <inkml:trace contextRef="#ctx0" brushRef="#br1" timeOffset="7632">27445 12754 7533,'-23'-38'604,"1"1"1,-4 1-1,-1 10 7,0 19-1387,-9 2 298,-5 16-69,6-3 1,6 3 0,-1 1 0,4-2 0,1-1 0</inkml:trace>
  <inkml:trace contextRef="#ctx0" brushRef="#br1" timeOffset="7809">24781 11861 8266,'-36'-22'-35,"1"0"0,2 0 0,0 1 0</inkml:trace>
  <inkml:trace contextRef="#ctx0" brushRef="#br1" timeOffset="7966">22957 10795 7847,'-18'-37'-229,"0"1"1,2 9-1,0 0 220,1-9 1,0 2 0,-10-6 0,13 16 0,0 0 0</inkml:trace>
  <inkml:trace contextRef="#ctx0" brushRef="#br0" timeOffset="8143">22859 9395 7533,'0'-42'0,"0"0"0,-1 14 0,2 0 0,6-14 0,3 2-2559,4 6 2559,17-2 900,15 24-900,1 1 0,-19 10 0,0 0 0,21-4 0</inkml:trace>
  <inkml:trace contextRef="#ctx0" brushRef="#br0" timeOffset="8310">24260 8206 7533,'16'-34'157,"0"0"0,0 0 1,1-6-1,0 5 68,3 11 0,2 7-1673,25 4 1448,-17 12 0,3 2 0,2 2 0,2 1 0,2 2 0,0 0 0</inkml:trace>
  <inkml:trace contextRef="#ctx0" brushRef="#br0" timeOffset="8476">26218 7300 5315,'22'-30'-225,"0"0"0,0 0 0,7 0 0,2 3 45,3-4 0,5 5-454,-8 14 0,3 5 0,1 2 634,3 1 0,1 2 0,0 0 0,2-4 0,0 0 0,0 1 0,-1 3 0,0 0 0,0-1 0</inkml:trace>
  <inkml:trace contextRef="#ctx0" brushRef="#br0" timeOffset="8616">28226 6768 7533,'29'-31'149,"0"1"1,7 1 0,-1 7 210,6 15-1369,-10 5 1,3 4 738,2 8 0,1 3 69,-4-2 1,1 1-1,9 8 1,-2 1 0,-10-5-1,0 0 1</inkml:trace>
  <inkml:trace contextRef="#ctx0" brushRef="#br0" timeOffset="8809">30284 7511 7472,'37'12'0,"1"0"0,1-1 0,2 4 60,-4 3 0,1 5 0,1 1-1153,0 1 1,-1 3 0,2 1 1104,-9-6 0,1 1 1,1 2-1,-1-1 0,-2 1-576,4 5 0,-2 1 0,0 0 0,-2 0 496,-2-3 1,-1-1-1,-1 0 1,-1 0 67,2 4 0,-1-1 0,-2 2-142,1 4 0,-1 1 0,-1 0 22,-3-1 0,0-1 1,0 3-61,0-4 0,1 2 0,-1 1 0,-2-1 135,1 8 0,-3-2 0,0 0 0,-3-8 0,0-1 0,-2-1 0,1 12 0,0-1 0</inkml:trace>
  <inkml:trace contextRef="#ctx0" brushRef="#br1" timeOffset="8959">30532 10225 8106,'-37'6'-36,"0"0"1,4-1 0,-2 1 0,1 1 18,0 5 1,-1 2-1,1 2-1076,-8 4 1,-1 4 0,4 0 600,7-2 1,2 0 0,2 2 484,1 5 0,1 1 0,2-1 0,-4 0 0,1 0 0,-2 4 0,1 1 0</inkml:trace>
  <inkml:trace contextRef="#ctx0" brushRef="#br1" timeOffset="9116">27978 11328 6877,'-34'-15'261,"0"0"1,-13 0 0,-2 4-249,2 2 1,-2 4-843,9 4 0,-2 4 0,0 2 717,-1 3 0,0 3 0,-1 1-932,-1 2 1,-1 1-1,1 0 1050,6-2 1,0 0-1,1 0 1,-1-1-1,1 0 1,1 0-1,-7 0 1,1 1 0</inkml:trace>
  <inkml:trace contextRef="#ctx0" brushRef="#br1" timeOffset="9332">24743 11279 8803,'-33'-11'-81,"0"0"1,0 1 0,-11-1 0,-2 0 0,-2 2-222,0 2 1,-1 1 0,-1 0-425,7 1 1,-1 1 0,0-1 0,0 1 757,2 1 1,0 0-1,1 0 1,-1 0-48,1 0 0,-1 0 0,1 0 1,0 0 18,2-1 1,2 1-1,-1 0 1,0 0-2,-2 0 1,0 0-1,0 0 1,0 0-10,1-1 1,1 1 0,-1 0-1,1 0 51,0 1 0,1 1 1,-1-1-1,1 0-59,-2 0 0,1-2 1,-1 2-1,0-1-38,1 2 1,-1 1 0,1 0-1,0 0 115,-11 1 1,1 1 0,0 0-104,-2 0 1,1 1 0,1 1 55,6 3 1,2 1 0,2 0-26,-10-1 0,2 0 0,9 2 0,3 0 1,9-3-1,0 0 0</inkml:trace>
  <inkml:trace contextRef="#ctx0" brushRef="#br1" timeOffset="9443">22115 11204 7533,'-14'-12'755,"-2"-6"713,14 4-1256,-9-10 173,10 16-1596,6-8 1338,9 14 1,17 2 0,0 7 0</inkml:trace>
  <inkml:trace contextRef="#ctx0" brushRef="#br0" timeOffset="9609">23416 9940 7533,'9'-28'0,"0"1"0,10-5 0,4 2 0,4 2 0,3 3 0,7 0 0,2 2 0,1 8 0,0 0 0</inkml:trace>
  <inkml:trace contextRef="#ctx0" brushRef="#br1" timeOffset="9776">25759 9222 12672,'28'-22'-232,"0"0"0,-1 1 0,5 1 0,-1 1 652,-3 0 0,0-3 0,0 5-220,8 5 0,0 5 288,-4 2 1,1 3-601,7 11 0,0 6-1415,1 8 1,-2 5 1202,-9-2 0,-1 2 0,2 4 0,-3 0 0,-9-10 0,0 0 0</inkml:trace>
  <inkml:trace contextRef="#ctx0" brushRef="#br0" timeOffset="10032">27867 9543 7533,'30'0'30,"0"0"0,14 0 0,3 0-30,-12 3 0,2 0 0,0 2-1093,9 2 1,3 1 0,-2 2 498,-2 3 0,-1 2 0,-1 1 564,1 0 0,0 1 1,-2 1-57,-5 0 1,-2 1 0,-1-1-50,8 2 0,-3-1 135,-7-3 0,-3-2 804,8 4-534,-17-11 269,-20-2 361,-25-5-720,-19 6-180,8 3 0,-1 5 0,6 1 0,1 3 0,-6 7 0,0 0 0</inkml:trace>
  <inkml:trace contextRef="#ctx0" brushRef="#br0" timeOffset="18643">26131 7846 7533,'-26'0'0,"3"0"-720,10-6 90,-5 5 451,-1-5 538,0 6 1,-10 0-180,8 0 90,-4 6-180,-9-5-90,12 5 0,-14-6 180,6 5-270,-2-3 180,0 9-90,-9-4 90,3 5-318,11-6 1,-2 0 227,1 3 0,0 1 45,-3-4 0,0 1 0,5 2 0,1 0-45,-18 3 135,16 0 0,2 0-135,-6 3 45,6-3 0,-2-1 44,0 1 1,0 0-45,-2 3 0,-1 1-450,-9 3 1,-2 1 359,4 6 0,0 2 90,-4-5 0,2-1-787,9 0 1,1 0 786,0-1 0,-1 0-1,3-3 1,1 1 45,-10 14-90,10-15 0,-1-1 45,8 1 0,1 1 45,-1-3 0,0 0-90,0 3 0,0 0-135,-1 4 0,-1 1 225,2-5 0,0 1-45,-9 12 0,0 3-91,6-7 1,-1 1 90,-5 5 0,2 0 0,6-1 0,2 1 45,-1 1 0,0-1-153,3-5 0,2 0 108,4-2 0,1 0-45,-3 0 0,0-1 90,-1 16-90,0 6 432,5-22 0,0 0-432,1 0 0,0 1 45,-6 9 0,1 2-90,5-9 0,0 0 45,-1-2 0,0-1 0,2 1 0,-1 0 0,-2-1 0,-1 0 0,-2 10 0,-1 1 0,3-11 0,1 0 0,0 1 0,0 0 0,-3 21 90,-1-8-90,10-14 0,-1 2 45,-2-1 0,1 1-45,4 3 0,1 1 45,-6 5 0,1 1 0,4-1 0,0 0 0,-4 1 0,-1-2-45,6-6 0,-1-2 45,-2 2 0,1-1-45,1 2 0,2-1 0,-1 18 0,0-16 0,0 1 0,0-2 0,0-1-90,0 18 135,2-2 0,1 0-45,4-1 0,1-10 0,3 5 0,-1-6 0,6 13 0,-1-12 0,-1 0 0,-2-4 0,0-4 90,8 5-90,-5-4 0,1 1 0,-1-7 0,0-1 0,11 19 0,-11-16 0,1 0 0,4 1 0,1-1 0,8 15 0,-9-17 0,1-1 0,3 6 0,-1-1-574,7 4 574,-4-4 0,1 0-90,-3-4 0,0-1 90,-3-4 0,-1 0 0,7 7 0,0-1-45,0-4 0,0-1-11,1 4 0,2 0 11,10 4 0,0-2 45,-10-4 0,-1-1 0,3-4 0,1 0 0,-3 2 0,0 0 0,-1-6 0,1 0 0,0 7 0,2 0 0,5-2 0,1-2 0,-5 2 0,1 0 0,-3-3 0,3 0 0,-2-2-128,5 3 1,-2-1 82,-2-2 0,0 1 45,3 0 0,-2-1 0,-9-3 0,0-1 0,10 5 0,2 0-106,-2-5 0,1-2 61,2 2 0,2-2 45,9 2 0,1-1-121,-11 0 0,-1 0 121,-2-2 0,0-1-45,2 0 0,1 0 77,2 0 1,2-1-33,-7-1 0,3-1 0,-3 0-64,7 3 0,-1 0-26,-4-2 1,1-2-46,0-2 0,-1 0 135,-7 3 0,0-1 0,8-4 0,0-1-45,1 0 0,-2 0 90,-8-1 0,0 0-45,6-1 0,1-2-45,5-1 0,-2-1 135,-12 2 0,0-1-120,13-5 0,5-2 0,-6 0-241,-8 3 1,-2-1 270,2 2 0,3-2 0,-3 0 0,5-5 0,-2 0 0,-5 4 0,1 0 0,5-7 0,1 0 0,-1-1 0,-1 2 0,-7 3 0,-2 0 0,7-7 0,0 0-45,1-1 0,-2 1 45,-7 4 0,-1-1 0,8-5 0,0-1-479,-1-3 0,-1 0 479,-3 5 0,0 0 0,3-7 0,1-1-430,2 2 0,-2 2 430,-9 8 0,-1 0 100,9-11 0,-1-1-100,-4 5 0,-2 0 0,-2 2 0,-2-1 0,3-2 0,-1-2 0,3-2 0,-1 1 83,-8 7 0,-1 1-83,4-9 0,0 0 0,-3-1 0,-1 2 45,-4 8 0,0-1-45,2-10 0,1-1 0,2 2 0,-1 1 90,-6 3 0,-1 0-90,3-3 0,-2-1 0,-1-5 0,-3 1 0,-3 13 0,0 0 45,4-10 0,1-1-90,-5 2 0,-1 2-45,3 7 0,0 1 135,-3-8 0,0-2-180,0 1 0,0 1 135,-3 7 0,0 1 0,0-9 0,-1 0-45,-2-3 0,0 1 45,0 10 0,-1 0-45,1-8 0,0 0 225,-3-3 0,0 2-180,2 12 0,0 0 135,-4-16 0,-1-1 0,2 5 0,0 1-135,-2 6 0,0 0 134,3-6 1,-2 0-90,-8-1 0,-2 3-90,10 9 0,-1 0 0,-8-7 0,-1-1 90,3 3 0,0 1-135,2 5 1,-1 0 44,-4-9 0,-1 0 0,-2 1 0,0 3-45,4 5 0,0 1 45,-3-6 0,-2-1-45,-5 2 0,0 1 45,9 3 0,0 1 45,-8-4 0,-2 0 0,2 1 0,-1-1 514,-1-2 1,-3 0-395,5 6 0,-3 0 0,1 0 370,-5-6 1,0 2-491,1 5 0,-1 1 135,-3-3 0,1 1-135,10 8 0,-1 1 0,-11-7 0,-3 1-740,4 1 0,0 2 785,5 6 0,0 0-90,-4-6 0,-2 0 90,-5 3 0,2 3-180,11 0 0,1 1 128,-16-2 1,-1 1-84,-1 1 0,2 2-210,6 1 1,0 0 209,-6-2 0,-2 0 60,12 5 0,-1 0 0,1 0-105,-5-3 1,0 1 74,5 3 0,-1 0 0,-1 2 0,-1 2 0,0 1 0,1 1-440,-8 0 1,-1 2 379,7 3 0,-2 3 1,0-1 124,6-2 0,0 0 1,1 2-1,0 3 0,1 2 1,-1 0-1,-3 0 0,0-1 1,-1 1-1</inkml:trace>
  <inkml:trace contextRef="#ctx0" brushRef="#br1" timeOffset="64565">27668 4660 11522,'-33'-19'-1456,"4"7"1688,22 6-48,2 6-138,5 0 15,16 0 136,0 0-24,11 1 1,3-2-79,8-4-1591,7 1 1,2 1 1751,-1-4-136,-10 4 1,5 2 0,-4 0-211,11 1 90,-10 0 0,7 0 0,-8 0 0,4 0-48,1 2 0,-4 1 15,-21-2 148,5 5-315,-33-6 196,-13 2 1,-5 1 28,-10-1 16,-2 2 0,-7 2 0,6 0-152,13-2 0,0 0 148,-7 1 1,-8 2-1,1-1 1,6 0-166,5 1 0,0 0 117,-13 2 0,-5 1 0,8 0 114,0 5-168,4-4 1,9 1-7,26-5-10,32 4-182,8-10 304,-2 0 0,8-1 1,-5-1-190,-7-2 0,0 0 179,15-1 0,6 0 0,-7-1-16,-14-1 1,-1 0 4,8 1 0,4 1 1,-6 0-38,2-2 374,8 0-191,-46 6-159,-46 0-27,8 0-21,5 0 1,-5 0 0,4 0-75,8 0 0,0 0 14,-10 2 0,-4 0 0,7 0 3037,-7-1-3205,-1 7 0,2 1 72,15-7 167,-10 20 0,27-14 1,2 10-1</inkml:trace>
  <inkml:trace contextRef="#ctx0" brushRef="#br1" timeOffset="65692">28140 4438 19511,'-20'-6'-1829,"-14"-12"262,6 8 635,-14-6 181,10 21 1049,0 18 0,1 5-690,11-9 0,1 2 405,-3 7 0,-3 6 0,1 0 0,3-3-479,0-1 1,3 2 293,-4 11 0,-1 5 0,5-7-88,2 0 87,23-1 1,9-7-147,15-23-641,16-5 1,5-4 932,-14-7 0,-1-2 66,-6 1 0,1-1 0,3-2 37,2-4 0,4-2 0,0-2 0,-3 3 6,-5 2 1,-2 1 0,4-3-59,4-6 1,6-4 0,2-3-1,-3 1 1,-5 2 142,-5 3 0,-5 2 1,3-5-65,0-3 0,4-4 1,0-3-1,-1 2 0,-6 4-128,6-8 1,-4-1-55,-6 5 1,2-4 0,-1 0 0,-7 7-253,5-11 119,-6 6 1,-9 7-261,-20 22 209,-3 0 327,-10 12 1,-4 4 30,4-3 0,0 2-110,-10 7 0,-5 4 179,7-4 1,-5 4-1,0 0 1,4-1-424,5 0 1,4 0 0,-5 3 409,-7 2 1,-7 4 0,-2 2 0,3 0 0,8-3-73,-1 8 1,4 3-40,4-5 1,-4 6 0,4 0 0,9-6-242,9-5 0,9-1-124,10 19 1,11-6 86,1-27 0,4-6 116,8 4 1,5-4 106,7-9 0,5-5 0,-3 0 72,-3 0 1,3-3-32,-6-1 0,8-2 1,2-3-1,-3 1 0,-7 1 63,-6 2 1,-6 0 0,5-2-56,4-3 0,7-3 1,1-2-1,-3 2 0,-8 1 246,1-4 1,-3 1-238,7-3 0,4-2 0,-11 3 50,-5-9 1239,0 3-1633,-23 6-297,-12 16 58,-6-3 457,-17 11 0,-6 5 160,-11 8-639,7-3 1,-7 2-1,4 2 713,3 2 1,1 2-22,5-5 1,-2 1-1,0 2-21,1-1 1,-1 3-1,0 0 1,5-1 30,-3 6 0,0 0 61,-8 3 0,-4 3 1,12-2-345,9 14-274,2 0 388,62-22-78,3-7 76,-7-7 0,6-4-555,3-7 1,4-5-1,-3 0 621,-11 6 0,-2 0 0,3-2-23,7-6 1,5-2 0,0-1 0,-6 2 75,7-1 1,-4 1 20,-11 1 0,1-1 0,-2-1-5,8-5 0,-4-1 239,-11 7 0,-3-1-314,0-2 1,-5-2 657,-13-10-1092,-17 14-114,-18-3-12,-2 14 0,-2 3 486,3 0 0,0 2 44,-15 3 0,-4 3-150,14 0 0,-1 2 0,2 0 137,-10 1 1,0 2-115,10-2 1,-1 2-1,0 0-13,-2 3 0,-1 1 1,4 0 187,1 2 0,1 1 1,3 0-1,-1 2 0,4-2 1,9 0-1,0 0 0</inkml:trace>
  <inkml:trace contextRef="#ctx0" brushRef="#br1" timeOffset="66093">27383 4053 11542,'-19'-37'-1271,"1"11"1205,5 2-137,1 17 724,5 2-487,2 5 274,5 0 13,11 0-411,-3 0 678,15 0-314,8 0 39,18 0-1159,-15 0 0,1 0 925,-2 0 0,-1 0-124,1 0 0,0 0 45,3 0 0,0 0 0,-6 0 0,0 0 0,10 0 0,-1 0 0</inkml:trace>
  <inkml:trace contextRef="#ctx0" brushRef="#br1" timeOffset="66485">27842 3619 15907,'0'-28'-1639,"0"0"1,5-11 815,2 5 832,11 20 842,2-4-307,10 6 389,7-1-271,2 6-615,-2 2 1395,4 5-2051,-19 0 1150,13 5-498,-16 13-211,0 3-779,-1 9-132,-5 11-499,-6-11-228,-2 16 480,1-3-1279,-5-9 1646,4 13 394,-5-9 116,-5-11 534,4 8 274,-5-16-65,1-5 91,3 2 443,-3-15 416,5-1 1185,0-7-1979,0-16-425,0-14 63,2 9 1,1-1-578,1 0 0,-1 1 388,0 0 1,1 0 215,1-4 1,1 0-1015,1-16 508,-4 15 1,1-1 223,3 1 0,2 0 107,3 1 0,1 0 110,0 2 1,2 2 32,1 5 1,3 4 344,23-4 189,-8 9 168,15 2-584,-1 6 0,-14 12 0,8 1 0</inkml:trace>
  <inkml:trace contextRef="#ctx0" brushRef="#br1" timeOffset="66915">28760 2801 27766,'3'-37'-1093,"-1"0"1,0 5 0,3 7-2185,19 15 1420,-9 8 2884,25-9-360,-19 10-225,21-10 255,-6 4-1092,3 0 2012,-2 2-31,-1 5-1630,-10 5-358,-7 2-600,-8 5-611,-16 11 138,-7-2 263,-13 9 42,2-9 0,-3 0 896,6-7 1,-1 1 115,-14 11 1,0 0 17,-6 2 319,17-11 0,0 1 199,2-2 1,3-1 642,-3 11-886,9 10-826,42-26 0,16-5 467,-1 3 1,5 0 0,-1-2-83,-6-5 0,0-1 0,0 0 0,8 3 0,0 1 0,-6 0 0,-16 0 0,0-1 0</inkml:trace>
  <inkml:trace contextRef="#ctx0" brushRef="#br1" timeOffset="67232">30073 4202 11004,'-19'-43'75,"1"10"-560,17 8-629,24 20 635,1 5 1,3 1 530,0 2 0,0 0 0,21-3 0,-24 0 1</inkml:trace>
  <inkml:trace contextRef="#ctx0" brushRef="#br1" timeOffset="67359">29900 3991 11004,'-19'-19'-935,"6"1"840,8 5 24,10 1-113,8 5 554,22 2-1009,0 5-1014,13 0 1653,-5 0 0,6 0 0,-20 0 0,-1 0 0</inkml:trace>
  <inkml:trace contextRef="#ctx0" brushRef="#br1" timeOffset="67682">30818 3904 21170,'-7'-12'-3277,"-4"-1"291,4 7 2863,-6 11 196,1 20-867,0 13 401,5-8 0,1 1 63,2-2 1,1 0-359,-1 4 0,3 1 699,4 1 0,5-2-173,4 0 1,6-3-214,7 0 0,6-3 237,10-3 0,5-5-20,-14-9 1,2-1 0,0-4 491,3-2 0,0-2 0,1-3 127,1-2 0,1-2 0,-2-3-7,-5-3 0,0-3 1,-3-3-18,1-3 1,-1-4 0,-5-2 3,1-12 0,-8-4-344,-10 9 1,-3-2-1,-6 1-544,-7 1 1,-7 0 0,-3 2 244,-5-2 1,-5 2-1,-4 4-891,-8 1 1,-4 4 0,-3 4 699,11 7 0,-2 1 0,-1 3 0,2 2 209,-8 1 1,0 3 0,2 3-1,1 5 1,1 2 0,3 3-1,-8 9 1,0-1 0</inkml:trace>
  <inkml:trace contextRef="#ctx0" brushRef="#br1" timeOffset="68948">25908 10237 15562,'-26'0'-871,"3"0"580,10 0 326,1 0-302,5 0-251,1 0 168,28-5 197,11-8-30,-3 2 0,3-2-708,5-5 0,3-1 880,-9 2 1,1-1 0,2-2-664,-4 0 1,1-1 0,1-1 0,0-1 674,6-3 1,1-2-1,1 0 1,0-3 51,-4 2 0,1-2 1,-1-2-1,1 0 1,0-1-358,-3 3 1,0-2 0,0 1 0,0-2 0,0 0-1,0 0 323,0-1 1,0 0-1,0 0 1,-1-1 0,0-1-1,0 0-228,-5 5 1,0-2-1,-1 1 1,1-1-1,-1 0 1,-1 0-1,1 2 194,2-4 1,-1 1 0,1 1 0,-1-1 0,-1 2 0,-1-1-153,2-2 1,0 0 0,-2 0 0,0 2 0,-1 1 112,2 1 0,-1 0 0,-1 4 0,-2 2 216,6-6 1,-3 9-1,1 13 1,-22 30 0</inkml:trace>
  <inkml:trace contextRef="#ctx0" brushRef="#br1" timeOffset="69426">26429 8887 10641,'-18'-25'-2111,"4"-5"2615,-4 9 23,12-8-345,11 16 55,20-5 251,19 5-594,-16 7 0,1 0 223,1 2 0,2 1 0,2 1 1,-1 4-9,-3 8 1,-2 3-319,3 4 0,-1 5 170,-4 10 1,-3 3-277,-3 0 1,-1 1-15,0 3 1,-3 1 5,-5-4 0,-3-3 121,-1-6 0,-2-3-343,1 7 723,-17-20 220,-2-33 331,-17-17-1127,16 2 1,1-6 614,-3-3 1,2-3-262,8 13 0,2-2 1,0 0-3,0-1 0,-1 0 1,3 0-231,6-10 1,3 2 309,-1 5 0,2 4 0,17-4 0,0 18 0</inkml:trace>
  <inkml:trace contextRef="#ctx0" brushRef="#br0" timeOffset="96982">15991 9519 7533,'-35'17'-450,"0"0"0,12-5 0,0 0 360,-13 5 1,2 1 268,2 6-149,7-8 0,-5 4 0,0 1-524,1 7 1,1 2-1,-3 2 539,-3 0 0,-2 2 0,-1 1 0,2 2-162,2 0 1,1 2 0,2 0 0,-1 1 183,2 0 1,0 0-1,2 0 1,1 1-68,2 0 0,2 1 0,1 0 0,1 0 22,1 1 1,2 0-1,0 1 1,2-1-136,2 1 1,2 0 0,1-1-1,0 1 42,3 0 1,0-1 0,2 1 0,0-1 25,0-2 0,0-1 0,1 0 0,1 0-15,2 10 0,1 0 0,0-1-113,-2-3 1,-1-1 0,2 0 52,2-3 0,1-1 0,1 0 120,-1-1 0,0-1 0,1-1 309,0 10 0,0-1-175,1 1 1,-2 0 315,-1-5 0,-2 1-270,-1-8 0,0 1 0,0 0 89,3 2 1,1 1-1,0 1-269,-1 7 0,1 2 0,1 0-23,2-12 1,1 1 0,1 0-1,0 0-6,2 3 1,0-1 0,0 1 0,1 1 50,2 4 1,0 0-1,1 1 1,0 0-221,-1-7 0,-1 0 0,1 0 0,1 0 0,1 0 126,1 2 0,2 0 0,0 0 0,1-1 0,1 1 0,1 1 0,1 0 0,2-1 0,0 0 1,1-1 53,1-2 0,0 0 0,1-2 0,2 0 0,0-1 36,2-2 0,2 0 0,0-2 0,1 0 0,0-1 35,2 0 1,0-1 0,1-1 0,0 0 0,1 0-54,2-1 0,1 0 0,0-1 0,0 0 0,1 0-15,-5-6 0,-1 1 0,2-1 0,-1 0 0,1-1 1,0 1-199,1 0 0,1 0 0,0 0 0,0 0 0,0-1 0,1-1 198,1 0 0,0-1 0,0 0 0,0 0 0,1-2 1,0 1 43,0-1 1,0-1 0,1 0 0,-1-1 0,2 0 0,-1 0 15,2-1 0,1 1 0,0-1 0,1-1 0,-1-1 0,1-1-30,-1-1 0,0-1 0,1-2 0,-1 0 0,1 0 0,0-1 30,2 0 0,-1 0 0,0 0 0,1-1 0,0-2 0,1 0-33,-7-2 1,1-2 0,0 0 0,1-1 0,-1 0 0,0-1 0,0 0 12,0 0 1,0-1 0,-1 0 0,1-1-1,0 1 1,-1-2 0,1 0-175,1 0 1,0-2 0,0 1 0,1-1 0,-1-1 0,0 0 0,-1 0 160,0-1 1,0-1 0,0 0 0,-1 0 0,0-1 0,1-1 0,-1 1-13,0-1 0,-1 0 0,1-1 0,-1 0 0,1-1 0,-1 0 0,0-1 12,0 0 1,0 0 0,-1-1 0,1-1 0,-1 0 0,1-1 0,-1 0-26,1-2 0,0 0 0,-1 0 0,1-2 0,-1 1 1,1-1-1,-1-1 0,-1 1 0,1-1 0,-1-1 0,1 0 0,-1 0 1,-1-1-1,1 0 13,-1-1 0,0-1 0,-1 0 0,1 0 0,-2-1 0,1 0 0,-1-1 0,-1 0 0,0 0 0,0 0 0,-1-1 0,0 0 0,-1-1 0,0 0-13,-1-1 0,0-1 0,-1 0 0,0 0 0,-1-1 1,0-1-1,0 1-26,1-2 1,-1 1-1,1-1 1,-1-1-1,-1 1 1,1-1-1,-2-1 116,0 0 0,0 0 0,-1-1 0,-1 0 0,1 0 1,-1-1-1,0 1-26,-1-1 0,1 0 1,0 0-1,-1-1 1,-1 0-1,-1 0 1,0 0-27,-3 1 1,0 0 0,-2-1-1,0 1 1,-1-1 0,-1 0-1,0-1-128,-1 1 0,-2 0 0,0 0 1,0-1-1,-2 1 0,0-1 1,-2 0-67,0 0 0,-2 0 1,0-1-1,-1 1 0,-1 0 1,-1-1-1,-1 1 124,1-7 0,-2 0 0,0 1 0,-2-1 0,0 0 0,-1 0 45,-1 7 0,0 0 0,-1-1 0,-1 1 0,0 0 0,-1-1 0,0 1 64,-1 0 0,-1-1 1,0 0-1,-1 1 0,-1 0 1,0 0-1,-2 0 26,0 0 0,-1 1 0,0 0 0,-2 0 0,0 0 0,-1 1 0,0 0-52,-1 0 1,-1 0-1,0 1 1,-1 0-1,-1 0 1,0 1-1,-1 0-23,-4-6 0,0 1 0,-1 1 0,-2 0 0,0 1 0,-1 0-60,-1 1 0,-1 1 0,-1 1 0,0 0 0,-1 1 1,0 0 29,1 1 0,-1 1 0,1 0 0,-2 1 0,0 0 0,-1 2 15,-3-1 0,0 1 0,-2 1 0,0 1 0,-1 0 0,0 1 0,0 0 0,0 1 0,-1 0 0,-1 2 0,0 0 0,-1 2-39,4 4 0,-1 2 1,0 0-1,-2 2 1,1-1-1,-1 2 1,-1 0-68,-2-1 1,-1 1 0,0 0-1,-1 1 1,-1 1 0,0 1-1,0 0 83,4 3 1,-1 0-1,0 1 1,0 0 0,0 1-1,-1 1 1,0 0 0,0 0-43,-2 0 1,0 1 0,0 0 0,0 0 0,-1 1 0,1 0 0,-2 0 0,1 1 84,2-1 0,0 1 0,0 0 0,0 0 0,-1 1 0,0 0 0,0 0 0,0 0 0,0 1-36,0 1 0,-1 0 0,1 0 0,-1 1 0,1 0 0,-1 1 0,0-1 0,0 1 0,0-1 43,3 0 0,0 0 0,-1 1 0,1-1 0,-1 0 0,1 1 0,-1 0 0,1 0 0,-1 1 0,1 0 3,-5 1 0,0 1 0,0 0 0,0 1 0,1 0 0,-1 0 0,0 0 0,1 0 0,-1 1 0,2-1 0,-1-1 0,0 1 0,1 0 0,0 0 0,-1 1 0,2 0 0,-1 1 0,1 0-50,1 2 0,0 0 0,1 0 0,-1 2 1,1-1-1,1 2 0,-1-1 0,1 2 0,1 0 20,-4 1 0,1 1 0,-1 1 0,2 0 0,0 1 0,0 1 0,2 1 0,0 2-88,3 1 1,0 1 0,1 0 0,1 2 0,1 1 0,0 1 0,3 1 0,0 2-34,3 1 0,1 1 0,1 2 1,1 1-1,2 1 0,0 0 0,2 1 1,1 0 120,-2 6 0,1 1 0,2 1 0,2 0 0,0 0 0,2 0 0,1-2 0,0-1 0,3 0 0,0-1 0,2 0 0,0-1 0,1 0 0,0 2 0,0 0 0,0 0 0,1 1 0,-1-1 0</inkml:trace>
  <inkml:trace contextRef="#ctx0" brushRef="#br0" timeOffset="97632">17640 9903 7533,'-33'-21'359,"4"15"-718,22 20-181,12 6 0,15-8 360,11-23 540,-5-15 90,-8-13-450,-18 7 0,-1 26 0,-4 14 0</inkml:trace>
  <inkml:trace contextRef="#ctx0" brushRef="#br0" timeOffset="97998">19747 9358 7533,'0'-46'989,"-11"11"-1259,-8 33-359,-7-1-1,6 14 90,9-11 630,11-5 540,-11-2-270,-3 6-360,-5 13 0,7 14 0,12 6 0,7-1 0</inkml:trace>
  <inkml:trace contextRef="#ctx0" brushRef="#br0" timeOffset="98447">20789 10882 7533,'-6'-36'659,"1"0"1,-1 11 0,-2 1-211,-3-8 1,-3 4 180,-10 9-720,-7 8 90,5 6-270,-10 3 90,10-3-180,1 5 360,13 5-899,6-3-1,6 3 181,0 1-91,6-5 180,6 10 271,2-10 359,9 5 90,-3-6-180,-1 0 180,-7-6 359,-1 0-89,-9-1-360,3 1 0,1 12 0,1 0 0</inkml:trace>
  <inkml:trace contextRef="#ctx0" brushRef="#br0" timeOffset="98898">18793 12927 7533,'4'-25'224,"-1"0"1,3-19 945,-1 2-541,-4 15-89,5 4-360,-6 16-90,0 2-180,0 5 90,0 11-450,0-3-89,0 16-991,0-11 631,0 10 269,0-9 271,0-1 89,-6-2 270,0-10 0,-7 4 0,1-10 0,-6 4 359,-7-5 1,-7 1-90,1 3-540,-5 2 270,15 7 0,-2 5 0,10 1 0</inkml:trace>
  <inkml:trace contextRef="#ctx0" brushRef="#br0" timeOffset="99265">16078 13150 7533,'5'-38'-180,"8"7"-90,12 19-90,6 12 540,7 1-270,-7-1 900,0-12-361,-12-8-179,-7-4-270,-6 4 180,-6 3-810,-11 9 451,3 3-721,-16 5 450,5 0-89,-12 5 539,11-3 0,-4 9 0,12-4 0</inkml:trace>
  <inkml:trace contextRef="#ctx0" brushRef="#br0" timeOffset="99692">15396 10770 7533,'-14'-25'180,"3"12"-180,11 2-900,6 27 540,0-1-89,7 15 269,-6-10 180,4 3 0,-4-15 0,0 3 0,-2-11 0,1-11 0,-5-8 0,-1-12 0,-7-6 180,-5-1-270,-6 1 90,-2 11 0,1 2 0,1 12 0</inkml:trace>
  <inkml:trace contextRef="#ctx0" brushRef="#br1" timeOffset="103742">15445 10820 14480,'-12'-7'-3185,"0"-4"1794,5 9 2721,-4-8-1492,20-3 664,22-17-321,0 8 0,7 0-34,-4 3 1,3 1-1,3-2-543,-2 3 1,1-2-1,2 1 1,1-1 437,-2 3 1,1 0 0,1 0-1,2 0 1,0-1-266,-2 1 0,2 0 0,0-1 0,2 1 1,-1-1-1,1 0 278,-3 1 0,0 1 1,1-1-1,0 0 1,0 0-1,0 0 1,0-1 72,2 0 0,-1 0 0,1-1 1,0 0-1,0 0 0,-1 0 0,-1 0-172,4-1 1,-1 0 0,0 0 0,-1 0 0,-1 0 0,-1 0-240,3-1 1,-1-1 0,0 0 0,-3 2-1,-4 1-196,7-3 1,-4 2 0,-4 3 389,2-4 1,-15 11-1,-25 14 1,-21 9-1</inkml:trace>
  <inkml:trace contextRef="#ctx0" brushRef="#br1" timeOffset="104759">17578 9903 12070,'13'-6'-556,"4"5"406,-10-10 52,0 9 358,4-3 76,-10 5-267,5 0 27,-6 0-546,0 0 252,5 0 425,-3 0-214,3 0 330,1 0-415,-5 0-17,5 0 268,-1 0-358,-4 0 268,5 0 1,-6 0 0,0 0-90,0 5-306,0-3 180,5 9-332,-3-4 316,9 10-124,-10-3 176,10 10-178,-4 6-66,6 3-66,-2 4 0,1 7 297,-3-8 0,-1 3 1,1-1-224,0-3 0,-1 0 0,1 4 326,-1 0 1,1 6-1,-1 1 1,0-2-1,-1-6-20,1 10 0,1 0 11,-2-12 1,1 6-1,2 3 1,-1 0 0,0-3-1,-1-6-43,0-1 1,-1-5-1,1 5 49,3 7 1,1 6 0,1 3 0,-1-3 0,-2-7-13,-2-7 0,0-4 0,0 4 16,1 5 1,2 7-1,0 2 1,-1-3-1,0-6-44,0 8 0,2-1 27,-1-2 1,3 8 0,0-2-1,-1-6-46,1-3 0,1-2 28,-1-6 0,3 5 0,0-2 0,-2-4-79,0-3 0,1 0 70,5 8 0,4 5 0,-2-7-21,-8-14 1,0-1-44,5 11 1,3 5-1,-3-7-32,4 3 45,-1 1 1,-1-2-44,-7-9 82,0 0 0,-1 1-43,-5-1 293,-3 3 0,-1 3-472,-5 17 277,5 0-135,-2-12 0,1-2-135,3-1 121,4 17 149,-10-22 0,10 5 0,-4 2 0</inkml:trace>
  <inkml:trace contextRef="#ctx0" brushRef="#br0" timeOffset="105392">18880 12890 7533,'-19'0'0,"1"0"-450,11 0 270,-15 0 270,12 0 0,-8 0 180,2 0-180,7 0 90,-14 0-90,15 0 89,-14 0-179,13 0 90,-8 0 0,4 0 0,-10 0 0,8 0-90,-14 0 180,-2 0-90,4 5-90,-9-4 180,-5 11-886,6-11 706,-13 5 90,18-3 0,1-1-90,-20-1 45,17 2 0,-2 0 0,-4 0 0,-1-1-842,6-1 1,-1 0 840,-8 1 1,-2 1-105,11-1 0,-2 0 1,2 0 59,-5-2 0,1 1 45,-11 4 0,-1 1-75,14-3 0,-2-1 0,3 0-693,-5 1 1,1 1 722,5-1 0,-2 1 0,1 0 0,0-1 0,0-1 0,1 0 0,-5 1 0,1 1 0,-8 1 0,-1 1 0,-3-3 0,4 1 0,16-1 0,1 1 0,-16 1 0,-1 1 0,5-3 0,2 0 0,10 1 0,0-1 44,-10 3 1,0-1-45,10-4 0,1 0 0,-20 10 0,11-10 0,2-1-89,3 6-91,-9-6-295,23 0 385,3 0 549,-4 0-639,5 0 1159,7-6-979,0 5 1513,1-5-1693,3 6 369,-3 0-459,5 0 90,0 0-360,5 6 361,2-5 179,0 10 0,10-4 0,-4 5 0</inkml:trace>
  <inkml:trace contextRef="#ctx0" brushRef="#br1" timeOffset="105998">15408 10857 7824,'-7'-26'154,"2"-3"192,5 15 553,0-9-719,0 14 179,11-13-106,-8 20-246,19-9 57,-20 11 122,15 0-279,-10 5-26,0 2-198,9 33 83,-13-10 205,3 2 0,3 5 0,-2-2-620,-3-9 0,0 3 568,1 10 1,1 10 0,0 1 0,1-6-378,-1-11 1,0-3 0,1 6 428,-1 2 0,1 7 1,0 4-1,0 1 0,0-3 1,0-5-548,3 7 1,-1-6 0,1 7 526,-1-10 0,0 6 0,2 4 1,-1 1-1,1-2 0,-1-3 1,-1-6 54,4 9 1,-2-7-1,2 6-54,-1-5 1,2 6 0,1 2 0,-1 0 0,0-4 0,-1-7 10,-1-2 1,0-6 0,1 3-6,0 1 0,2 4 0,0 1 0,-1-2 0,-2-5-14,0 4 1,-1-3-2,6 12 0,1-1 0,-6-14 0,-1-5-57,4 9 107,-1-3 1,1-2 0,5-2 0,4 12 0</inkml:trace>
  <inkml:trace contextRef="#ctx0" brushRef="#br0" timeOffset="106681">17726 9940 7533,'0'-37'0,"0"10"-3277,0-12 1163,0 28 3523,0-17-1139,0 21-450,0 0 950,6-4-681,-5 10 1,21-4 0,-12 5-1314,14 0 0,3 0 1314,3 0-90,3 0 0,7 0 0,-4 0 896,-6 0 0,2 0-964,11-4 1,9-2-1,1 0 1,-6-1-395,-1 0 0,3-2 447,-12 1 0,8-2 0,3-2 0,1 0 0,-4 1 0,-6 0 75,0-1 0,-5 0 0,5-1-60,-1 2 0,6-3 0,3 1 0,1-1 0,-5 2 0,-6 1-90,10-5 0,-1 2 22,-2 2 1,6 0-1,-1 0 1,-9 3 22,-9 1 0,-1 2-45,11-2 0,5-1 0,-8 2-90,4-1 180,1 2 0,-1 1 0,-13 5 0,12 0 0</inkml:trace>
  <inkml:trace contextRef="#ctx0" brushRef="#br0" timeOffset="107359">20715 10683 7533,'-14'0'-720,"-8"0"900,13 0 0,-14 0-180,9 6 180,-9 12-90,9 3-1729,-3 2 1,0 0-476,-5 6 1725,3-3 0,-2 5 0,3-2 389,3-7 0,-1 2-133,-5 7 1,-5 5 0,-1 2-1,5-5 133,1 4 0,-1 1-71,-1-6 0,-7 7 0,-2 1 0,1-1 0,5-5 71,4-3 0,3-3 0,-3 4 0,-1-2 0,-4 4 0,-3 3 0,1-1 0,1-2 0,4-4 0,-2 2 0,4-5 0,-5 4 0,-3 2 0,-6 5 0,-2 1 0,2-2 0,4-5 0,4-6 0,2-3 0,-3 2 0,-4 4 0,-6 4 0,-1 1 0,1-2 0,6-6 0,-7 3 0,2-1 0,0 2 0,-3 2 0,5-2 0,3-4 0,5-4 0,7-5 0,1 1 24,-5 3 0,-2 4 1,4-2-25,-8 13-25,7-8 1,-3 4 0,4-5 1114,-8 12-1360,7 4 0,2-1 1600,8-10-1330,5-5 0,2-2 0,5-5 0,-3-2 0</inkml:trace>
  <inkml:trace contextRef="#ctx0" brushRef="#br1" timeOffset="107914">19685 9321 7782,'-14'-13'-346,"-2"7"254,14 0 236,-3 17-45,5-8 341,5 24-274,2-17 5,17 30-109,-9-24-19,5 7 1,0 0 34,-4-7-1717,12 12 1,1 1 1428,-4-5 239,-2 2 1,4 5 0,-3-3-381,-5-9 1,-1 2 260,4 7 0,2 8 1,1 0-1,-3-5-197,1 0 0,-1 1 268,-3 0 0,1 6 0,2 2 0,-2 0 0,-3-6-404,3 8 0,-1 1 367,-3-4 0,4 6 0,0 3 0,-1-2 0,-3-6 51,0 7 1,1-1-70,-1-11 1,4 5-1,2 0 1,-1-2-1,-4-6-19,0 0 0,1-4 93,7 6 0,5 1 1,-6-7-1,0-5 0,10 11 1</inkml:trace>
  <inkml:trace contextRef="#ctx0" brushRef="#br1" timeOffset="109115">15681 10869 9190,'-19'-24'-731,"1"-12"465,6 14 560,-6-18-176,9 30-1045,-7-12 1342,3 15 184,5 1-198,-3 0-220,11 6-79,6 11-633,23 14 233,-5-1 0,3 1 313,-4-7 0,2 0-684,1 4 0,2 3 1,-2-4 630,11 3 72,-7-2 1,5 4 0,3 1-681,-4-6 0,3 1 0,-1 0 1,-1-1 607,3 3 1,-1-1 0,4 2 67,-8-6 0,3 1 1,2 0-1,1 1 0,0-1 1,-2 0-387,2 0 0,0-1 1,-1 0-1,0-1 1,-1 1 390,8 3 0,-2-1 0,1 1 0,2 1-232,-6-3 0,3 2 0,2 0 0,-2 1 0,-3-2 0,-5-2 238,-1 0 0,-5-1 0,4 3-160,5 1 0,5 5 1,3 0-1,-3 0 0,-6-4 118,-5-2 1,-4-3 0,3 4-33,-1 0 1,4 3-1,3 2 1,-1 0-1,-2-2 1,-4-2-8,2 0 1,-5-1-1,4 2-4,2 2 0,4 4 0,2 2 0,-1-2 0,-6-4 44,-4-3 0,-4-3 0,4 2 116,7 5 0,6 2 1,0 2-1,-3-2-233,-6-5 1,-1 0 0,-1 0 0,0-1 326,8 3 1,0-2-1,-1 1-211,4 5 0,-1 1 1,-5-6-1,-11-11 0,-1-1 1,4 5-1,0 0 1</inkml:trace>
  <inkml:trace contextRef="#ctx0" brushRef="#br0" timeOffset="109933">19921 9519 7533,'-21'-12'-180,"-1"5"-90,10 7 90,-13 12 180,-7 13-45,11-13 0,-1 2 45,-11 16 90,3-6 180,12-10-180,11-3-90,-4-11 0,4 0 540,-11 6-91,-6 12-314,0 7 0,-1 9-113,8-5 1,-2 3-1,0 3 1,0 3-570,1-3 1,-1 4 0,0 1 0,0 2 0,0-2 0,1-1 505,1 0 0,1-2 0,0 0 0,0 2 0,-1 3 29,2-3 1,-1 1 0,1 3 0,-2 1 0,1 1 0,0-1-1,1 1 1,-1-2-295,2-1 0,-1 1 0,1-1 0,-1 0 0,1 0 0,1 0 0,-1-1 0,1 0 306,-1 1 0,1-2 0,0 0 0,1 0 0,-1 0 0,-1 1 0,0 2-147,1-1 1,-2 2 0,0 1-1,0 1 1,-1 0 0,1-1 0,1-1-1,0-1 1,1-4 74,-3 12 0,1-4 0,2-1 0,-1-2 0,0 1 72,1-3 0,0-1 0,0-1 0,0 1 0,-1 1-30,0-2 0,0 1 0,-2 1 0,1-1 0,1-2 1,2-2-38,0 3 0,2-3 0,0-1 0,-1 0 0,-6 11 0,0-1 0,1 0 0,7-4 0,-1 1 0,0 0 1</inkml:trace>
  <inkml:trace contextRef="#ctx0" brushRef="#br1" timeOffset="110565">17640 10002 8260,'-21'-26'116,"0"0"1,-8-8-1,-4-3-59,6 1 0,-1-3 0,1 3-645,4 8 0,2 3 1,-1-4 555,0-1 0,0-2 0,0-2 1,2 0-42,-2-10 0,2 1 0,-3-2-91,0 5 1,-1-2 0,-2 1 0,0 2-154,3 3 0,-1 1 0,0 1 1,0 5-1,-3 1 0,0 3 0,0 8 1,-6 12-1,1 0 0</inkml:trace>
  <inkml:trace contextRef="#ctx0" brushRef="#br0" timeOffset="111114">19598 9246 7533,'-31'-30'359,"12"13"1,2-3-225,1-6 0,0-3-45,-3-8 0,-5 0-660,1 11 1,-4 2-1,0 2 101,-3-6 1,-3 5 0,-14 6 0,-1 7 0,13 10 0,1 0 0</inkml:trace>
  <inkml:trace contextRef="#ctx0" brushRef="#br1" timeOffset="111666">17069 9036 8184,'-33'-26'-233,"15"6"1,2 0 496,2-2 214,12-9-285,23 23 1,11 4-175,6 1 1,8 3 0,5 3-567,-11 2 1,4 3 0,2 1 0,3 1 0,1 0 0,2-1 305,-8-2 1,2-1 0,1 0-1,2 0 1,1 0 0,0 1-1,1-1 1,1 0 0,0 0 55,-7 0 1,1 0 0,2 0-1,0 0 1,0 1 0,1-1-1,0 0 1,-1 0 0,1 0-1,-1-1 1,-1 1 0,-1-1 185,5 0 1,0 0 0,-1 0 0,-1-1 0,1 1 0,-1-1 0,-1 0 0,0-1 0,-1 0 0,0 0-1,4 0 1,1-1 0,0 0 0,-1-1 0,-2 0 0,-1 0 0,-3-1 0,-2 1 0,-3-1 0,0 0 0,0 0-1,0 0 1,1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12:43:40.922"/>
    </inkml:context>
    <inkml:brush xml:id="br0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3830 25 7533,'-7'-14'629,"-4"3"-179,5 11 0,-7 0 0,6 0-450,2 0 90,5 28-180,5 6 45,3-9 0,2 1 45,5 11 0,25-19 0,-18-18-90,20-18 90,-22 3-90,4-14 90,-12-1 0,1 2 0,-7-2-90,0 17 90,-17 8 0,3 5 0,-27 0 180,6 0 0,-2 0 89</inkml:trace>
  <inkml:trace contextRef="#ctx0" brushRef="#br0">3822 0 10051,'-37'11'0,"5"6"270,7 11-225,37-7 0,12-3-45,12-10 0,5-9-90,5-9 0,-1-6 0,-2 0 0,-11-3 0,-24-11 630,-54 19-315,8 10 0,-2 2-45,0-1 0,4 5-180,4 19-1709,57-8 1709,-2-3 0,2-2 0,6-4 0,0-3 0,18 3 0</inkml:trace>
  <inkml:trace contextRef="#ctx0" brushRef="#br0" timeOffset="1290">4016 149 7533,'-20'-20'1619,"3"3"-900,17 10-179,6 7-180,6 12-180,2-4 0,9 9-270,-9-10 180,26 11-180,3-6 0,9 0 54,-18-4 0,4 0 0,2 1 0,2 0 0,1 0-372,1 1 1,3 0-1,0 1 1,2 0-1,0 2 1,0 0 394,-3 0 0,1 2 0,0 0 0,0 1 0,0 0 0,-2-1 1,-2-1 12,5 1 0,-2-2 0,-1 1 0,-2 0 0,1 2-36,1 4 0,1 4 0,-2-1 0,-3 0 0,-6-6 36,0 0 0,-3-2 0,3 2 0,2 2 0,-4-3 0,12 3 90,-21-7 0,1 0-330,16 4 1,-1-2 239,3 3 135,-8-2 0,-1-3 45,-11-10 90,-9 3 270,4 1-450,-11-5 179,-2 5 91,-5-6-180,0 0 2117,-5 0-1937,3-6 806,-3 5-1256,-1-10 90,5 4-90,-16-5 90,15-1-90,-15 6 270,10-4-450,0 4-89,-15-22 179,13 13 180,-15-13-270,12 16 180,-1 1 90,6 0 0,-4-1 0,4 1-90,-5-1 270,0 1-90,-1 0-90,1 0 90,-1-1 90,-4 1-180,3-1 269,-4 6-269,5-4 90,1 10 90,-6-10-90,4 10 180,-9-5-90,9 17 0,2-3-360,6 10 270,6-5-90,0-1 0,0 6 0,0-4 90,0 3-90,0-10 0,0 10 0,0-9 90,0 10-90,0 0 0,0 12-3212,0-2 3212,0 2-629,0-17 719,0-2-90,0-10 270,0 10-180,0-10-90,11-6-270,3-4 90,0-8 90,2 10 90,-14 1 2901,9 6-3081,-4 0 1300,5-5-1210,6 4 0,7-5 90,-5 6-90,15 6 0,-20-5 90,14 10 0,-4-4 0,-5 0-90,4 4 90,-1-10 180,-7 10-270,7-10 270,-11 5 90,1-1-270,-6-3 0,-2 3 0,-5-5 0,-5 0 0,3 0 1079,-9 0-179,4 0-630,-5 0-270,5-5 179,-4-2-89,4 0-90,0-4 90,-4 4 0,4 0-90,-5-4-90,0 4 90,-1-16-180,-5 8 1,4-14-811,-9 4 450,9 4 271,-4-2-2880,-5 5 3149,8 10 0,-14-3 0,10 11 0</inkml:trace>
  <inkml:trace contextRef="#ctx0" brushRef="#br0" timeOffset="4658">6149 1116 7533,'-20'0'449,"8"-6"-89,1 5-270,9-5-180,-3 6 360,5 0-540,5 0 180,-3 0 0,9 0 270,-4 0-90,0 0 90,4 6 0,-10-5-180,10 10 0,-4-4 0,5 6 0</inkml:trace>
  <inkml:trace contextRef="#ctx0" brushRef="#br0" timeOffset="4818">6669 1214 7533,'-13'-13'359,"2"2"-538,16 11-1,8 5-270,6 2 450,6 6 0,5-1 0,2 0 0</inkml:trace>
  <inkml:trace contextRef="#ctx0" brushRef="#br0" timeOffset="5117">7239 1524 7533,'44'6'-270,"-7"1"-90,-6 5 270,-7 1-819,7-1 459,0 1 181,7-1 89,-7 0 180,5 1 0,-6 1 0,-1 1 0,10 1-1330,-9-2 0,-2 1 1330,-3 3 0,-6-4 739,4 4-469,13 5-90,-12-8-810,16 3 630,-27-7 180,11 2 75,-10 0-255,9 5 90,-9-5-90,9-1 180,-3 0-90,4 6-270,-4-4 0,3 4 270,-4 0 0,1-4-540,3 9 270,-4-9 0,6 9 180,0-9-90,-6 4 90,10 0 0,-3 1 0,12 6 0</inkml:trace>
  <inkml:trace contextRef="#ctx0" brushRef="#br0" timeOffset="5247">8529 2218 7533,'25'13'0,"-1"-1"0,7 1-540,6 10 450,-4-7-3021,3 7 3291,-11-11 0,-6 6 477,4-4-477,-9 4-360,10 0 180,-5-4-90,6 9 180,0-4-630,-1 6 271,1 0 89,0 0 180,-5-8 0,1 1 0,13 10 0,-10-10 0,0 0 0</inkml:trace>
  <inkml:trace contextRef="#ctx0" brushRef="#br0" timeOffset="5385">9669 2950 7533,'32'19'135,"-4"-4"0,1-1 224,9 7-1452,-9-6 1,4 1 0,-3 0 402,-7-5 1,-1 1 689,13 8 0,4 3 0,-4-4 0,-8-6 0,-1-1 0,15 11 0,0 0 0</inkml:trace>
  <inkml:trace contextRef="#ctx0" brushRef="#br0" timeOffset="5531">11367 3632 7533,'43'14'-90,"1"1"0,-17-4 0,1 0 90,19 4 0,0 0 0,-16-3 0,-2-1 0,3-1 0,0 0 0</inkml:trace>
  <inkml:trace contextRef="#ctx0" brushRef="#br0" timeOffset="5668">12632 4165 7533,'38'14'179,"0"1"1,-13-5 0,2 2-90,13 4 0,6 3 0,-5-2-835,-11-3 0,0 1 452,2 1 1,5 2 0,0 0 0,-6-1-27,1-1 0,-3-1 0,2 3 0,2 0 0,-3-1 1,-5-5-1,-1 0 0</inkml:trace>
  <inkml:trace contextRef="#ctx0" brushRef="#br0" timeOffset="5781">14045 4883 7533,'32'14'989,"-6"6"1,0-1-990,10-7-428,-1 15 0,0 3 0,-11-16 0,-1 1 0,7 9 0,1 0 0</inkml:trace>
  <inkml:trace contextRef="#ctx0" brushRef="#br0" timeOffset="5947">15321 5664 7533,'36'7'562,"-1"-1"0,6 5 0,3 3 0,-2 1-2006,-5-1 0,1 2 1030,-5-2 0,6 3 0,2 0 1,-3 1-1,-4-3 42,9 7 1,-2 0-1,1 0 1,4 0 0,-6-1-1,-9-2 1,0-1 0</inkml:trace>
  <inkml:trace contextRef="#ctx0" brushRef="#br0" timeOffset="6118">17218 6383 7533,'35'9'-108,"0"0"0,0 0 0,11 4 0,3 1 0,-6-2-1017,-13-4 0,0 1 1215,6 5 0,4 3 0,-6-3-680,-8-5 1,-3-1 499,6 8 0,1 2-45,1-2 0,-3-1 135,9 12 0,-2-6 0,-1 0-525,-5-1 435,-9-5 0,2-1-583,19 11 673,-12 1 0,-6-11 0,1 0 0,7 10 0</inkml:trace>
  <inkml:trace contextRef="#ctx0" brushRef="#br0" timeOffset="7119">18582 7115 7623,'-31'-31'-90,"13"13"0,0-1-270,-14-19 1169,6 6 91,8 14-540,7 7-90,4 9-180,-5 2 0,-6 13-270,-2 6-180,-4 12 0,4 0 90,2 7-90,12-7 180,0-6 1,6-13-1,0-7 539,6-5-89,11-5 180,4-13 0,15-8 0,-10-11-1,-1-6-89,-13 5 0,-6-10-90,-12 9-90,-6 2-90,-18 12 89,-9 13-134,12 10 0,-1 4-905,-3 5 0,0 4 590,1 0 0,2 4 90,2 5 0,2 2-2,-6 17 2,18-2 0,17-7 0,15-10 1,17-8-91,12-6-204,-21-8 0,1-2 1418,2-1 1,0-2-586,0-2 1,0-2-135,-5 0 0,-1-2 131,1-1 0,-4-3-176,-1-20 90,-5-1-180,-32-5-1,-10 11-178,-19 13-1,21 12 0,-1 3-180,-25 9-270,12 8 180,2 17-2917,22-8 3004,3 12-87,17-9 180,6 2 773,13 3-413,12-11 270,7-6-91,0-13 271,-1-7-180,-11-11 265,-13-2-265,-8-10 2826,-28 4-2711,-3-10-475,-23 16-629,-1 2-1,-6 12-899,6 17 180,7 8 1259,12 8 0,13 3 0,6-5 0</inkml:trace>
  <inkml:trace contextRef="#ctx0" brushRef="#br0" timeOffset="8080">18830 6990 7533,'0'-13'1169,"0"-4"-1169,-5 16-360,-2-5 90,-16 1 90,-9 3-3097,4-3 3342,-6 5 475,3-5-450,4 3 180,-9-3-180,11-1-2269,6 5 2539,1-5 1999,6 1-1910,-1 3-89,6-3 0,2-1 0,5 5-180,0-4-1,0 5 3097,0 0-1990,5 0-1286,8 0-270,12 10 180,17-1-45,-14 4 0,1 3-689,9-3 1,4 0 763,-7 0 0,1 2 0,3 0-697,5 2 0,2 2 1,1 0 688,-5-4 1,1 0-1,1 1 1,0 1-393,-5 0 0,-1 1 0,1 1 0,0 0 0,-1-1 460,1-1 0,0-1 0,0 1 0,0-1 0,0 2 71,0 2 1,1 0 0,-1 2 0,1-1 0,-1-1 0,-2-1 0,1 0 0,-1 0 0,0-1 0,0 1-50,7 3 1,-1 0-1,1 0 1,0 0-326,0-1 1,1 1-1,0-1 1,-1 0 324,-3 0 0,-1-1 1,1 0-1,-1-1-129,1-1 0,-1 0 0,1-1 1,-2 1 106,-1 0 0,-1 1 0,0-1 0,0-1 61,0-1 1,0-2 0,0-1 0,-1 1-92,7 3 0,-1 0 0,0-2 281,1-1 0,0-2 1,-1 0-162,-6-1 0,-1-1 0,0-1 534,12-2 1,-1 0-445,-4 2 0,-4-2 648,-8-6 1,-3 0-649,10 4 1514,-19-5-1514,-12-5 1328,-6-8-1687,-6-6-1,-1 0 0,-11 1 924,-1-6-834,-11-2 45,11 5 0,0 0-139,0 1 0,0 1 184,-5-5 0,0 0-45,2 4 0,-1 1 45,-1 0 0,-1 1 0,-3-1 0,1 2 45,1 4 0,1 0 0,-6-3 0,1 2 45,4 4 0,1 0 45,0 1 0,0 1-135,-17 1 90,11 1-90,1 6 0,10 6 90,3 6 0,10 2-90,1 4 459,6 5-459,-5-2-90,3 15 180,-3-5-180,5 6 180,0 1-180,-6-1 90,-1 0 0,-5 0 0,0-11 0,5 3 0,1-20 180,6 7-90,0-15 360,0 5 0,17-6-540,9-6 180,0 3 0,3-1-543,-1-1 1,1-2 272,10 0 0,0 2 45,-1 1 0,0 1-540,1 1 1,-2 4 674,-4 4 0,-4 6 0,3 19 0,-16 13 0</inkml:trace>
  <inkml:trace contextRef="#ctx0" brushRef="#br0" timeOffset="9898">10252 4623 7533,'-25'-43'-1709,"11"5"3103,5 3 0,2 0-4671,5-4 2959,-1 8 1,1-1 497,2-11-90,5 3 0,-2 14 0,1-2-135,5-4 0,0-2-871,-2 4 0,0 0 916,1-9 0,2-1 0,7-5 0,0 1-333,-6 9 0,2 1 333,2 4 0,2 0 0,3 0-317,2 0 0,3-1 1,0 3 346,-3 4 0,2 3 0,4-3-20,1 2 1,6-1 0,3-2-1,1 0 1,-1 2 0,-3 2 11,0 0 1,-3 3-1,1 1 1,3-2 31,5-1 0,3 0 0,3-1 0,0 1 0,-2 1-18,-3 3 0,1 1 0,-1 1 0,-1 1 0,-1 1 28,0 1 0,-3 2 0,2 0 0,5 0-13,-2 1 0,6-1 1,3 0-1,1 0 1,0 0-1,-4 2 0,-5 1-54,2 0 1,-5 3 0,0 0 0,3-1-13,-2 1 0,4-1 0,1 0 0,-1 1 0,-1 1 0,-3 2 37,2 2 1,-3 3-1,-2 0 1,-1-1 54,6 0 0,-2 0 1,2 4-96,-5 3 0,3 4 0,0 1 0,-2 1 0,-5-2-252,10 5 0,-4 1 180,-2 3 0,1 2 0,-7 0-135,-9-1 0,-5-2 978,4 12-888,-4-8 0,-2-2-45,-8-3 1441,3 7-1531,-11-22 181,-5 4 442,-2-10 0,-11 5 0,-1-6 0</inkml:trace>
  <inkml:trace contextRef="#ctx0" brushRef="#br0" timeOffset="10401">10215 3235 7533,'-27'-31'1169,"4"-11"-449,16 20-1,2-7-809,10 22-629,7 29 629,2 2-616,-1 24 301,-10-16 1,-1 1-2873,-2 16 2900,1-11 0,-2 1 17,-1 1 0,-1-1 8,0-7 1,-1 3 351,-2 10 0,0 5 0,0-6 0,2-11 0,0-1 0,0 2 0,0 1 0,1-1 0</inkml:trace>
  <inkml:trace contextRef="#ctx0" brushRef="#br0" timeOffset="10597">10922 2838 7533,'19'-42'149,"0"0"1,1-4 0,0 4-240,7 6 1350,-3 2-181,-6 29-809,-11 16-450,-1 2 90,-6 18 0,0 0-2174,0 12 1634,-6 1 405,-2-4 1,-2 3-1,1-10 0,-2 3-158,1-2 1,-1 7 0,0-1 0,1-4 157,-1 6 0,1-1 225,2-2 0,0 2 0,0-4 0,0-3 0,0-2 0,1 0 0,1-1 0</inkml:trace>
  <inkml:trace contextRef="#ctx0" brushRef="#br0" timeOffset="10772">11603 2789 7533,'-6'-26'1619,"5"2"-1619,-5 17 809,6 2-719,0 32-270,-5-3-808,-2 24 988,-6 0-270,7-23 1,0 1 89,0 1 0,0 3-360,-2 6 0,-1 5 1,2-3 539,2-3 0,1 1 0,-2 0 0,-1 4 0,3-5 0,4-7 0,0-1 0</inkml:trace>
  <inkml:trace contextRef="#ctx0" brushRef="#br0" timeOffset="10950">12657 2702 8432,'0'-32'990,"0"13"-990,-6 14 0,5 17 90,-10 13-180,4 12-3187,-11 7 2789,9-18 1,-1 3-233,-7 15 1,-2 2 438,3-7 1,-1 3 280,0 2 0,-2 4 0,1-4 0,-2 1 0,0-2 0,4-7 0,0 0 0,0 0 0</inkml:trace>
  <inkml:trace contextRef="#ctx0" brushRef="#br0" timeOffset="11220">10773 2777 7533,'-31'-29'1484,"1"1"0,-15 35-1754,39 40-1369,3-4 1,1 3-1,1-12 1,0 0 1533,-4 2 1,-1 2 0,0 2 0,0 1-1,-4 3 1,1-1 0</inkml:trace>
  <inkml:trace contextRef="#ctx0" brushRef="#br0" timeOffset="11521">12669 2578 7533,'-13'-26'0,"0"0"0,-10-15-900,10 22 450,1 13 271,-6 11-1,-1 14-1459,4 1 1,-1 3 1150,-2 7 1,-1 2 487,-5 5 0,-1 2 0,5-9 0,-1 1 0,0 0 0,-2 1 0,0-1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8FFCF-8EAC-4250-A265-C97E9517D4D2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AECC8-FAD9-445F-8C97-A9507726E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6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26" name="Picture 2" descr="Image result for school of informatics edinburgh logo">
            <a:extLst>
              <a:ext uri="{FF2B5EF4-FFF2-40B4-BE49-F238E27FC236}">
                <a16:creationId xmlns:a16="http://schemas.microsoft.com/office/drawing/2014/main" id="{64024A28-177C-4A86-9505-868CB12B17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0890783" y="133350"/>
            <a:ext cx="1157287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914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658"/>
            </a:lvl1pPr>
            <a:lvl2pPr marL="696700" indent="0" algn="ctr">
              <a:buNone/>
              <a:defRPr sz="3048"/>
            </a:lvl2pPr>
            <a:lvl3pPr marL="1393399" indent="0" algn="ctr">
              <a:buNone/>
              <a:defRPr sz="2743"/>
            </a:lvl3pPr>
            <a:lvl4pPr marL="2090099" indent="0" algn="ctr">
              <a:buNone/>
              <a:defRPr sz="2438"/>
            </a:lvl4pPr>
            <a:lvl5pPr marL="2786798" indent="0" algn="ctr">
              <a:buNone/>
              <a:defRPr sz="2438"/>
            </a:lvl5pPr>
            <a:lvl6pPr marL="3483498" indent="0" algn="ctr">
              <a:buNone/>
              <a:defRPr sz="2438"/>
            </a:lvl6pPr>
            <a:lvl7pPr marL="4180198" indent="0" algn="ctr">
              <a:buNone/>
              <a:defRPr sz="2438"/>
            </a:lvl7pPr>
            <a:lvl8pPr marL="4876898" indent="0" algn="ctr">
              <a:buNone/>
              <a:defRPr sz="2438"/>
            </a:lvl8pPr>
            <a:lvl9pPr marL="5573597" indent="0" algn="ctr">
              <a:buNone/>
              <a:defRPr sz="243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43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7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6E0014FD-60EF-45F1-99DA-44933AA3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914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3658">
                <a:solidFill>
                  <a:schemeClr val="tx1">
                    <a:tint val="75000"/>
                  </a:schemeClr>
                </a:solidFill>
              </a:defRPr>
            </a:lvl1pPr>
            <a:lvl2pPr marL="696700" indent="0">
              <a:buNone/>
              <a:defRPr sz="3048">
                <a:solidFill>
                  <a:schemeClr val="tx1">
                    <a:tint val="75000"/>
                  </a:schemeClr>
                </a:solidFill>
              </a:defRPr>
            </a:lvl2pPr>
            <a:lvl3pPr marL="1393399" indent="0">
              <a:buNone/>
              <a:defRPr sz="2743">
                <a:solidFill>
                  <a:schemeClr val="tx1">
                    <a:tint val="75000"/>
                  </a:schemeClr>
                </a:solidFill>
              </a:defRPr>
            </a:lvl3pPr>
            <a:lvl4pPr marL="2090099" indent="0">
              <a:buNone/>
              <a:defRPr sz="2438">
                <a:solidFill>
                  <a:schemeClr val="tx1">
                    <a:tint val="75000"/>
                  </a:schemeClr>
                </a:solidFill>
              </a:defRPr>
            </a:lvl4pPr>
            <a:lvl5pPr marL="2786798" indent="0">
              <a:buNone/>
              <a:defRPr sz="2438">
                <a:solidFill>
                  <a:schemeClr val="tx1">
                    <a:tint val="75000"/>
                  </a:schemeClr>
                </a:solidFill>
              </a:defRPr>
            </a:lvl5pPr>
            <a:lvl6pPr marL="3483498" indent="0">
              <a:buNone/>
              <a:defRPr sz="2438">
                <a:solidFill>
                  <a:schemeClr val="tx1">
                    <a:tint val="75000"/>
                  </a:schemeClr>
                </a:solidFill>
              </a:defRPr>
            </a:lvl6pPr>
            <a:lvl7pPr marL="4180198" indent="0">
              <a:buNone/>
              <a:defRPr sz="2438">
                <a:solidFill>
                  <a:schemeClr val="tx1">
                    <a:tint val="75000"/>
                  </a:schemeClr>
                </a:solidFill>
              </a:defRPr>
            </a:lvl7pPr>
            <a:lvl8pPr marL="4876898" indent="0">
              <a:buNone/>
              <a:defRPr sz="2438">
                <a:solidFill>
                  <a:schemeClr val="tx1">
                    <a:tint val="75000"/>
                  </a:schemeClr>
                </a:solidFill>
              </a:defRPr>
            </a:lvl8pPr>
            <a:lvl9pPr marL="5573597" indent="0">
              <a:buNone/>
              <a:defRPr sz="24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08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65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3658" b="1"/>
            </a:lvl1pPr>
            <a:lvl2pPr marL="696700" indent="0">
              <a:buNone/>
              <a:defRPr sz="3048" b="1"/>
            </a:lvl2pPr>
            <a:lvl3pPr marL="1393399" indent="0">
              <a:buNone/>
              <a:defRPr sz="2743" b="1"/>
            </a:lvl3pPr>
            <a:lvl4pPr marL="2090099" indent="0">
              <a:buNone/>
              <a:defRPr sz="2438" b="1"/>
            </a:lvl4pPr>
            <a:lvl5pPr marL="2786798" indent="0">
              <a:buNone/>
              <a:defRPr sz="2438" b="1"/>
            </a:lvl5pPr>
            <a:lvl6pPr marL="3483498" indent="0">
              <a:buNone/>
              <a:defRPr sz="2438" b="1"/>
            </a:lvl6pPr>
            <a:lvl7pPr marL="4180198" indent="0">
              <a:buNone/>
              <a:defRPr sz="2438" b="1"/>
            </a:lvl7pPr>
            <a:lvl8pPr marL="4876898" indent="0">
              <a:buNone/>
              <a:defRPr sz="2438" b="1"/>
            </a:lvl8pPr>
            <a:lvl9pPr marL="5573597" indent="0">
              <a:buNone/>
              <a:defRPr sz="24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3658" b="1"/>
            </a:lvl1pPr>
            <a:lvl2pPr marL="696700" indent="0">
              <a:buNone/>
              <a:defRPr sz="3048" b="1"/>
            </a:lvl2pPr>
            <a:lvl3pPr marL="1393399" indent="0">
              <a:buNone/>
              <a:defRPr sz="2743" b="1"/>
            </a:lvl3pPr>
            <a:lvl4pPr marL="2090099" indent="0">
              <a:buNone/>
              <a:defRPr sz="2438" b="1"/>
            </a:lvl4pPr>
            <a:lvl5pPr marL="2786798" indent="0">
              <a:buNone/>
              <a:defRPr sz="2438" b="1"/>
            </a:lvl5pPr>
            <a:lvl6pPr marL="3483498" indent="0">
              <a:buNone/>
              <a:defRPr sz="2438" b="1"/>
            </a:lvl6pPr>
            <a:lvl7pPr marL="4180198" indent="0">
              <a:buNone/>
              <a:defRPr sz="2438" b="1"/>
            </a:lvl7pPr>
            <a:lvl8pPr marL="4876898" indent="0">
              <a:buNone/>
              <a:defRPr sz="2438" b="1"/>
            </a:lvl8pPr>
            <a:lvl9pPr marL="5573597" indent="0">
              <a:buNone/>
              <a:defRPr sz="24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83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54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34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487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4876"/>
            </a:lvl1pPr>
            <a:lvl2pPr>
              <a:defRPr sz="4266"/>
            </a:lvl2pPr>
            <a:lvl3pPr>
              <a:defRPr sz="3658"/>
            </a:lvl3pPr>
            <a:lvl4pPr>
              <a:defRPr sz="3048"/>
            </a:lvl4pPr>
            <a:lvl5pPr>
              <a:defRPr sz="3048"/>
            </a:lvl5pPr>
            <a:lvl6pPr>
              <a:defRPr sz="3048"/>
            </a:lvl6pPr>
            <a:lvl7pPr>
              <a:defRPr sz="3048"/>
            </a:lvl7pPr>
            <a:lvl8pPr>
              <a:defRPr sz="3048"/>
            </a:lvl8pPr>
            <a:lvl9pPr>
              <a:defRPr sz="304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2438"/>
            </a:lvl1pPr>
            <a:lvl2pPr marL="696700" indent="0">
              <a:buNone/>
              <a:defRPr sz="2134"/>
            </a:lvl2pPr>
            <a:lvl3pPr marL="1393399" indent="0">
              <a:buNone/>
              <a:defRPr sz="1829"/>
            </a:lvl3pPr>
            <a:lvl4pPr marL="2090099" indent="0">
              <a:buNone/>
              <a:defRPr sz="1524"/>
            </a:lvl4pPr>
            <a:lvl5pPr marL="2786798" indent="0">
              <a:buNone/>
              <a:defRPr sz="1524"/>
            </a:lvl5pPr>
            <a:lvl6pPr marL="3483498" indent="0">
              <a:buNone/>
              <a:defRPr sz="1524"/>
            </a:lvl6pPr>
            <a:lvl7pPr marL="4180198" indent="0">
              <a:buNone/>
              <a:defRPr sz="1524"/>
            </a:lvl7pPr>
            <a:lvl8pPr marL="4876898" indent="0">
              <a:buNone/>
              <a:defRPr sz="1524"/>
            </a:lvl8pPr>
            <a:lvl9pPr marL="5573597" indent="0">
              <a:buNone/>
              <a:defRPr sz="152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47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487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4876"/>
            </a:lvl1pPr>
            <a:lvl2pPr marL="696700" indent="0">
              <a:buNone/>
              <a:defRPr sz="4266"/>
            </a:lvl2pPr>
            <a:lvl3pPr marL="1393399" indent="0">
              <a:buNone/>
              <a:defRPr sz="3658"/>
            </a:lvl3pPr>
            <a:lvl4pPr marL="2090099" indent="0">
              <a:buNone/>
              <a:defRPr sz="3048"/>
            </a:lvl4pPr>
            <a:lvl5pPr marL="2786798" indent="0">
              <a:buNone/>
              <a:defRPr sz="3048"/>
            </a:lvl5pPr>
            <a:lvl6pPr marL="3483498" indent="0">
              <a:buNone/>
              <a:defRPr sz="3048"/>
            </a:lvl6pPr>
            <a:lvl7pPr marL="4180198" indent="0">
              <a:buNone/>
              <a:defRPr sz="3048"/>
            </a:lvl7pPr>
            <a:lvl8pPr marL="4876898" indent="0">
              <a:buNone/>
              <a:defRPr sz="3048"/>
            </a:lvl8pPr>
            <a:lvl9pPr marL="5573597" indent="0">
              <a:buNone/>
              <a:defRPr sz="304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2438"/>
            </a:lvl1pPr>
            <a:lvl2pPr marL="696700" indent="0">
              <a:buNone/>
              <a:defRPr sz="2134"/>
            </a:lvl2pPr>
            <a:lvl3pPr marL="1393399" indent="0">
              <a:buNone/>
              <a:defRPr sz="1829"/>
            </a:lvl3pPr>
            <a:lvl4pPr marL="2090099" indent="0">
              <a:buNone/>
              <a:defRPr sz="1524"/>
            </a:lvl4pPr>
            <a:lvl5pPr marL="2786798" indent="0">
              <a:buNone/>
              <a:defRPr sz="1524"/>
            </a:lvl5pPr>
            <a:lvl6pPr marL="3483498" indent="0">
              <a:buNone/>
              <a:defRPr sz="1524"/>
            </a:lvl6pPr>
            <a:lvl7pPr marL="4180198" indent="0">
              <a:buNone/>
              <a:defRPr sz="1524"/>
            </a:lvl7pPr>
            <a:lvl8pPr marL="4876898" indent="0">
              <a:buNone/>
              <a:defRPr sz="1524"/>
            </a:lvl8pPr>
            <a:lvl9pPr marL="5573597" indent="0">
              <a:buNone/>
              <a:defRPr sz="152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845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39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19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767DAEEF-1902-4D3C-9B8F-48CBD86EC9E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10/1/24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6" r:id="rId2"/>
    <p:sldLayoutId id="2147483847" r:id="rId3"/>
    <p:sldLayoutId id="2147483842" r:id="rId4"/>
    <p:sldLayoutId id="2147483843" r:id="rId5"/>
    <p:sldLayoutId id="2147483844" r:id="rId6"/>
    <p:sldLayoutId id="2147483845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0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.xml"/><Relationship Id="rId5" Type="http://schemas.openxmlformats.org/officeDocument/2006/relationships/hyperlink" Target="https://edin.ac/45e5DiL" TargetMode="Externa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9.tiff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27.tiff"/><Relationship Id="rId5" Type="http://schemas.openxmlformats.org/officeDocument/2006/relationships/image" Target="../media/image2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6.png"/><Relationship Id="rId14" Type="http://schemas.openxmlformats.org/officeDocument/2006/relationships/image" Target="../media/image3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7.tiff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1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0.tiff"/><Relationship Id="rId5" Type="http://schemas.openxmlformats.org/officeDocument/2006/relationships/image" Target="../media/image24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0.tiff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27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7" Type="http://schemas.openxmlformats.org/officeDocument/2006/relationships/hyperlink" Target="https://www.cs.cmu.edu/~scoros/cs15869-s15/lectures/05-CSG_Procedural.pdf" TargetMode="External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f.ed.ac.uk/teaching/courses/cg/lectures/slides16.pdf" TargetMode="External"/><Relationship Id="rId5" Type="http://schemas.openxmlformats.org/officeDocument/2006/relationships/hyperlink" Target="https://www.cs.princeton.edu/courses/archive/spring03/cs426/lectures/16-procedural.pdf" TargetMode="External"/><Relationship Id="rId4" Type="http://schemas.openxmlformats.org/officeDocument/2006/relationships/image" Target="../media/image3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customXml" Target="../ink/ink5.xml"/><Relationship Id="rId4" Type="http://schemas.openxmlformats.org/officeDocument/2006/relationships/image" Target="../media/image4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hyperlink" Target="https://phet.colorado.edu/sims/html/geometric-optics/latest/geometric-optics_all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TffQIFFYR8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160" y="6089713"/>
            <a:ext cx="1178052" cy="2072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0160" defTabSz="731520">
              <a:spcBef>
                <a:spcPts val="80"/>
              </a:spcBef>
            </a:pPr>
            <a:r>
              <a:rPr sz="1280" kern="0">
                <a:solidFill>
                  <a:srgbClr val="FFFFFF"/>
                </a:solidFill>
                <a:latin typeface="Arial"/>
                <a:cs typeface="Arial"/>
              </a:rPr>
              <a:t>Inspiring </a:t>
            </a:r>
            <a:r>
              <a:rPr sz="1280" kern="0" spc="-8">
                <a:solidFill>
                  <a:srgbClr val="FFFFFF"/>
                </a:solidFill>
                <a:latin typeface="Arial"/>
                <a:cs typeface="Arial"/>
              </a:rPr>
              <a:t>futures</a:t>
            </a:r>
            <a:endParaRPr sz="128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4319" y="486359"/>
            <a:ext cx="3088640" cy="68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3543F8-DF0C-A7D4-65D1-4A88603B293B}"/>
              </a:ext>
            </a:extLst>
          </p:cNvPr>
          <p:cNvSpPr txBox="1"/>
          <p:nvPr/>
        </p:nvSpPr>
        <p:spPr>
          <a:xfrm>
            <a:off x="355158" y="1256267"/>
            <a:ext cx="11780045" cy="10587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731520"/>
            <a:r>
              <a:rPr lang="en-US" sz="6400" b="1" kern="0">
                <a:solidFill>
                  <a:prstClr val="white"/>
                </a:solidFill>
                <a:latin typeface="Arial"/>
                <a:cs typeface="Arial"/>
              </a:rPr>
              <a:t>Welcome to Discover Careers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A638E-2E04-0934-F107-5B9B67343566}"/>
              </a:ext>
            </a:extLst>
          </p:cNvPr>
          <p:cNvSpPr txBox="1"/>
          <p:nvPr/>
        </p:nvSpPr>
        <p:spPr>
          <a:xfrm>
            <a:off x="442600" y="2293702"/>
            <a:ext cx="7903382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731520"/>
            <a:r>
              <a:rPr lang="en-US" sz="3520" b="1" kern="0">
                <a:solidFill>
                  <a:srgbClr val="FFFFFF"/>
                </a:solidFill>
                <a:latin typeface="Arial"/>
                <a:cs typeface="Arial"/>
              </a:rPr>
              <a:t>1 to 3 October 2024, 1pm to 6pm </a:t>
            </a:r>
            <a:endParaRPr lang="en-US" sz="1440" kern="0">
              <a:solidFill>
                <a:sysClr val="windowText" lastClr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965248-46C8-81B1-D0DE-3681CBD5B8F2}"/>
              </a:ext>
            </a:extLst>
          </p:cNvPr>
          <p:cNvSpPr txBox="1"/>
          <p:nvPr/>
        </p:nvSpPr>
        <p:spPr>
          <a:xfrm>
            <a:off x="441397" y="2964712"/>
            <a:ext cx="12047150" cy="15511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731520"/>
            <a:r>
              <a:rPr lang="en-US" sz="3200" b="1" kern="0" dirty="0">
                <a:solidFill>
                  <a:prstClr val="white"/>
                </a:solidFill>
                <a:latin typeface="Arial"/>
                <a:cs typeface="Arial"/>
              </a:rPr>
              <a:t>120 employers</a:t>
            </a:r>
          </a:p>
          <a:p>
            <a:pPr defTabSz="731520"/>
            <a:r>
              <a:rPr lang="en-US" sz="3200" b="1" kern="0" dirty="0">
                <a:solidFill>
                  <a:prstClr val="white"/>
                </a:solidFill>
                <a:latin typeface="Arial"/>
                <a:cs typeface="Arial"/>
              </a:rPr>
              <a:t>Different 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cs typeface="Arial"/>
              </a:rPr>
              <a:t>organisations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cs typeface="Arial"/>
              </a:rPr>
              <a:t> each day, </a:t>
            </a:r>
            <a:endParaRPr lang="en-US" sz="3520" b="1" kern="0" dirty="0">
              <a:solidFill>
                <a:prstClr val="white"/>
              </a:solidFill>
              <a:latin typeface="Arial"/>
              <a:cs typeface="Arial"/>
            </a:endParaRPr>
          </a:p>
          <a:p>
            <a:pPr defTabSz="731520"/>
            <a:r>
              <a:rPr lang="en-US" sz="3200" b="1" kern="0" dirty="0">
                <a:solidFill>
                  <a:prstClr val="white"/>
                </a:solidFill>
                <a:latin typeface="Arial"/>
                <a:cs typeface="Arial"/>
              </a:rPr>
              <a:t>across two floors</a:t>
            </a:r>
            <a:endParaRPr lang="en-US" sz="3520" b="1" kern="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EF62BEC-5009-1E3B-D1A8-9C953B7A6598}"/>
              </a:ext>
            </a:extLst>
          </p:cNvPr>
          <p:cNvSpPr txBox="1"/>
          <p:nvPr/>
        </p:nvSpPr>
        <p:spPr>
          <a:xfrm>
            <a:off x="5370764" y="6089849"/>
            <a:ext cx="2757443" cy="207236"/>
          </a:xfrm>
          <a:prstGeom prst="rect">
            <a:avLst/>
          </a:prstGeom>
        </p:spPr>
        <p:txBody>
          <a:bodyPr vert="horz" wrap="square" lIns="0" tIns="10160" rIns="0" bIns="0" rtlCol="0" anchor="t">
            <a:spAutoFit/>
          </a:bodyPr>
          <a:lstStyle/>
          <a:p>
            <a:pPr marL="10160" defTabSz="731520">
              <a:spcBef>
                <a:spcPts val="80"/>
              </a:spcBef>
            </a:pPr>
            <a:r>
              <a:rPr lang="en-US" sz="1280" b="1" kern="0">
                <a:solidFill>
                  <a:srgbClr val="FFFFFF"/>
                </a:solidFill>
                <a:latin typeface="Arial"/>
                <a:cs typeface="Arial"/>
              </a:rPr>
              <a:t>Find out more on </a:t>
            </a:r>
            <a:r>
              <a:rPr lang="en-US" sz="1280" b="1" kern="0" err="1">
                <a:solidFill>
                  <a:srgbClr val="FFFFFF"/>
                </a:solidFill>
                <a:latin typeface="Arial"/>
                <a:cs typeface="Arial"/>
              </a:rPr>
              <a:t>MyCareerHub</a:t>
            </a:r>
            <a:endParaRPr sz="1280" b="1" kern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E246AC7A-0336-B1D1-4CC3-2FA587329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108" y="4189083"/>
            <a:ext cx="1371171" cy="1393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F155B0-3948-0FB8-A2BA-5AC917935EF0}"/>
              </a:ext>
            </a:extLst>
          </p:cNvPr>
          <p:cNvSpPr txBox="1"/>
          <p:nvPr/>
        </p:nvSpPr>
        <p:spPr>
          <a:xfrm>
            <a:off x="4368680" y="5673053"/>
            <a:ext cx="2838754" cy="2708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731520"/>
            <a:r>
              <a:rPr lang="en-US" sz="1280" u="sng" kern="0" dirty="0">
                <a:solidFill>
                  <a:srgbClr val="FFFFFF"/>
                </a:solidFill>
                <a:latin typeface="Arial"/>
                <a:cs typeface="Segoe 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https://edin.ac/45e5DiL</a:t>
            </a:r>
            <a:endParaRPr lang="en-US" sz="1280" kern="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7760E94-11F4-5FAF-8974-D650A672B481}"/>
                  </a:ext>
                </a:extLst>
              </p14:cNvPr>
              <p14:cNvContentPartPr/>
              <p14:nvPr/>
            </p14:nvContentPartPr>
            <p14:xfrm>
              <a:off x="420840" y="2248920"/>
              <a:ext cx="3123000" cy="7855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7760E94-11F4-5FAF-8974-D650A672B48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4640" y="2232720"/>
                <a:ext cx="3155400" cy="817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C08495-BDA3-6443-81AD-C9199C9FE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52" r="28797" b="-2"/>
          <a:stretch/>
        </p:blipFill>
        <p:spPr>
          <a:xfrm>
            <a:off x="3793813" y="1841623"/>
            <a:ext cx="4627646" cy="4627648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B17D23-5A73-6341-AD95-D7C45DF96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08" r="37204" b="2"/>
          <a:stretch/>
        </p:blipFill>
        <p:spPr>
          <a:xfrm>
            <a:off x="1319706" y="2854974"/>
            <a:ext cx="2590737" cy="2926956"/>
          </a:xfrm>
          <a:custGeom>
            <a:avLst/>
            <a:gdLst>
              <a:gd name="connsiteX0" fmla="*/ 1463478 w 2590737"/>
              <a:gd name="connsiteY0" fmla="*/ 0 h 2926956"/>
              <a:gd name="connsiteX1" fmla="*/ 2498313 w 2590737"/>
              <a:gd name="connsiteY1" fmla="*/ 428643 h 2926956"/>
              <a:gd name="connsiteX2" fmla="*/ 2501029 w 2590737"/>
              <a:gd name="connsiteY2" fmla="*/ 431631 h 2926956"/>
              <a:gd name="connsiteX3" fmla="*/ 2445696 w 2590737"/>
              <a:gd name="connsiteY3" fmla="*/ 582811 h 2926956"/>
              <a:gd name="connsiteX4" fmla="*/ 2335437 w 2590737"/>
              <a:gd name="connsiteY4" fmla="*/ 1312109 h 2926956"/>
              <a:gd name="connsiteX5" fmla="*/ 2528166 w 2590737"/>
              <a:gd name="connsiteY5" fmla="*/ 2266732 h 2926956"/>
              <a:gd name="connsiteX6" fmla="*/ 2590737 w 2590737"/>
              <a:gd name="connsiteY6" fmla="*/ 2396622 h 2926956"/>
              <a:gd name="connsiteX7" fmla="*/ 2498313 w 2590737"/>
              <a:gd name="connsiteY7" fmla="*/ 2498313 h 2926956"/>
              <a:gd name="connsiteX8" fmla="*/ 1463478 w 2590737"/>
              <a:gd name="connsiteY8" fmla="*/ 2926956 h 2926956"/>
              <a:gd name="connsiteX9" fmla="*/ 0 w 2590737"/>
              <a:gd name="connsiteY9" fmla="*/ 1463478 h 2926956"/>
              <a:gd name="connsiteX10" fmla="*/ 1463478 w 2590737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568A1A-3B35-F443-B5A0-E2C213D4B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8" r="11222" b="2"/>
          <a:stretch/>
        </p:blipFill>
        <p:spPr>
          <a:xfrm>
            <a:off x="8297994" y="2854974"/>
            <a:ext cx="2577829" cy="2926956"/>
          </a:xfrm>
          <a:custGeom>
            <a:avLst/>
            <a:gdLst>
              <a:gd name="connsiteX0" fmla="*/ 1114351 w 2577829"/>
              <a:gd name="connsiteY0" fmla="*/ 0 h 2926956"/>
              <a:gd name="connsiteX1" fmla="*/ 2577829 w 2577829"/>
              <a:gd name="connsiteY1" fmla="*/ 1463478 h 2926956"/>
              <a:gd name="connsiteX2" fmla="*/ 1114351 w 2577829"/>
              <a:gd name="connsiteY2" fmla="*/ 2926956 h 2926956"/>
              <a:gd name="connsiteX3" fmla="*/ 79516 w 2577829"/>
              <a:gd name="connsiteY3" fmla="*/ 2498313 h 2926956"/>
              <a:gd name="connsiteX4" fmla="*/ 0 w 2577829"/>
              <a:gd name="connsiteY4" fmla="*/ 2410824 h 2926956"/>
              <a:gd name="connsiteX5" fmla="*/ 69413 w 2577829"/>
              <a:gd name="connsiteY5" fmla="*/ 2266732 h 2926956"/>
              <a:gd name="connsiteX6" fmla="*/ 262142 w 2577829"/>
              <a:gd name="connsiteY6" fmla="*/ 1312109 h 2926956"/>
              <a:gd name="connsiteX7" fmla="*/ 151883 w 2577829"/>
              <a:gd name="connsiteY7" fmla="*/ 582811 h 2926956"/>
              <a:gd name="connsiteX8" fmla="*/ 91478 w 2577829"/>
              <a:gd name="connsiteY8" fmla="*/ 417771 h 2926956"/>
              <a:gd name="connsiteX9" fmla="*/ 183443 w 2577829"/>
              <a:gd name="connsiteY9" fmla="*/ 334187 h 2926956"/>
              <a:gd name="connsiteX10" fmla="*/ 1114351 w 2577829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1715E7-84B0-D348-91A3-763561DA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Approaches to modelling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78AEEE-3733-964A-B58A-B11D47A227EB}"/>
              </a:ext>
            </a:extLst>
          </p:cNvPr>
          <p:cNvSpPr txBox="1"/>
          <p:nvPr/>
        </p:nvSpPr>
        <p:spPr>
          <a:xfrm>
            <a:off x="4913620" y="1329135"/>
            <a:ext cx="23541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Artistic creation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1C8B71-7ADE-6143-9D3C-7AB3903F50D2}"/>
              </a:ext>
            </a:extLst>
          </p:cNvPr>
          <p:cNvSpPr txBox="1"/>
          <p:nvPr/>
        </p:nvSpPr>
        <p:spPr>
          <a:xfrm>
            <a:off x="8538740" y="2424087"/>
            <a:ext cx="1815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measurement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18BA63-2B9D-5644-851D-72EE375D80C2}"/>
              </a:ext>
            </a:extLst>
          </p:cNvPr>
          <p:cNvSpPr txBox="1"/>
          <p:nvPr/>
        </p:nvSpPr>
        <p:spPr>
          <a:xfrm>
            <a:off x="2282510" y="2383286"/>
            <a:ext cx="1519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maths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41876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C08495-BDA3-6443-81AD-C9199C9FE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52" r="28797" b="-2"/>
          <a:stretch/>
        </p:blipFill>
        <p:spPr>
          <a:xfrm>
            <a:off x="4716808" y="1829288"/>
            <a:ext cx="2425552" cy="2425553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B17D23-5A73-6341-AD95-D7C45DF96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08" r="37204" b="2"/>
          <a:stretch/>
        </p:blipFill>
        <p:spPr>
          <a:xfrm>
            <a:off x="3358889" y="2314020"/>
            <a:ext cx="1357919" cy="1534146"/>
          </a:xfrm>
          <a:custGeom>
            <a:avLst/>
            <a:gdLst>
              <a:gd name="connsiteX0" fmla="*/ 1463478 w 2590737"/>
              <a:gd name="connsiteY0" fmla="*/ 0 h 2926956"/>
              <a:gd name="connsiteX1" fmla="*/ 2498313 w 2590737"/>
              <a:gd name="connsiteY1" fmla="*/ 428643 h 2926956"/>
              <a:gd name="connsiteX2" fmla="*/ 2501029 w 2590737"/>
              <a:gd name="connsiteY2" fmla="*/ 431631 h 2926956"/>
              <a:gd name="connsiteX3" fmla="*/ 2445696 w 2590737"/>
              <a:gd name="connsiteY3" fmla="*/ 582811 h 2926956"/>
              <a:gd name="connsiteX4" fmla="*/ 2335437 w 2590737"/>
              <a:gd name="connsiteY4" fmla="*/ 1312109 h 2926956"/>
              <a:gd name="connsiteX5" fmla="*/ 2528166 w 2590737"/>
              <a:gd name="connsiteY5" fmla="*/ 2266732 h 2926956"/>
              <a:gd name="connsiteX6" fmla="*/ 2590737 w 2590737"/>
              <a:gd name="connsiteY6" fmla="*/ 2396622 h 2926956"/>
              <a:gd name="connsiteX7" fmla="*/ 2498313 w 2590737"/>
              <a:gd name="connsiteY7" fmla="*/ 2498313 h 2926956"/>
              <a:gd name="connsiteX8" fmla="*/ 1463478 w 2590737"/>
              <a:gd name="connsiteY8" fmla="*/ 2926956 h 2926956"/>
              <a:gd name="connsiteX9" fmla="*/ 0 w 2590737"/>
              <a:gd name="connsiteY9" fmla="*/ 1463478 h 2926956"/>
              <a:gd name="connsiteX10" fmla="*/ 1463478 w 2590737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568A1A-3B35-F443-B5A0-E2C213D4B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8" r="11222" b="2"/>
          <a:stretch/>
        </p:blipFill>
        <p:spPr>
          <a:xfrm>
            <a:off x="7111033" y="2314020"/>
            <a:ext cx="1351153" cy="1534146"/>
          </a:xfrm>
          <a:custGeom>
            <a:avLst/>
            <a:gdLst>
              <a:gd name="connsiteX0" fmla="*/ 1114351 w 2577829"/>
              <a:gd name="connsiteY0" fmla="*/ 0 h 2926956"/>
              <a:gd name="connsiteX1" fmla="*/ 2577829 w 2577829"/>
              <a:gd name="connsiteY1" fmla="*/ 1463478 h 2926956"/>
              <a:gd name="connsiteX2" fmla="*/ 1114351 w 2577829"/>
              <a:gd name="connsiteY2" fmla="*/ 2926956 h 2926956"/>
              <a:gd name="connsiteX3" fmla="*/ 79516 w 2577829"/>
              <a:gd name="connsiteY3" fmla="*/ 2498313 h 2926956"/>
              <a:gd name="connsiteX4" fmla="*/ 0 w 2577829"/>
              <a:gd name="connsiteY4" fmla="*/ 2410824 h 2926956"/>
              <a:gd name="connsiteX5" fmla="*/ 69413 w 2577829"/>
              <a:gd name="connsiteY5" fmla="*/ 2266732 h 2926956"/>
              <a:gd name="connsiteX6" fmla="*/ 262142 w 2577829"/>
              <a:gd name="connsiteY6" fmla="*/ 1312109 h 2926956"/>
              <a:gd name="connsiteX7" fmla="*/ 151883 w 2577829"/>
              <a:gd name="connsiteY7" fmla="*/ 582811 h 2926956"/>
              <a:gd name="connsiteX8" fmla="*/ 91478 w 2577829"/>
              <a:gd name="connsiteY8" fmla="*/ 417771 h 2926956"/>
              <a:gd name="connsiteX9" fmla="*/ 183443 w 2577829"/>
              <a:gd name="connsiteY9" fmla="*/ 334187 h 2926956"/>
              <a:gd name="connsiteX10" fmla="*/ 1114351 w 2577829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1715E7-84B0-D348-91A3-763561DA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Approaches to modelling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78AEEE-3733-964A-B58A-B11D47A227EB}"/>
              </a:ext>
            </a:extLst>
          </p:cNvPr>
          <p:cNvSpPr txBox="1"/>
          <p:nvPr/>
        </p:nvSpPr>
        <p:spPr>
          <a:xfrm>
            <a:off x="4913620" y="1329135"/>
            <a:ext cx="23541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Artistic creation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1C8B71-7ADE-6143-9D3C-7AB3903F50D2}"/>
              </a:ext>
            </a:extLst>
          </p:cNvPr>
          <p:cNvSpPr txBox="1"/>
          <p:nvPr/>
        </p:nvSpPr>
        <p:spPr>
          <a:xfrm>
            <a:off x="8538740" y="2424087"/>
            <a:ext cx="1815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measurement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18BA63-2B9D-5644-851D-72EE375D80C2}"/>
              </a:ext>
            </a:extLst>
          </p:cNvPr>
          <p:cNvSpPr txBox="1"/>
          <p:nvPr/>
        </p:nvSpPr>
        <p:spPr>
          <a:xfrm>
            <a:off x="2282510" y="2383286"/>
            <a:ext cx="1519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maths</a:t>
            </a:r>
            <a:endParaRPr lang="en-US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3ECEFF-7670-1B45-A775-F6DC1319D54E}"/>
              </a:ext>
            </a:extLst>
          </p:cNvPr>
          <p:cNvSpPr txBox="1"/>
          <p:nvPr/>
        </p:nvSpPr>
        <p:spPr>
          <a:xfrm>
            <a:off x="8462186" y="3294168"/>
            <a:ext cx="25778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200" dirty="0"/>
              <a:t>3D scan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Photograph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Motion capture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72B3B9-E5F1-7F41-996C-1C86FA0A5D6F}"/>
              </a:ext>
            </a:extLst>
          </p:cNvPr>
          <p:cNvSpPr txBox="1"/>
          <p:nvPr/>
        </p:nvSpPr>
        <p:spPr>
          <a:xfrm>
            <a:off x="583796" y="3429000"/>
            <a:ext cx="36755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200" dirty="0"/>
              <a:t>Use physics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Repeated procedure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Analytical shapes (sphere)</a:t>
            </a:r>
          </a:p>
        </p:txBody>
      </p:sp>
    </p:spTree>
    <p:extLst>
      <p:ext uri="{BB962C8B-B14F-4D97-AF65-F5344CB8AC3E}">
        <p14:creationId xmlns:p14="http://schemas.microsoft.com/office/powerpoint/2010/main" val="1514899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36AC32-B225-DC41-AECA-00B3AE64C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52" r="28797" b="-2"/>
          <a:stretch/>
        </p:blipFill>
        <p:spPr>
          <a:xfrm>
            <a:off x="257349" y="98961"/>
            <a:ext cx="1613654" cy="1613655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B70EA9-BB5C-7648-A8CB-CD1227BE06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</a:extLst>
          </a:blip>
          <a:srcRect t="14611" r="-2" b="8104"/>
          <a:stretch/>
        </p:blipFill>
        <p:spPr>
          <a:xfrm>
            <a:off x="5716668" y="1712616"/>
            <a:ext cx="3793091" cy="164892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4832507 w 7698564"/>
              <a:gd name="connsiteY3" fmla="*/ 0 h 3346705"/>
              <a:gd name="connsiteX4" fmla="*/ 3282657 w 7698564"/>
              <a:gd name="connsiteY4" fmla="*/ 3346461 h 3346705"/>
              <a:gd name="connsiteX5" fmla="*/ 7698564 w 7698564"/>
              <a:gd name="connsiteY5" fmla="*/ 3346461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565150-A3CE-E449-A9A9-0B64E7260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9000"/>
                    </a14:imgEffect>
                  </a14:imgLayer>
                </a14:imgProps>
              </a:ext>
            </a:extLst>
          </a:blip>
          <a:srcRect r="-3" b="2368"/>
          <a:stretch/>
        </p:blipFill>
        <p:spPr>
          <a:xfrm>
            <a:off x="3207453" y="1712619"/>
            <a:ext cx="2887119" cy="1648921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900387-8F7F-7D42-9EC0-4B91A7DE4E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9000"/>
                    </a14:imgEffect>
                  </a14:imgLayer>
                </a14:imgProps>
              </a:ext>
            </a:extLst>
          </a:blip>
          <a:srcRect t="10048" r="2" b="32665"/>
          <a:stretch/>
        </p:blipFill>
        <p:spPr>
          <a:xfrm>
            <a:off x="4734898" y="3623363"/>
            <a:ext cx="2878316" cy="164892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9D5C44-3805-5A4A-8194-34921D30688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3000"/>
                    </a14:imgEffect>
                  </a14:imgLayer>
                </a14:imgProps>
              </a:ext>
            </a:extLst>
          </a:blip>
          <a:srcRect t="7978" r="-2" b="31852"/>
          <a:stretch/>
        </p:blipFill>
        <p:spPr>
          <a:xfrm>
            <a:off x="1348400" y="3623363"/>
            <a:ext cx="3793091" cy="164892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DE6A6F-DE8D-444E-B209-D877192AF8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7638" y="3931227"/>
            <a:ext cx="1033193" cy="10331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299C3D-5BB3-C049-AB93-E1D3817AFB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6615" y="2005107"/>
            <a:ext cx="1033193" cy="10331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229917-AE54-314D-B5FD-7FC57FBD88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9920" y="1958299"/>
            <a:ext cx="1917700" cy="127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32273B-9E49-374F-8114-EBAD16E8E5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751" y="3890347"/>
            <a:ext cx="1033193" cy="10331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8AE1F1-F571-784C-8E96-ACEA6F2C5D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8276" y="2188299"/>
            <a:ext cx="2608306" cy="26083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DA24258-43A0-2446-A72D-24C290C6FF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19080" y="3028168"/>
            <a:ext cx="1145907" cy="8016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4D2781D-D967-D543-9C3F-2461F07E622E}"/>
              </a:ext>
            </a:extLst>
          </p:cNvPr>
          <p:cNvSpPr txBox="1"/>
          <p:nvPr/>
        </p:nvSpPr>
        <p:spPr>
          <a:xfrm>
            <a:off x="9017506" y="4841401"/>
            <a:ext cx="28871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artistic expression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68DB62-7220-F04C-AC3C-C799C9FFD373}"/>
              </a:ext>
            </a:extLst>
          </p:cNvPr>
          <p:cNvSpPr txBox="1"/>
          <p:nvPr/>
        </p:nvSpPr>
        <p:spPr>
          <a:xfrm>
            <a:off x="2030397" y="429055"/>
            <a:ext cx="3686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manually created models</a:t>
            </a:r>
          </a:p>
        </p:txBody>
      </p:sp>
    </p:spTree>
    <p:extLst>
      <p:ext uri="{BB962C8B-B14F-4D97-AF65-F5344CB8AC3E}">
        <p14:creationId xmlns:p14="http://schemas.microsoft.com/office/powerpoint/2010/main" val="3368736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C08495-BDA3-6443-81AD-C9199C9FE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52" r="28797" b="-2"/>
          <a:stretch/>
        </p:blipFill>
        <p:spPr>
          <a:xfrm>
            <a:off x="4716808" y="1829288"/>
            <a:ext cx="2425552" cy="2425553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B17D23-5A73-6341-AD95-D7C45DF96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08" r="37204" b="2"/>
          <a:stretch/>
        </p:blipFill>
        <p:spPr>
          <a:xfrm>
            <a:off x="3358889" y="2314020"/>
            <a:ext cx="1357919" cy="1534146"/>
          </a:xfrm>
          <a:custGeom>
            <a:avLst/>
            <a:gdLst>
              <a:gd name="connsiteX0" fmla="*/ 1463478 w 2590737"/>
              <a:gd name="connsiteY0" fmla="*/ 0 h 2926956"/>
              <a:gd name="connsiteX1" fmla="*/ 2498313 w 2590737"/>
              <a:gd name="connsiteY1" fmla="*/ 428643 h 2926956"/>
              <a:gd name="connsiteX2" fmla="*/ 2501029 w 2590737"/>
              <a:gd name="connsiteY2" fmla="*/ 431631 h 2926956"/>
              <a:gd name="connsiteX3" fmla="*/ 2445696 w 2590737"/>
              <a:gd name="connsiteY3" fmla="*/ 582811 h 2926956"/>
              <a:gd name="connsiteX4" fmla="*/ 2335437 w 2590737"/>
              <a:gd name="connsiteY4" fmla="*/ 1312109 h 2926956"/>
              <a:gd name="connsiteX5" fmla="*/ 2528166 w 2590737"/>
              <a:gd name="connsiteY5" fmla="*/ 2266732 h 2926956"/>
              <a:gd name="connsiteX6" fmla="*/ 2590737 w 2590737"/>
              <a:gd name="connsiteY6" fmla="*/ 2396622 h 2926956"/>
              <a:gd name="connsiteX7" fmla="*/ 2498313 w 2590737"/>
              <a:gd name="connsiteY7" fmla="*/ 2498313 h 2926956"/>
              <a:gd name="connsiteX8" fmla="*/ 1463478 w 2590737"/>
              <a:gd name="connsiteY8" fmla="*/ 2926956 h 2926956"/>
              <a:gd name="connsiteX9" fmla="*/ 0 w 2590737"/>
              <a:gd name="connsiteY9" fmla="*/ 1463478 h 2926956"/>
              <a:gd name="connsiteX10" fmla="*/ 1463478 w 2590737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568A1A-3B35-F443-B5A0-E2C213D4B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8" r="11222" b="2"/>
          <a:stretch/>
        </p:blipFill>
        <p:spPr>
          <a:xfrm>
            <a:off x="7111033" y="2314020"/>
            <a:ext cx="1351153" cy="1534146"/>
          </a:xfrm>
          <a:custGeom>
            <a:avLst/>
            <a:gdLst>
              <a:gd name="connsiteX0" fmla="*/ 1114351 w 2577829"/>
              <a:gd name="connsiteY0" fmla="*/ 0 h 2926956"/>
              <a:gd name="connsiteX1" fmla="*/ 2577829 w 2577829"/>
              <a:gd name="connsiteY1" fmla="*/ 1463478 h 2926956"/>
              <a:gd name="connsiteX2" fmla="*/ 1114351 w 2577829"/>
              <a:gd name="connsiteY2" fmla="*/ 2926956 h 2926956"/>
              <a:gd name="connsiteX3" fmla="*/ 79516 w 2577829"/>
              <a:gd name="connsiteY3" fmla="*/ 2498313 h 2926956"/>
              <a:gd name="connsiteX4" fmla="*/ 0 w 2577829"/>
              <a:gd name="connsiteY4" fmla="*/ 2410824 h 2926956"/>
              <a:gd name="connsiteX5" fmla="*/ 69413 w 2577829"/>
              <a:gd name="connsiteY5" fmla="*/ 2266732 h 2926956"/>
              <a:gd name="connsiteX6" fmla="*/ 262142 w 2577829"/>
              <a:gd name="connsiteY6" fmla="*/ 1312109 h 2926956"/>
              <a:gd name="connsiteX7" fmla="*/ 151883 w 2577829"/>
              <a:gd name="connsiteY7" fmla="*/ 582811 h 2926956"/>
              <a:gd name="connsiteX8" fmla="*/ 91478 w 2577829"/>
              <a:gd name="connsiteY8" fmla="*/ 417771 h 2926956"/>
              <a:gd name="connsiteX9" fmla="*/ 183443 w 2577829"/>
              <a:gd name="connsiteY9" fmla="*/ 334187 h 2926956"/>
              <a:gd name="connsiteX10" fmla="*/ 1114351 w 2577829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0338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568A1A-3B35-F443-B5A0-E2C213D4B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" r="11222" b="2"/>
          <a:stretch/>
        </p:blipFill>
        <p:spPr>
          <a:xfrm>
            <a:off x="274134" y="203867"/>
            <a:ext cx="981985" cy="1114980"/>
          </a:xfrm>
          <a:custGeom>
            <a:avLst/>
            <a:gdLst>
              <a:gd name="connsiteX0" fmla="*/ 1114351 w 2577829"/>
              <a:gd name="connsiteY0" fmla="*/ 0 h 2926956"/>
              <a:gd name="connsiteX1" fmla="*/ 2577829 w 2577829"/>
              <a:gd name="connsiteY1" fmla="*/ 1463478 h 2926956"/>
              <a:gd name="connsiteX2" fmla="*/ 1114351 w 2577829"/>
              <a:gd name="connsiteY2" fmla="*/ 2926956 h 2926956"/>
              <a:gd name="connsiteX3" fmla="*/ 79516 w 2577829"/>
              <a:gd name="connsiteY3" fmla="*/ 2498313 h 2926956"/>
              <a:gd name="connsiteX4" fmla="*/ 0 w 2577829"/>
              <a:gd name="connsiteY4" fmla="*/ 2410824 h 2926956"/>
              <a:gd name="connsiteX5" fmla="*/ 69413 w 2577829"/>
              <a:gd name="connsiteY5" fmla="*/ 2266732 h 2926956"/>
              <a:gd name="connsiteX6" fmla="*/ 262142 w 2577829"/>
              <a:gd name="connsiteY6" fmla="*/ 1312109 h 2926956"/>
              <a:gd name="connsiteX7" fmla="*/ 151883 w 2577829"/>
              <a:gd name="connsiteY7" fmla="*/ 582811 h 2926956"/>
              <a:gd name="connsiteX8" fmla="*/ 91478 w 2577829"/>
              <a:gd name="connsiteY8" fmla="*/ 417771 h 2926956"/>
              <a:gd name="connsiteX9" fmla="*/ 183443 w 2577829"/>
              <a:gd name="connsiteY9" fmla="*/ 334187 h 2926956"/>
              <a:gd name="connsiteX10" fmla="*/ 1114351 w 2577829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FE34EB-E956-DC46-BAF3-C0F16D36D776}"/>
              </a:ext>
            </a:extLst>
          </p:cNvPr>
          <p:cNvSpPr txBox="1"/>
          <p:nvPr/>
        </p:nvSpPr>
        <p:spPr>
          <a:xfrm>
            <a:off x="1355148" y="429055"/>
            <a:ext cx="3686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measurement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302FF5-AC16-3242-82EF-BB8DD82C7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</a:extLst>
          </a:blip>
          <a:srcRect t="14611" r="-2" b="8104"/>
          <a:stretch/>
        </p:blipFill>
        <p:spPr>
          <a:xfrm>
            <a:off x="7981566" y="1416896"/>
            <a:ext cx="3793091" cy="164892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4832507 w 7698564"/>
              <a:gd name="connsiteY3" fmla="*/ 0 h 3346705"/>
              <a:gd name="connsiteX4" fmla="*/ 3282657 w 7698564"/>
              <a:gd name="connsiteY4" fmla="*/ 3346461 h 3346705"/>
              <a:gd name="connsiteX5" fmla="*/ 7698564 w 7698564"/>
              <a:gd name="connsiteY5" fmla="*/ 3346461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14ED00-7DCC-0E43-84E1-BBFF1B043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9000"/>
                    </a14:imgEffect>
                  </a14:imgLayer>
                </a14:imgProps>
              </a:ext>
            </a:extLst>
          </a:blip>
          <a:srcRect r="-3" b="2368"/>
          <a:stretch/>
        </p:blipFill>
        <p:spPr>
          <a:xfrm>
            <a:off x="2535934" y="1416900"/>
            <a:ext cx="2887119" cy="1648921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61BCBA-17A3-1D45-9A36-87FD7C8CAF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9000"/>
                    </a14:imgEffect>
                  </a14:imgLayer>
                </a14:imgProps>
              </a:ext>
            </a:extLst>
          </a:blip>
          <a:srcRect t="10048" r="2" b="32665"/>
          <a:stretch/>
        </p:blipFill>
        <p:spPr>
          <a:xfrm>
            <a:off x="7604707" y="4214206"/>
            <a:ext cx="2878316" cy="164892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320E57-F31E-574A-A605-224E4DEC27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3000"/>
                    </a14:imgEffect>
                  </a14:imgLayer>
                </a14:imgProps>
              </a:ext>
            </a:extLst>
          </a:blip>
          <a:srcRect t="7978" r="-2" b="31852"/>
          <a:stretch/>
        </p:blipFill>
        <p:spPr>
          <a:xfrm>
            <a:off x="1603213" y="4383018"/>
            <a:ext cx="3793091" cy="164892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C3C3E2-72D6-0D44-9CEA-2F6E482B9B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3213" y="1840527"/>
            <a:ext cx="1145907" cy="801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AD0104-DD75-E64B-A340-4087787025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6251" y="1879211"/>
            <a:ext cx="1145907" cy="801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ADEFAC-3DD6-3849-A696-5AABB1AE7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37393" y="4637836"/>
            <a:ext cx="1145907" cy="8016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02B654-A9D1-EF43-9016-A6227827D3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126" y="4841923"/>
            <a:ext cx="1145907" cy="801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717508-7B9F-BF49-83D4-DE82902C17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1806" y="2338214"/>
            <a:ext cx="3471467" cy="2603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D5C815-34D5-354D-92E4-772B21DD99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21331" y="3065821"/>
            <a:ext cx="1033193" cy="103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04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C08495-BDA3-6443-81AD-C9199C9FE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52" r="28797" b="-2"/>
          <a:stretch/>
        </p:blipFill>
        <p:spPr>
          <a:xfrm>
            <a:off x="4716808" y="1829288"/>
            <a:ext cx="2425552" cy="2425553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B17D23-5A73-6341-AD95-D7C45DF96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08" r="37204" b="2"/>
          <a:stretch/>
        </p:blipFill>
        <p:spPr>
          <a:xfrm>
            <a:off x="3358889" y="2314020"/>
            <a:ext cx="1357919" cy="1534146"/>
          </a:xfrm>
          <a:custGeom>
            <a:avLst/>
            <a:gdLst>
              <a:gd name="connsiteX0" fmla="*/ 1463478 w 2590737"/>
              <a:gd name="connsiteY0" fmla="*/ 0 h 2926956"/>
              <a:gd name="connsiteX1" fmla="*/ 2498313 w 2590737"/>
              <a:gd name="connsiteY1" fmla="*/ 428643 h 2926956"/>
              <a:gd name="connsiteX2" fmla="*/ 2501029 w 2590737"/>
              <a:gd name="connsiteY2" fmla="*/ 431631 h 2926956"/>
              <a:gd name="connsiteX3" fmla="*/ 2445696 w 2590737"/>
              <a:gd name="connsiteY3" fmla="*/ 582811 h 2926956"/>
              <a:gd name="connsiteX4" fmla="*/ 2335437 w 2590737"/>
              <a:gd name="connsiteY4" fmla="*/ 1312109 h 2926956"/>
              <a:gd name="connsiteX5" fmla="*/ 2528166 w 2590737"/>
              <a:gd name="connsiteY5" fmla="*/ 2266732 h 2926956"/>
              <a:gd name="connsiteX6" fmla="*/ 2590737 w 2590737"/>
              <a:gd name="connsiteY6" fmla="*/ 2396622 h 2926956"/>
              <a:gd name="connsiteX7" fmla="*/ 2498313 w 2590737"/>
              <a:gd name="connsiteY7" fmla="*/ 2498313 h 2926956"/>
              <a:gd name="connsiteX8" fmla="*/ 1463478 w 2590737"/>
              <a:gd name="connsiteY8" fmla="*/ 2926956 h 2926956"/>
              <a:gd name="connsiteX9" fmla="*/ 0 w 2590737"/>
              <a:gd name="connsiteY9" fmla="*/ 1463478 h 2926956"/>
              <a:gd name="connsiteX10" fmla="*/ 1463478 w 2590737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568A1A-3B35-F443-B5A0-E2C213D4B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8" r="11222" b="2"/>
          <a:stretch/>
        </p:blipFill>
        <p:spPr>
          <a:xfrm>
            <a:off x="7111033" y="2314020"/>
            <a:ext cx="1351153" cy="1534146"/>
          </a:xfrm>
          <a:custGeom>
            <a:avLst/>
            <a:gdLst>
              <a:gd name="connsiteX0" fmla="*/ 1114351 w 2577829"/>
              <a:gd name="connsiteY0" fmla="*/ 0 h 2926956"/>
              <a:gd name="connsiteX1" fmla="*/ 2577829 w 2577829"/>
              <a:gd name="connsiteY1" fmla="*/ 1463478 h 2926956"/>
              <a:gd name="connsiteX2" fmla="*/ 1114351 w 2577829"/>
              <a:gd name="connsiteY2" fmla="*/ 2926956 h 2926956"/>
              <a:gd name="connsiteX3" fmla="*/ 79516 w 2577829"/>
              <a:gd name="connsiteY3" fmla="*/ 2498313 h 2926956"/>
              <a:gd name="connsiteX4" fmla="*/ 0 w 2577829"/>
              <a:gd name="connsiteY4" fmla="*/ 2410824 h 2926956"/>
              <a:gd name="connsiteX5" fmla="*/ 69413 w 2577829"/>
              <a:gd name="connsiteY5" fmla="*/ 2266732 h 2926956"/>
              <a:gd name="connsiteX6" fmla="*/ 262142 w 2577829"/>
              <a:gd name="connsiteY6" fmla="*/ 1312109 h 2926956"/>
              <a:gd name="connsiteX7" fmla="*/ 151883 w 2577829"/>
              <a:gd name="connsiteY7" fmla="*/ 582811 h 2926956"/>
              <a:gd name="connsiteX8" fmla="*/ 91478 w 2577829"/>
              <a:gd name="connsiteY8" fmla="*/ 417771 h 2926956"/>
              <a:gd name="connsiteX9" fmla="*/ 183443 w 2577829"/>
              <a:gd name="connsiteY9" fmla="*/ 334187 h 2926956"/>
              <a:gd name="connsiteX10" fmla="*/ 1114351 w 2577829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8679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B17D23-5A73-6341-AD95-D7C45DF96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08" r="37204" b="2"/>
          <a:stretch/>
        </p:blipFill>
        <p:spPr>
          <a:xfrm>
            <a:off x="249929" y="295142"/>
            <a:ext cx="1357919" cy="1534146"/>
          </a:xfrm>
          <a:custGeom>
            <a:avLst/>
            <a:gdLst>
              <a:gd name="connsiteX0" fmla="*/ 1463478 w 2590737"/>
              <a:gd name="connsiteY0" fmla="*/ 0 h 2926956"/>
              <a:gd name="connsiteX1" fmla="*/ 2498313 w 2590737"/>
              <a:gd name="connsiteY1" fmla="*/ 428643 h 2926956"/>
              <a:gd name="connsiteX2" fmla="*/ 2501029 w 2590737"/>
              <a:gd name="connsiteY2" fmla="*/ 431631 h 2926956"/>
              <a:gd name="connsiteX3" fmla="*/ 2445696 w 2590737"/>
              <a:gd name="connsiteY3" fmla="*/ 582811 h 2926956"/>
              <a:gd name="connsiteX4" fmla="*/ 2335437 w 2590737"/>
              <a:gd name="connsiteY4" fmla="*/ 1312109 h 2926956"/>
              <a:gd name="connsiteX5" fmla="*/ 2528166 w 2590737"/>
              <a:gd name="connsiteY5" fmla="*/ 2266732 h 2926956"/>
              <a:gd name="connsiteX6" fmla="*/ 2590737 w 2590737"/>
              <a:gd name="connsiteY6" fmla="*/ 2396622 h 2926956"/>
              <a:gd name="connsiteX7" fmla="*/ 2498313 w 2590737"/>
              <a:gd name="connsiteY7" fmla="*/ 2498313 h 2926956"/>
              <a:gd name="connsiteX8" fmla="*/ 1463478 w 2590737"/>
              <a:gd name="connsiteY8" fmla="*/ 2926956 h 2926956"/>
              <a:gd name="connsiteX9" fmla="*/ 0 w 2590737"/>
              <a:gd name="connsiteY9" fmla="*/ 1463478 h 2926956"/>
              <a:gd name="connsiteX10" fmla="*/ 1463478 w 2590737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BA1FFB-4310-354C-BECD-2FDA63B338D8}"/>
              </a:ext>
            </a:extLst>
          </p:cNvPr>
          <p:cNvSpPr txBox="1"/>
          <p:nvPr/>
        </p:nvSpPr>
        <p:spPr>
          <a:xfrm>
            <a:off x="1607848" y="738544"/>
            <a:ext cx="3686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mathematical models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FFE6CE-2170-E447-9657-4C06EAC944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</a:extLst>
          </a:blip>
          <a:srcRect t="14611" r="-2" b="8104"/>
          <a:stretch/>
        </p:blipFill>
        <p:spPr>
          <a:xfrm>
            <a:off x="7109370" y="1829288"/>
            <a:ext cx="3793091" cy="164892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4832507 w 7698564"/>
              <a:gd name="connsiteY3" fmla="*/ 0 h 3346705"/>
              <a:gd name="connsiteX4" fmla="*/ 3282657 w 7698564"/>
              <a:gd name="connsiteY4" fmla="*/ 3346461 h 3346705"/>
              <a:gd name="connsiteX5" fmla="*/ 7698564 w 7698564"/>
              <a:gd name="connsiteY5" fmla="*/ 3346461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0EB36B-C7F8-0343-8BF8-E73371722C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9000"/>
                    </a14:imgEffect>
                  </a14:imgLayer>
                </a14:imgProps>
              </a:ext>
            </a:extLst>
          </a:blip>
          <a:srcRect r="-3" b="2368"/>
          <a:stretch/>
        </p:blipFill>
        <p:spPr>
          <a:xfrm>
            <a:off x="4600155" y="1829291"/>
            <a:ext cx="2887119" cy="1648921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3B24D5-4670-3B48-8B89-0B16D39614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9000"/>
                    </a14:imgEffect>
                  </a14:imgLayer>
                </a14:imgProps>
              </a:ext>
            </a:extLst>
          </a:blip>
          <a:srcRect t="10048" r="2" b="32665"/>
          <a:stretch/>
        </p:blipFill>
        <p:spPr>
          <a:xfrm>
            <a:off x="6127600" y="3740035"/>
            <a:ext cx="2878316" cy="164892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DB57B6-3536-E642-99F4-35386EBC51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3000"/>
                    </a14:imgEffect>
                  </a14:imgLayer>
                </a14:imgProps>
              </a:ext>
            </a:extLst>
          </a:blip>
          <a:srcRect t="7978" r="-2" b="31852"/>
          <a:stretch/>
        </p:blipFill>
        <p:spPr>
          <a:xfrm>
            <a:off x="2741102" y="3740035"/>
            <a:ext cx="3793091" cy="164892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55302D-20E5-8A4E-A66F-BD7DDBC13C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3504" y="4013704"/>
            <a:ext cx="1917700" cy="127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48156F-FEF8-1F45-A5C6-DA31F37FC0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3296" y="2059334"/>
            <a:ext cx="1033193" cy="1033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6A9E56-42E9-9C47-8ED8-C4D4E6148C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91740" y="2252918"/>
            <a:ext cx="1145907" cy="801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6E82AB-98BB-B94E-850E-EBD15571C1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7396" y="4047900"/>
            <a:ext cx="1033193" cy="103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20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0E97F-E02D-E946-B88E-E0A6FEE5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shape representations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77C4E-AACA-1A44-BFED-65EF8B885C3D}"/>
              </a:ext>
            </a:extLst>
          </p:cNvPr>
          <p:cNvSpPr txBox="1"/>
          <p:nvPr/>
        </p:nvSpPr>
        <p:spPr>
          <a:xfrm>
            <a:off x="1321193" y="1661359"/>
            <a:ext cx="825890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600" dirty="0"/>
              <a:t>Implicit representation</a:t>
            </a:r>
          </a:p>
          <a:p>
            <a:pPr marL="342900" indent="-342900">
              <a:buFontTx/>
              <a:buChar char="-"/>
            </a:pPr>
            <a:endParaRPr lang="en-US" sz="2600" dirty="0"/>
          </a:p>
          <a:p>
            <a:pPr marL="342900" indent="-342900">
              <a:buFontTx/>
              <a:buChar char="-"/>
            </a:pPr>
            <a:r>
              <a:rPr lang="en-US" sz="2600" dirty="0"/>
              <a:t>Explicit representations</a:t>
            </a:r>
          </a:p>
          <a:p>
            <a:pPr marL="800100" lvl="1" indent="-342900">
              <a:buFontTx/>
              <a:buChar char="-"/>
            </a:pPr>
            <a:r>
              <a:rPr lang="en-US" sz="2600" dirty="0"/>
              <a:t>primitives</a:t>
            </a:r>
          </a:p>
          <a:p>
            <a:pPr marL="800100" lvl="1" indent="-342900">
              <a:buFontTx/>
              <a:buChar char="-"/>
            </a:pPr>
            <a:r>
              <a:rPr lang="en-US" sz="2600" dirty="0"/>
              <a:t>parametric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87B9512-ACBF-FC9D-AEA1-D7879E70010F}"/>
                  </a:ext>
                </a:extLst>
              </p14:cNvPr>
              <p14:cNvContentPartPr/>
              <p14:nvPr/>
            </p14:nvContentPartPr>
            <p14:xfrm>
              <a:off x="5390640" y="941760"/>
              <a:ext cx="5943600" cy="4348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87B9512-ACBF-FC9D-AEA1-D7879E7001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4440" y="920160"/>
                <a:ext cx="5981400" cy="438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1462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76C7426-0E04-FF41-8870-7B8464AFEF42}"/>
              </a:ext>
            </a:extLst>
          </p:cNvPr>
          <p:cNvGrpSpPr/>
          <p:nvPr/>
        </p:nvGrpSpPr>
        <p:grpSpPr>
          <a:xfrm>
            <a:off x="425160" y="1287579"/>
            <a:ext cx="3556000" cy="1981200"/>
            <a:chOff x="1180905" y="1763151"/>
            <a:chExt cx="3556000" cy="19812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2F73D1-25A1-C347-A61C-164285DE50E4}"/>
                </a:ext>
              </a:extLst>
            </p:cNvPr>
            <p:cNvSpPr/>
            <p:nvPr/>
          </p:nvSpPr>
          <p:spPr>
            <a:xfrm>
              <a:off x="1180905" y="1763151"/>
              <a:ext cx="3556000" cy="19812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9E48AE-7CBF-4F44-8AD7-E63C146F1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0905" y="1763151"/>
              <a:ext cx="3556000" cy="19812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CFB0F60-F974-0440-A434-E1FB0CA7BA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98" t="23048" r="29201" b="19413"/>
          <a:stretch/>
        </p:blipFill>
        <p:spPr>
          <a:xfrm>
            <a:off x="4253129" y="1300279"/>
            <a:ext cx="3720645" cy="2058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2E716E-AF7E-6640-833A-677149CE1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012" y="1300279"/>
            <a:ext cx="3352800" cy="19685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4C99D9-4590-FE46-846F-58E0CA09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3D modelling – common approaches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D0E694-E976-2349-8F82-3733B737A165}"/>
              </a:ext>
            </a:extLst>
          </p:cNvPr>
          <p:cNvSpPr txBox="1"/>
          <p:nvPr/>
        </p:nvSpPr>
        <p:spPr>
          <a:xfrm>
            <a:off x="425161" y="3268779"/>
            <a:ext cx="3555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constructive solid geometry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21B7DC-3D95-FD41-9556-0903B799AAB1}"/>
              </a:ext>
            </a:extLst>
          </p:cNvPr>
          <p:cNvSpPr txBox="1"/>
          <p:nvPr/>
        </p:nvSpPr>
        <p:spPr>
          <a:xfrm>
            <a:off x="4701646" y="3283814"/>
            <a:ext cx="28517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parametric surfaces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6AAF9C-E11F-DB43-B9AC-C416114AB4B9}"/>
              </a:ext>
            </a:extLst>
          </p:cNvPr>
          <p:cNvSpPr txBox="1"/>
          <p:nvPr/>
        </p:nvSpPr>
        <p:spPr>
          <a:xfrm>
            <a:off x="8499258" y="3283814"/>
            <a:ext cx="28517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procedural modelling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46E308-0519-C24B-A5F7-63A94D44D648}"/>
              </a:ext>
            </a:extLst>
          </p:cNvPr>
          <p:cNvSpPr/>
          <p:nvPr/>
        </p:nvSpPr>
        <p:spPr>
          <a:xfrm>
            <a:off x="8246012" y="3730566"/>
            <a:ext cx="32054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https://www.cs.princeton.edu/courses/archive/spring03/cs426/lectures/16-procedural.pdf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BEF4EB-7364-BE44-A7B1-AD840313B9BB}"/>
              </a:ext>
            </a:extLst>
          </p:cNvPr>
          <p:cNvSpPr/>
          <p:nvPr/>
        </p:nvSpPr>
        <p:spPr>
          <a:xfrm>
            <a:off x="4603519" y="3758702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http://www.inf.ed.ac.uk/teaching/courses/cg/lectures/slides16.pdf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3A77FF-C48A-CC40-8B41-0ADAEF2DC7CC}"/>
              </a:ext>
            </a:extLst>
          </p:cNvPr>
          <p:cNvSpPr/>
          <p:nvPr/>
        </p:nvSpPr>
        <p:spPr>
          <a:xfrm>
            <a:off x="600292" y="3758702"/>
            <a:ext cx="32054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7"/>
              </a:rPr>
              <a:t>https://www.cs.cmu.edu/~scoros/cs15869-s15/lectures/05-CSG_Procedural.pdf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655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F4C99D9-4590-FE46-846F-58E0CA09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Materials – common approaches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D0E694-E976-2349-8F82-3733B737A165}"/>
              </a:ext>
            </a:extLst>
          </p:cNvPr>
          <p:cNvSpPr txBox="1"/>
          <p:nvPr/>
        </p:nvSpPr>
        <p:spPr>
          <a:xfrm>
            <a:off x="411093" y="4126904"/>
            <a:ext cx="3555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measured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21B7DC-3D95-FD41-9556-0903B799AAB1}"/>
              </a:ext>
            </a:extLst>
          </p:cNvPr>
          <p:cNvSpPr txBox="1"/>
          <p:nvPr/>
        </p:nvSpPr>
        <p:spPr>
          <a:xfrm>
            <a:off x="4178128" y="4126904"/>
            <a:ext cx="35792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parametric e.g. </a:t>
            </a:r>
            <a:r>
              <a:rPr lang="en-US" sz="2200" dirty="0" err="1"/>
              <a:t>ggx</a:t>
            </a:r>
            <a:r>
              <a:rPr lang="en-US" sz="2200" dirty="0"/>
              <a:t>, </a:t>
            </a:r>
            <a:r>
              <a:rPr lang="en-US" sz="2200" dirty="0" err="1"/>
              <a:t>bssrdf</a:t>
            </a:r>
            <a:endParaRPr lang="en-US" sz="2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6AAF9C-E11F-DB43-B9AC-C416114AB4B9}"/>
              </a:ext>
            </a:extLst>
          </p:cNvPr>
          <p:cNvSpPr txBox="1"/>
          <p:nvPr/>
        </p:nvSpPr>
        <p:spPr>
          <a:xfrm>
            <a:off x="8485190" y="4141939"/>
            <a:ext cx="28517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procedural modelling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45D24C-90EF-DE4B-9010-8C2C7390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451" y="1246192"/>
            <a:ext cx="1670672" cy="16706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5F5169-8FE4-B342-BDA3-54EA7F5B6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68" y="1582553"/>
            <a:ext cx="3899682" cy="22670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9038C0-5C34-1C48-8825-5DC2BB954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385" y="2484926"/>
            <a:ext cx="2430581" cy="1361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2BDB74-3E84-404F-B0EB-BE3A25A87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54" y="2342814"/>
            <a:ext cx="3191208" cy="17991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32DA78-D0AC-E34A-83A8-869DA3B9E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049" y="1060425"/>
            <a:ext cx="2695855" cy="16706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41E90F4-BAF6-D444-AE1F-8303C858DE0B}"/>
              </a:ext>
            </a:extLst>
          </p:cNvPr>
          <p:cNvSpPr txBox="1"/>
          <p:nvPr/>
        </p:nvSpPr>
        <p:spPr>
          <a:xfrm>
            <a:off x="3772038" y="5538096"/>
            <a:ext cx="46372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more about this, later in the course …</a:t>
            </a:r>
          </a:p>
        </p:txBody>
      </p:sp>
    </p:spTree>
    <p:extLst>
      <p:ext uri="{BB962C8B-B14F-4D97-AF65-F5344CB8AC3E}">
        <p14:creationId xmlns:p14="http://schemas.microsoft.com/office/powerpoint/2010/main" val="348679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7E6584-304F-402C-8BF5-44C93A836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585" y="1447289"/>
            <a:ext cx="2332866" cy="4177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9AACB-8F4D-4C2B-8441-48EB30038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424" y="1447289"/>
            <a:ext cx="2332866" cy="4232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9EF424-4B3D-4BBF-84F6-D4057FA9F284}"/>
              </a:ext>
            </a:extLst>
          </p:cNvPr>
          <p:cNvSpPr txBox="1"/>
          <p:nvPr/>
        </p:nvSpPr>
        <p:spPr>
          <a:xfrm>
            <a:off x="703019" y="1320028"/>
            <a:ext cx="5318110" cy="479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2240" dirty="0"/>
              <a:t>112 of 119 Employers are specifically recruiting for Informatics Degree Disciplines (check the event guide)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224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2240" dirty="0"/>
              <a:t>94 Organisations have open graduate roles, 70 recruit for interns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224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2240" dirty="0"/>
              <a:t>Talk to recruiters about: Jobs, Workplace culture, Assessment Process, Tips to make you stand out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224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2240" dirty="0"/>
              <a:t>Need Help? Careers Service Staff on hand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144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AFD08B-4F07-44FC-9B41-0D3446589390}"/>
              </a:ext>
            </a:extLst>
          </p:cNvPr>
          <p:cNvSpPr txBox="1"/>
          <p:nvPr/>
        </p:nvSpPr>
        <p:spPr>
          <a:xfrm>
            <a:off x="370511" y="361604"/>
            <a:ext cx="4987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Why should you go? </a:t>
            </a:r>
          </a:p>
        </p:txBody>
      </p:sp>
    </p:spTree>
    <p:extLst>
      <p:ext uri="{BB962C8B-B14F-4D97-AF65-F5344CB8AC3E}">
        <p14:creationId xmlns:p14="http://schemas.microsoft.com/office/powerpoint/2010/main" val="492907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742DF5-5CBD-1440-877B-D0346F203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4439"/>
          <a:stretch/>
        </p:blipFill>
        <p:spPr>
          <a:xfrm>
            <a:off x="1321193" y="1190752"/>
            <a:ext cx="4774807" cy="25665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63DD51-E7A4-4547-9454-4D27412F22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79" r="-3" b="-3"/>
          <a:stretch/>
        </p:blipFill>
        <p:spPr>
          <a:xfrm>
            <a:off x="1321192" y="3971512"/>
            <a:ext cx="4774807" cy="253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B2E840-9867-C64D-AB93-5935FD4A96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21" r="6027" b="-1"/>
          <a:stretch/>
        </p:blipFill>
        <p:spPr>
          <a:xfrm>
            <a:off x="6282401" y="1190752"/>
            <a:ext cx="4774806" cy="517988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38507856-4B63-6949-A82E-05EA36D4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Lighting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A22B321-A962-737B-8CA8-7E075246F30C}"/>
                  </a:ext>
                </a:extLst>
              </p14:cNvPr>
              <p14:cNvContentPartPr/>
              <p14:nvPr/>
            </p14:nvContentPartPr>
            <p14:xfrm>
              <a:off x="1342080" y="-360"/>
              <a:ext cx="6414480" cy="29232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A22B321-A962-737B-8CA8-7E075246F3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25880" y="-16560"/>
                <a:ext cx="6446880" cy="295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6166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4D7203-E7AD-A124-9B6C-09EECE5B40F7}"/>
              </a:ext>
            </a:extLst>
          </p:cNvPr>
          <p:cNvSpPr txBox="1"/>
          <p:nvPr/>
        </p:nvSpPr>
        <p:spPr>
          <a:xfrm>
            <a:off x="3399098" y="462986"/>
            <a:ext cx="5393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Clarification about </a:t>
            </a:r>
            <a:r>
              <a:rPr lang="en-US" dirty="0">
                <a:hlinkClick r:id="rId2"/>
              </a:rPr>
              <a:t>lenses</a:t>
            </a:r>
            <a:r>
              <a:rPr lang="en-US" dirty="0"/>
              <a:t> from last week’s lecture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D684D1B-EEB5-C624-4FE7-8EB8FC64EA47}"/>
                  </a:ext>
                </a:extLst>
              </p14:cNvPr>
              <p14:cNvContentPartPr/>
              <p14:nvPr/>
            </p14:nvContentPartPr>
            <p14:xfrm>
              <a:off x="531000" y="692640"/>
              <a:ext cx="5016960" cy="4086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D684D1B-EEB5-C624-4FE7-8EB8FC64EA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4800" y="683280"/>
                <a:ext cx="5042520" cy="411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3472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752F55-8B7A-9798-EBA2-DFA467AFB85B}"/>
              </a:ext>
            </a:extLst>
          </p:cNvPr>
          <p:cNvSpPr txBox="1"/>
          <p:nvPr/>
        </p:nvSpPr>
        <p:spPr>
          <a:xfrm>
            <a:off x="4721024" y="451412"/>
            <a:ext cx="274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CW1 has been published</a:t>
            </a:r>
          </a:p>
        </p:txBody>
      </p:sp>
    </p:spTree>
    <p:extLst>
      <p:ext uri="{BB962C8B-B14F-4D97-AF65-F5344CB8AC3E}">
        <p14:creationId xmlns:p14="http://schemas.microsoft.com/office/powerpoint/2010/main" val="668940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3763-E18E-487D-A4DB-E0036745F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Computer Graphics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8100-21BC-4A77-81A4-F290A528D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Lecture 4: Modelling</a:t>
            </a:r>
          </a:p>
          <a:p>
            <a:r>
              <a:rPr lang="en-GB" dirty="0"/>
              <a:t>Kartic </a:t>
            </a:r>
            <a:r>
              <a:rPr lang="en-GB" dirty="0" err="1"/>
              <a:t>Subr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711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5ED2-2304-1E41-BBFD-6830D8E50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model?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E44B007-CDAF-8A69-DB74-AAE769BBB47E}"/>
                  </a:ext>
                </a:extLst>
              </p14:cNvPr>
              <p14:cNvContentPartPr/>
              <p14:nvPr/>
            </p14:nvContentPartPr>
            <p14:xfrm>
              <a:off x="720000" y="464040"/>
              <a:ext cx="10986120" cy="5561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E44B007-CDAF-8A69-DB74-AAE769BBB47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3800" y="447840"/>
                <a:ext cx="11018520" cy="559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0286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5ED2-2304-1E41-BBFD-6830D8E50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model?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8FED7-34A1-BB45-B77A-1646855F7D19}"/>
              </a:ext>
            </a:extLst>
          </p:cNvPr>
          <p:cNvSpPr txBox="1"/>
          <p:nvPr/>
        </p:nvSpPr>
        <p:spPr>
          <a:xfrm>
            <a:off x="2065801" y="1691640"/>
            <a:ext cx="9076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use (a system, procedure, etc.) as an example to follow or imitate.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6477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E1EE7A-DF17-134E-B168-BF8AAE34C8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888" b="2"/>
          <a:stretch/>
        </p:blipFill>
        <p:spPr>
          <a:xfrm>
            <a:off x="7967351" y="-1"/>
            <a:ext cx="4224651" cy="3346705"/>
          </a:xfrm>
          <a:custGeom>
            <a:avLst/>
            <a:gdLst>
              <a:gd name="connsiteX0" fmla="*/ 1549963 w 4224651"/>
              <a:gd name="connsiteY0" fmla="*/ 0 h 3346705"/>
              <a:gd name="connsiteX1" fmla="*/ 1555540 w 4224651"/>
              <a:gd name="connsiteY1" fmla="*/ 0 h 3346705"/>
              <a:gd name="connsiteX2" fmla="*/ 2621768 w 4224651"/>
              <a:gd name="connsiteY2" fmla="*/ 0 h 3346705"/>
              <a:gd name="connsiteX3" fmla="*/ 4224651 w 4224651"/>
              <a:gd name="connsiteY3" fmla="*/ 0 h 3346705"/>
              <a:gd name="connsiteX4" fmla="*/ 4224651 w 4224651"/>
              <a:gd name="connsiteY4" fmla="*/ 3346705 h 3346705"/>
              <a:gd name="connsiteX5" fmla="*/ 0 w 422465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47F832-883D-3948-B91F-0E0C5B6320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11" r="-2" b="8104"/>
          <a:stretch/>
        </p:blipFill>
        <p:spPr>
          <a:xfrm>
            <a:off x="4493435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4832507 w 7698564"/>
              <a:gd name="connsiteY3" fmla="*/ 0 h 3346705"/>
              <a:gd name="connsiteX4" fmla="*/ 3282657 w 7698564"/>
              <a:gd name="connsiteY4" fmla="*/ 3346461 h 3346705"/>
              <a:gd name="connsiteX5" fmla="*/ 7698564 w 7698564"/>
              <a:gd name="connsiteY5" fmla="*/ 3346461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FFE2A-B28E-8F48-831D-85AB5F3791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2368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8EFA85-62EB-E749-92A1-665551CFD2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48" r="2" b="32665"/>
          <a:stretch/>
        </p:blipFill>
        <p:spPr>
          <a:xfrm>
            <a:off x="6350090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179C5F-E34E-7B46-9072-4964A9F5F5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978" r="-2" b="31852"/>
          <a:stretch/>
        </p:blipFill>
        <p:spPr>
          <a:xfrm>
            <a:off x="-1" y="3511295"/>
            <a:ext cx="769856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E6412A6-0D8B-B842-9AE7-321B4C521777}"/>
              </a:ext>
            </a:extLst>
          </p:cNvPr>
          <p:cNvSpPr txBox="1"/>
          <p:nvPr/>
        </p:nvSpPr>
        <p:spPr>
          <a:xfrm>
            <a:off x="10672590" y="3511051"/>
            <a:ext cx="1519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geometry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6EC779-11C3-104B-8FC1-F4F32C09D0B3}"/>
              </a:ext>
            </a:extLst>
          </p:cNvPr>
          <p:cNvSpPr txBox="1"/>
          <p:nvPr/>
        </p:nvSpPr>
        <p:spPr>
          <a:xfrm>
            <a:off x="10672571" y="0"/>
            <a:ext cx="1519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lighting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4EEFEF-7B56-DE44-890F-B72A5B132CC9}"/>
              </a:ext>
            </a:extLst>
          </p:cNvPr>
          <p:cNvSpPr txBox="1"/>
          <p:nvPr/>
        </p:nvSpPr>
        <p:spPr>
          <a:xfrm>
            <a:off x="7666159" y="-245"/>
            <a:ext cx="1519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animation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9A00F9-A789-9C4A-AE7D-0766D9454AF4}"/>
              </a:ext>
            </a:extLst>
          </p:cNvPr>
          <p:cNvSpPr txBox="1"/>
          <p:nvPr/>
        </p:nvSpPr>
        <p:spPr>
          <a:xfrm>
            <a:off x="4453402" y="0"/>
            <a:ext cx="1519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materials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B5A3F3-A5C4-A848-9C3C-4A63196964A2}"/>
              </a:ext>
            </a:extLst>
          </p:cNvPr>
          <p:cNvSpPr txBox="1"/>
          <p:nvPr/>
        </p:nvSpPr>
        <p:spPr>
          <a:xfrm>
            <a:off x="16764" y="3739965"/>
            <a:ext cx="1519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textures</a:t>
            </a:r>
          </a:p>
        </p:txBody>
      </p:sp>
    </p:spTree>
    <p:extLst>
      <p:ext uri="{BB962C8B-B14F-4D97-AF65-F5344CB8AC3E}">
        <p14:creationId xmlns:p14="http://schemas.microsoft.com/office/powerpoint/2010/main" val="818232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5ED2-2304-1E41-BBFD-6830D8E50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videos showing ‘effects breakdown’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3CF881-C2F0-D54B-8950-D0F5EE6858CA}"/>
              </a:ext>
            </a:extLst>
          </p:cNvPr>
          <p:cNvSpPr/>
          <p:nvPr/>
        </p:nvSpPr>
        <p:spPr>
          <a:xfrm>
            <a:off x="3266866" y="1998464"/>
            <a:ext cx="5269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https://www.youtube.com/watch?v=pTffQIFFYR8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2914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317</Words>
  <Application>Microsoft Macintosh PowerPoint</Application>
  <PresentationFormat>Widescreen</PresentationFormat>
  <Paragraphs>68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Calisto MT</vt:lpstr>
      <vt:lpstr>Wingdings 2</vt:lpstr>
      <vt:lpstr>Slate</vt:lpstr>
      <vt:lpstr>Office Theme</vt:lpstr>
      <vt:lpstr>PowerPoint Presentation</vt:lpstr>
      <vt:lpstr>PowerPoint Presentation</vt:lpstr>
      <vt:lpstr>PowerPoint Presentation</vt:lpstr>
      <vt:lpstr>PowerPoint Presentation</vt:lpstr>
      <vt:lpstr>Computer Graphics</vt:lpstr>
      <vt:lpstr>What is a model?</vt:lpstr>
      <vt:lpstr>What is a model?</vt:lpstr>
      <vt:lpstr>PowerPoint Presentation</vt:lpstr>
      <vt:lpstr>Search videos showing ‘effects breakdown’</vt:lpstr>
      <vt:lpstr>Approaches to modelling</vt:lpstr>
      <vt:lpstr>Approaches to modelling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3D shape representations</vt:lpstr>
      <vt:lpstr>3D modelling – common approaches</vt:lpstr>
      <vt:lpstr>Materials – common approaches</vt:lpstr>
      <vt:lpstr>Lighting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</dc:title>
  <dc:creator>SUBR Kartic</dc:creator>
  <cp:lastModifiedBy>Kartic Subr</cp:lastModifiedBy>
  <cp:revision>7</cp:revision>
  <dcterms:created xsi:type="dcterms:W3CDTF">2019-09-24T09:14:17Z</dcterms:created>
  <dcterms:modified xsi:type="dcterms:W3CDTF">2024-10-01T12:46:32Z</dcterms:modified>
</cp:coreProperties>
</file>