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5"/>
  </p:notesMasterIdLst>
  <p:sldIdLst>
    <p:sldId id="256" r:id="rId2"/>
    <p:sldId id="315" r:id="rId3"/>
    <p:sldId id="316" r:id="rId4"/>
    <p:sldId id="257" r:id="rId5"/>
    <p:sldId id="259" r:id="rId6"/>
    <p:sldId id="314" r:id="rId7"/>
    <p:sldId id="286" r:id="rId8"/>
    <p:sldId id="285" r:id="rId9"/>
    <p:sldId id="293" r:id="rId10"/>
    <p:sldId id="287" r:id="rId11"/>
    <p:sldId id="258" r:id="rId12"/>
    <p:sldId id="294" r:id="rId13"/>
    <p:sldId id="295" r:id="rId14"/>
    <p:sldId id="261" r:id="rId15"/>
    <p:sldId id="262" r:id="rId16"/>
    <p:sldId id="263" r:id="rId17"/>
    <p:sldId id="264" r:id="rId18"/>
    <p:sldId id="265" r:id="rId19"/>
    <p:sldId id="266" r:id="rId20"/>
    <p:sldId id="296" r:id="rId21"/>
    <p:sldId id="270" r:id="rId22"/>
    <p:sldId id="271" r:id="rId23"/>
    <p:sldId id="306" r:id="rId24"/>
    <p:sldId id="297" r:id="rId25"/>
    <p:sldId id="273" r:id="rId26"/>
    <p:sldId id="298" r:id="rId27"/>
    <p:sldId id="274" r:id="rId28"/>
    <p:sldId id="307" r:id="rId29"/>
    <p:sldId id="299" r:id="rId30"/>
    <p:sldId id="276" r:id="rId31"/>
    <p:sldId id="308" r:id="rId32"/>
    <p:sldId id="280" r:id="rId33"/>
    <p:sldId id="309" r:id="rId34"/>
    <p:sldId id="277" r:id="rId35"/>
    <p:sldId id="278" r:id="rId36"/>
    <p:sldId id="279" r:id="rId37"/>
    <p:sldId id="282" r:id="rId38"/>
    <p:sldId id="291" r:id="rId39"/>
    <p:sldId id="290" r:id="rId40"/>
    <p:sldId id="283" r:id="rId41"/>
    <p:sldId id="300" r:id="rId42"/>
    <p:sldId id="301" r:id="rId43"/>
    <p:sldId id="302" r:id="rId44"/>
    <p:sldId id="303" r:id="rId45"/>
    <p:sldId id="304" r:id="rId46"/>
    <p:sldId id="268" r:id="rId47"/>
    <p:sldId id="284" r:id="rId48"/>
    <p:sldId id="310" r:id="rId49"/>
    <p:sldId id="311" r:id="rId50"/>
    <p:sldId id="312" r:id="rId51"/>
    <p:sldId id="313" r:id="rId52"/>
    <p:sldId id="269" r:id="rId53"/>
    <p:sldId id="272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5A6F1-41F1-C24E-A38E-999A6B01FAFE}" v="66" dt="2024-09-26T07:36:00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2" autoAdjust="0"/>
    <p:restoredTop sz="94795"/>
  </p:normalViewPr>
  <p:slideViewPr>
    <p:cSldViewPr snapToGrid="0">
      <p:cViewPr varScale="1">
        <p:scale>
          <a:sx n="103" d="100"/>
          <a:sy n="103" d="100"/>
        </p:scale>
        <p:origin x="1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03:46.517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16530 11104 6993,'-15'0'450,"4"0"89,17-5-449,-5 3 270,17-15-360,-27 14 90,6-9 0,-17 12 90,-5 0-90,11 0 90,-5 0 0,6 0-90,0 0 0,6 0 90,-4 0-270,9 0 269,8 0-268,2 0-91,17 0 270,1 0-360,1 0-180,23 0 450,-20 0-45,3 0 0,0 0 45,-1 0-45,5 0 0,-2 0 45,-8 0 0,3-2 0,-1-1 0,-12 1 270,8-9-270,-19 9 0,-41-15 0,15 14 45,-23-6 0,-4 1-1211,5 6 1166,6-1 0,-2 0 45,12 3 0,1 0-135,-16 0 90,6 0 0,2 0-90,1 6-685,-16-4 775,39 9 0,9-9 180,15 3 0,11-5-180,7 0 0,1 0 90,2 0-308,-1 0 0,2 0 38,-8 0 0,-2 0 1292,12 0-1247,6 0 0,0 0 135,-5 0-180,1 0 0,-2 0 90,-3 0 90,2 0 270,-25 0 643,-8 0-823,-22 0 89,7-5-134,-15 3 0,-4 2-225,-2-5 365,6 4 1,-1 2-186,-17 4 0,14-3-45,-1 3 0,-1 1 45,-1-4 135,4 4 0,2-1-135,10-3 0,-7 3 180,21-5-180,-4 0 90,6 0-18,0 0 18,6 0-90,-4 0 0,15 0 0,-9 0 90,11 0-180,0 0 180,-4 0-180,3 0 0,-5 0 0,6 0 90,-10 0 0,8 0-450,-10 0 0,6 0 450,-6 0 0,-1 6 0,-6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3:39:03.910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17207 3823 7533,'-28'-39'1889,"9"13"-1709,13 52 89,0 6-269,5 13-3277,-5-9 1164,6 7 2892,-5-11-599,3 1-90,-3-6 0,-1 3 45,2 8 0,0 2-90,-1-7 0,-2 4 22,0 0 1,-1 6-1,-1 1 1,2-6-649,-1 6 0,-1 2 641,2-11 0,-1 6 0,-1 4 0,0 1 0,1-4 0,1-4-90,-1 4 0,0-4 0,1 2-288,-1 4 0,0 3 1,0 1-1,0-2 288,-1 3 0,1-2 0,0 0 183,3 1 1,0 1 0,1 3-154,1-11 0,0 4 0,1 1 0,-1-2 0,1-2 0,0 10 0,0-4 0,0 1 22,2-10 1,0 0-1,0 0 1,0-3 7,2 0 0,0-3 0,0-1-30,1 4 0,1 0 30,0 1 0,0 2 0,1-5 439,8 12-334,-9-16 0,0-5 1956,1-12-1821,-5-7 2633,0-18-2903,0-8 90,0-7-1,0-17-1371,0 4 1192,3 1 0,0-3 45,0 11 0,1-3-775,2-9 1,3-8 0,-1-2 0,0 8 603,0-4 1,1 1-159,-2 6 1,1-5-1,0 0 1,0 7 193,1-4 0,0 4 0,-2-3 0,1 1 45,1 1 0,0-4-9,-2 8 0,-1-7 0,1-2 0,-1 2 1,-1 4 143,-1 3 0,-1 3 0,1-4 36,1-6 0,0-6 0,1-2 0,-2 3 0,-1 10-607,-2 0 1,-2 4 570,1-9 0,0 1 45,0 17 0,0 2 1380,-6-17-1245,-1-4 1402,0 6-1402,-4 0-90,7 14 0,0 0 1375,-8-11-1196,-2-2 2865,7 25-2954,1 7 17,6 6-377,-6 12 450,-1 37-91,0-3-1085,3-14 0,0 5 0,1-2 1040,2 1 1,0-1-135,-2 10 0,0 5-330,1-13 1,1 3 0,0-1 0,0-2 329,0-2 0,1-3 0,-1 4-343,0 1 0,0 5 1,-1 1-1,1-1 1,1-5 342,1-1 0,1-5 0,0 3 0,0 10 0,0 3 0,2-1-382,1-1 0,2 0 1,-1-2 411,-1-8 0,0-2 0,0 0 229,1 7 1,0 0 0,0-1-350,1-2 0,-1-2 0,0-1 222,2 0 1,-1-1-133,-1 11 0,1-1-225,-1-13 0,-1-4 135,-4 5 90,5 5 1019,-6-23-1289,-6-6 1400,5-1-1130,-5-6 0,-5 0 0,-3 0 0</inkml:trace>
  <inkml:trace contextRef="#ctx0" brushRef="#br0" timeOffset="1169">17246 7724 7533,'-8'8'-540,"-4"-3"450,11 1 450,-10-4-180,9 3 0,-9-5 269,9 0 1,-4-5 270,6-3-450,0-5-180,0 6 719,0-4-629,0 9-180,0-3 180,6 5 0,-4 5 359,4 37-359,-6-3-938,-1-7 0,-1 10 0,0 1 0,1-4 698,0-4 0,1-3 0,-1 4-396,-1 5 1,-1 4 0,0 2 0,0 0 387,-1 3 1,1 1-1,-1-1 1,1-2-350,1-8 1,0-3 0,0 1 0,0 2 398,-1 2 0,-1 1 0,0 2 0,0 0 0,1-2 18,2 7 0,1-2 0,0 0 0,0-3-342,-2 4 1,0-3 0,0 2 363,2-6 1,0 0 0,0 1-1,0-2 184,0 9 1,0-1 0,0-4-72,0 3 0,0 1 45,1-10 0,0 5 0,1-1 0,0-6-91,1-5 1,1-1 635,3 20 0,-1-5-635,2-17 2547,-2-10-2457,-6-21 540,0-40-540,0 5-312,1 3 1,2-7 0,-2 0-199,0 5 1,-1 0-1,1-3-119,0-2 0,0-3 1,1-1-1,-1 2 299,1-1 0,0 2 0,0-2-8,-1 1 1,-1-4 0,0 2 0,1 3 37,1 5 0,0 3 0,0-4 12,-2-2 0,0-5 0,0-2 0,0 1 0,0 5 48,0-6 0,-1 5 0,2-4 15,0 1 0,0-2 0,1-2 0,-1-3-261,0 11 0,-1-2 1,-1-2-1,1-1 0,0 1 1,1 2-1,0 2 270,0-1 0,2 2 0,0 1 0,-1 0 0,0-3 81,-1-5 0,-1-3 0,0-1 0,0 0 0,0 4 0,0 5-15,3-4 0,-1 5 0,-1 4 477,-3-1 0,-2 5-507,-3-3 539,-6 25-359,1 27-626,5 6 1,0 5 715,-6 14-281,9-11 1,1 4 99,-1 7 1,0 6 0,0-1-62,3 0 1,1 0 0,0 4-11,-1-6 0,-1 4 0,1 2 0,0-2 0,0-2-255,2-4 1,0-3 0,1 1 0,0 5 274,0-5 1,0 4 0,0 2-1,1 1 1,0 0 0,0-1-1,1-3 14,0 6 0,1-2 0,1-2 1,0 2-1,0 4-75,0-9 1,0 3-1,0 2 1,1 1-1,0 0 1,-1-1 0,1-2-1,-1-3-49,1 9 0,1-2 0,-1-3 0,0 0 0,0-2 117,1 5 0,1-1 0,-1-3 0,-1-3-45,0-6 0,-1-3 0,-2-3 45,-3-2 0,0-3 579,5 2 0,-1-3-534,-3 4 1539,3-4-1539,-5-17-2736,-11-18 2466,8-5 90,-11-10 0,-1-3 90,5-9 0,-7 3 0,-2-3 0,5 8 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45:33.565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9728 5189 7533,'-35'-1'-270,"0"1"0,0-1 0,-12 0 0,10 3 180,18 12 450,6-1-360,0-6 180,6-1-90,1-6-180,0 5 180,5-3 0,-5 3 0,6-5-270,0 6 270,0-4 90,0 4 90,0-6 0,0 6-1,6-5-179,-5 5 0,5-1 180,-6-3 0,0 3-180,0 1 90,6 2-180,-5-1-90,5 16 90,-6-7-90,6 21 90,-5-9-45,5 1 0,0 3-3232,-5 12 3219,2-13 1,0 2 57,0 10 0,0-1-1179,0-9 0,1 1 1149,0-1 0,1 3 0,-1 2-198,1 3 1,-1 1 0,0 6 197,-2-7 0,1 4 0,-1 4 0,0 0 0,0-1 0,0-4-316,0 6 1,0-4 0,0 1 0,-1 2 345,0-6 0,1 3 0,-1 2 0,0-2 0,0-2 0,-1-4 0,0 11 0,0-6 0,0-3 422,0 2 1,0 0-303,2 4 0,0 3 0,0-4 105,-1-9 0,0-2-136,2 12 1,0-3 1890,-3-4-1530,5 1-360,-3-26 632,3 8-542,-5-17 2913,0-1-3812,0-6 1802,0 0-2433,0-17 631,0 7 719,6-21 0,1 11 0,6-6 0</inkml:trace>
  <inkml:trace contextRef="#ctx0" brushRef="#br0" timeOffset="3066">7465 12561 7533,'-7'-38'0,"1"15"90,12-1 0,7 12 0,2 5-1,3 0-89,1 1-89,1 6 178,6 0 46,4 0 0,1 0-135,15 0-1093,-5-1 1,7 1 0,-4 1 35,-5 2 1,0 0 1056,-1-3 0,2 0 0,1 1-360,-2 2 1,1 2 0,-2-1 359,4-1 0,4 1-106,-10-1 0,6 1 0,1 0 1,0 0-1,-6 0 136,-1 0 0,-5 1 0,6 0-281,5-1 0,6 0 0,3 0 0,-4 0 0,-7-1 251,3 1 0,-2-1 0,0-1 0,6 0 0,0-1 0,-9 0 0,-6 0 0,-1-2 0,3-5 0,4-3 0,-7 1 0,7-4 427,-17-4 0,-6-4-427,-9-12 270,-17 9 1125,2-13-1215,-16 21 0,-1-9-180,-1 10 90,-11-5-90,-7 0 90,9 10-1,-7-8-89,17 16 90,0-11 2225,6 11-2225,1-5 2235,6 6-2325,5 0 0,3 0 0,5 0 1084,5 0-1084,3 6 90,22 6 90,-7 3-421,15 4 286,-16-4 0,0 0-135,8 8 135,4 9 0,-2 3-135,-6-2 135,-3 6 0,-4 0-224,-12-7 179,-22 7 0,-10 0 0,6-19 0,-3-1 0,-5 1 0,-1 1 0,1 0 0</inkml:trace>
  <inkml:trace contextRef="#ctx0" brushRef="#br0" timeOffset="4601">26012 12145 7263,'0'-15'180,"-6"-2"-180,4 16 360,-4-11-271,6 11 91,-5-5-180,-14 6 90,-26 0 0,7 0-45,-6 2 0,-1 2-482,3 3 527,3-4 0,-7-1 0,5 0-90,12 1 0,0 0 119,-13-2 1,-7-2 0,7 1-75,15 0 0,-1 0 45,-7-1 0,-4-1 0,5-1 0,-7-4-90,-8 0 0,37-5-90,18 10-90,7-3 90,19 5-89,-3 0 89,-1-3 0,-1 0-180,-2 2 180,17-5-90,-28 6 90,5 0 0,-6 0 270,0 0-270,-6 0 1067,5 0-707,-11-6-180,5 5 90,-6-5 180,-6 0-181,5 5 91,-11-5-360,5 6 90,-1 0-90,-3 0 180,10 0-180,-5 0 90,6 0 90,0 0-90,0 6 0,6 1 90,1 17-90,0-8 0,-1 9-180,0-12 180,-5 0 90,5 6-359,-6 7 269,-6-5-990,-7 4 990,-7-12 0,-12 0 0,-1 0 0</inkml:trace>
  <inkml:trace contextRef="#ctx0" brushRef="#br0" timeOffset="7154">25907 12158 7533,'-26'0'-1619,"12"0"1619,-9 0 180,20 6-180,-20-5 269,20 5 181,-21-6-450,16 0 270,-17 0-180,11 0 180,-11 0-270,11 0 90,-11 0 359,-1 0-359,5-6-90,-10 5 360,0-11-270,1 11-45,-2-5 0,-2 0 45,1 4-135,6-1 0,-1 0 45,-15 3-90,12 0 45,1 0 0,0 0-45,5 0 180,-11 0-90,23 0 0,6 0 0,1 0-180,6 0 180,6 0 0,7 0-90,12 0 90,3 0 0,4 0-180,5 0 180,-1 0 0,2 0-269,6 0 179,-16 0 45,0 0 0,-1 0-45,3 0-354,14 6 444,-24-4-90,-1 4 90,-6-6 90,0 6-180,0-5 270,-5 5-1,-2-6-179,-18 0 804,3 0-804,-33-6 90,18 5-1217,-20-5 1217,18 0 0,0 4-393,0-4 303,0 1 0,-11-2 90,7 0-90,-1 1 0,6 0 0,11 5 0,-5-5 0,11 0 89,2 4-268,6-3 1178,12 5-1089,3 0 431,5 0-341,16 0-90,-13 0 0,15 0 0,-1 0 1,-7 0-1,1 0 0,0 0 90,-16 0 0,10 0 90,-18 0 0,-1 0-1,-6 0-89,-6 0 180,-1 0 0,-6 0-90,-6 0 90,-7-6-90,5 5 90,-10-11 90,11 11-180,0-5 0,1 0-180,0 5 180,10-5-270,-8 6 0,16 0 90,-11-6-90,11 4 180,-5-4 0,12 6-90,-5 0 0,11 0 180,-5 6-90,0-4-90,11 10 180,-15-11-90,20 11-90,-15-5 0,11 0 90,-12 4 0,5-9-90,-11 4 90,5-6 0,0 0-539,-5 6 539,5-5 0,-6 5 0,0 0 0,0 1 0</inkml:trace>
  <inkml:trace contextRef="#ctx0" brushRef="#br0" timeOffset="8416">25595 12223 7533,'-35'7'-1529,"-1"5"1798,22-11 1,-22 5-180,18-6 450,-29 0-450,29 0-1440,-18-6 1530,16 5-90,0-11 0,1 5 456,6 0-7,-12-5-449,9 5-180,-8-6 360,11 0-180,6 6-33,1-5-147,6 11 180,0-5 0,0 6 657,0 0-747,6-6 90,1 4 90,6-4 0,0 1-90,0 3 0,-6-3-180,5 5 180,-11 0-90,4-6-270,-5 5 270,0-5 0,0 6-270,0 0 270,-5 0-90,-14 0 0,4 0 180,-10 0-180,6 0 90,5 0 90,1 0-90,-5 6 180,15-5 0,-14 5-180,15-6 90,-9 0-90,10 0 90,-5 0-90,12 0 0,-5 0 90,16-6 0,-8-1-90,10-6 90,6 0-90,-4 0 0,5-6 180,-1-1-180,-5-1 89,0-3-89,5 4 0,-11 0 0,-1 1 90,-1 0-90,-5 10 0,0-8 90,-1 15-90,-6-3 90,0 5-270,0 0 180,0 5 0,0 3 0,0-1 90,0 16-180,0-13 90,0 15-90,6-7 90,-5 3 0,5-1 90,0 10-90,1-14 0,0 15 90,5-11-90,-5 6 90,6-6-180,-6 10 180,5-14-90,-11 9 0,11-6 0,-11-11 0,5 15 90,-6-20 90,-6 9-180,-1-12 90,0 0-90,-11 0 0,15 0 0,-14 0 90,4-6-90,5 4 90,-15-15-180,20 8 180,-15-9-180,17-1 90,-11 5 0,11-5-90,-5 12 90,6-5 0,-6 5 0,5-6-540,-5 0 361,0 5 89,-1 3 0,-6-1 0,0 5 180,0-5-90,0 6 0,0 0 90,6 0-180,-5 0-270,5 0 0,0 0 225,1 0 0,23 0 0,5 0 0</inkml:trace>
  <inkml:trace contextRef="#ctx0" brushRef="#br0" timeOffset="10601">24775 3173 7533,'-28'-28'-900,"-1"10"900,27 12 0,-4 6 0,6 6 0,0 1 0,6 6 0,-4 0 0,10 0 0,-11 0 180,11 17 90,-11 5-270,2-7 0,0 2 45,-3 5 0,0 0-582,0-9 0,0-1 582,0 6 0,0-1-45,0 3 44,0-3 1,0 2-45,0-7 0,0 1 45,0 8 0,0 1 0,-1-8 0,2-2-45,1 1 0,2 0 90,-3 20-90,5-21 0,0 1-647,-6 0 1,1 0 646,5 1 0,-1-1 45,-4 1 0,0-2 45,5 0 0,-1 1-45,-3 8 0,-2 1 0,3-3 0,-1 0-90,-1 8 0,-2 2 90,1 3 0,0-2 0,0-11 0,0 1-15,-1 7 0,-1 3 0,0-4-30,-2-8 0,0 0-45,1 17 0,-1 2 45,1-5 0,0-2-776,3-7 0,0 1 776,0 13 0,0-1 0,0-18 0,0-1 45,0 19 0,0 0-298,3-16 0,0 1 275,-1 0 1,-1 7-1,1 0 1,0-6-23,5 6 0,0-2-21,-5 1 0,0 2 0,1-1 21,5 4 0,1-2-450,-4-5 0,-1 0 495,5 8 0,0-2-90,-2-8 0,0-1 412,-1-3 1,1 1-413,-1 13 0,1 2 45,-1-12 0,1 0-242,-1 12 0,1-2 242,-1-16 0,1-1-45,0 17 0,-2 1 45,-1-14 0,0 0 0,-1 17 0,-1 0-45,1-17 0,0 0 45,-2 17 0,0 0 90,2-14 0,0 0-45,0 10 0,0 2-45,0 3 0,1-2 45,-1-14 0,1 3-45,0 0 0,1 6 0,0-1 0,-2-4 45,-2 2 0,1-1-197,3 2 1,2 3 0,-2-4 151,-4-7 0,0-3-45,2 2 1,0-1-1,0 3 0,0 1 45,-2 0 0,-1 0 0,3-2 0,0-1 45,-2 2 0,-2-1-45,1-4 0,0-1 0,0 4 0,0 0 89,0-1 1,0 0-90,0 4 0,0-1 0,0-2 0,0 1 0,0 1 0,0 0 45,1-3 0,-2 1 439,-1 16 1,-2 2-485,2-15 0,-1 0 0,1 1-254,0 1 0,-1 0 0,0 0 284,-1-4 0,0 0 0,1-1-75,2 5 0,1 0 75,-4-3 0,0 2 0,0-2-30,3 9 0,1-1-60,-2-8 0,-1 1 0,2 0 60,0 0 0,1-1 0,1-1 0,-1 6 0,0 0 30,-1-5 0,1 2 0,1-2-75,2 2 0,0-2 45,-3 0 0,1 0 135,2-1 0,0 3-75,1 6 0,0 5 0,-1-3-60,-1-1 0,-1 0 0,4 1 0,2 4 0,-1-3-45,-2 3 0,-1-3 90,0-7 0,1 0-45,2 8 0,0 0-45,-3 1 0,1-2 178,-1-13 0,1 1-163,0 4 0,0 4 0,0-1-15,-4 7 0,1-1 15,2-9 0,2 2 0,-1 1 30,-2-3 0,-1 3 0,1-1 0,0-3-331,1 9 1,1-1 300,-2-6 0,0 1 0,0-4 30,1-5 0,0-4 50,-2 0 1,-1 0-51,3 1 0,0 2 0,0-1 0,0-1 0,-3-1 0,1 0 45,2 2 0,0 0-45,3 17 0,-6-21 0,1 0 90,5 22 0,-3-19 0,0 1-90,-2 19 0,1-22 0,1-1 180,3 14-45,-2-8 0,0 0 45,3 14-180,-3-14 0,-2 0 90,4 14-90,-5-5 0,5 5 89,-6-6 1,6 0-90,-5 0-90,5-6 180,-6 5-90,0-11 852,6 5-942,-5-6 0,5 0 90,-6 0-90,0-6 824,0 5-734,0-5 0,6 6 180,-5-6-180,5-1 0,-6 0 270,0 13-270,0-9 2779,0 7-2779,0-17 89,0 0 1175,0 0-1264,0 0 1031,0 0-1211,0 0 279,0 0-99,0-6-90,0 5 0,0-5 90,0 0 0,0 5-90,0-11 90,0 11 0,0-11 0,0 5 0,0-6-90,0 6 270,0-5-180,0 5 0,0-6-1259,0 0 1259,0 6 0,-6 7 0,-1 7 0</inkml:trace>
  <inkml:trace contextRef="#ctx0" brushRef="#br1" timeOffset="12990">24841 8062 23122,'0'-14'-3277,"0"-3"0,0 9 0,0 1 0,5-5 3404,-3 11 676,4-5-179,-1 6-624,3 0 1971,-1 0-91,10 0 90,-14 0-90,15 0-520,-11 0-518,6 0 89,-1 6-1569,2 1-8,-1 1 87,-6-3-301,5 1 269,-11 2-1188,5-1 692,0-1 82,-5-6 1553,5 0 458,-6 5-2147,0-3 120,0 3-268,0-5 3069,0-5-2484,0 3-81,0-3-1096,-6-1 786,5 4 1971,-11-4 481,5 1-503,-6 3-994,0-4 1489,-1 6 531,2 0 0,-1 0-964,6 0 88,-5 6-846,11 2-954,-5-1-103,6-1-270,0-1-531,0-3-181,6 3 852,1 1 275,12-4 1111,1 3 937,0-5-165,-7 0 661,5 0 91,-15 0-91,8 0-761,-5-5-1075,-5 3-924,4-4 340,-5 1-1251,-5 3 1557,4-3-1299,-11 5 1623,11 0 0,-11 0 890,5 0-2,0 0 1,1 0 992,6 0-1467,-6 5 547,10-3-1356,-8 3-630,16-5 1025,1 0 90,-4 0-90,8 0 90,-4-5-292,1 3 1051,-1-3-836,-1-1 625,-11 4-1417,11-9-11,-11 9-283,5-4 180,-6 6 1275,-6-5-1532,-7 3 1475,-7-4-302,-12 12 744,4-4 91,-3 9-282,10-3 7,9-1-1190,0 4 780,11-9-866,-5 9-203,12-3-144,7 4-300,13-4 1307,1-3-101,5 1 513,-6-4 521,-6 3-410,-1-5 949,-12 0-298,-1 0-139,-6 0-471,0 0-177,-6 0-37,-1 0-156,-6 0 280,-12 0-441,4 0-180,-11 6 173,12 7-590,0 2-104,13 3-805,1 1-62,6-10-323,0 8 0,6-9 609,1 4-277,7-4 1461,-1 3-304,0-9 1454,-6 3-343,5-5 845,-11 0-1,5 0-519,-6-5-1450,-6-8-260,-1-7 311,-6-7-686,0 2 666,0-2-883,-1 1 104,7 0-315,-4 6 1738,10 1-997,-5 12 985,6 1-724,0 6 1652,0 0 4,0 6-1658,0-4 315,0 9-185,0-9 566,0 3-887,0-5 2403,6 6-2312,1-4 377,5 3 1394,2-10 49,-1-3-106,-6 1-363,-1 2 177,-6-1-2683,0 4 940,0-9-557,0 9 249,-6-4 605,-7 6 915,-7 0 184,0 0 92,1 6 657,6-4 204,-6 9-394,-1-9 610,0 4-1240,1-1-726,11-3 199,2 3-788,6 1-567,0-4-114,0 3 124,6 1 473,-4-4 135,15 9 214,-8-9 435,9 9 192,-4-9 1242,-1 3-236,0-5 439,6 0-632,-5 0 270,4-5-680,2-3-422,-12-16-521,4 2-473,-12-9-299,0 4-349,-6 1-54,-7 6 540,-2 7 511,-3 7 487,5 6 1087,0 0-90,0 0 625,-6 12-481,4 2-354,2 12-621,2 6-526,10-5-741,1 11-383,7-10 74,5-3 379,-4-12 459,9 5 340,-2-9 778,5 4 102,-1-7 596,-1-6 558,-3 0-434,4-12-411,-12-2-822,5-18-421,-11 4-468,5-9-44,-12 15-191,5-3-635,-11 12 708,11 6-94,-11-4 1216,5 9 849,-12-3 200,4 10-177,-3 14-613,5 14-318,0 2 0,6-11 0,1 1 0,-8 16 1</inkml:trace>
  <inkml:trace contextRef="#ctx0" brushRef="#br0" timeOffset="161620">2562 14680 7353,'-22'6'-360,"-1"1"630,22 7 0,-5-1-90,0 6-1,5 1 181,-5 6-270,6 23 0,0-6-1183,0-9 1,-1 5 0,2-2 964,2-3 1,0 1 194,0 5 1,0 6-1,0 1 1,1-5-537,3 6 0,0-2 439,-2 1 0,-1 3 1,0-4 73,2 0 1,0-2 45,-5-5 0,-1 1-838,4 1 1,1 2 0,-2-3 702,-2-1 0,0-1-75,2-2 0,2 3 0,-2-4-104,-2-4 0,-1-3 134,3 0 0,0-3 1659,-3 9-1659,-12-29-90,-8-30 180,-1-10 0,5 10 0,1-1 0,5 3 0,0 0 0</inkml:trace>
  <inkml:trace contextRef="#ctx0" brushRef="#br0" timeOffset="162062">2497 14667 7533,'3'-35'0,"0"0"0,-4 2 0,3 7-90,10 12 90,-11 7 1439,11-4-1079,-11 9-180,5-4 179,-6 6-179,0 6-270,6 13 0,-5 3 315,3 7 0,-2 2-405,-8 3 90,3-3 0,-1 7 0,-2-6-179,-8 5 134,2 11 0,-1-1 135,-1-15 269,2-6 1,-1-2-270,-1-4 0,-11-13 90,17-9-90,-4-10-90,6-1 0,5-1 90,-5 2 90,12-1 90,7 0-180,1 0-809,17 0 629,-10 6 180,28 1 0,-24 12-45,8-1 0,-1 3 45,-11 6 0,26-1 0,-27-7 270,1-6 359,-8-18-449,-7 2 0,-6-16-450,-18-5 90,2 2 135,1 15 1,-2 1-1755,-14-13 1689,8 12 1,-1 1 0,12 7 0</inkml:trace>
  <inkml:trace contextRef="#ctx0" brushRef="#br0" timeOffset="162888">1886 16007 7353,'26'-20'989,"17"7"-1079,-7 7 45,9 5 0,1 2-975,-19-1 0,1 0 1109,10 0 1,4 0 0,0 0-355,-8 0 1,1 0 0,3 0 300,1 0 0,4 0 0,2 0 0,0 0 0,-3 0-318,8 0 1,-3 0-1,6 0 294,-14 0 1,4 0 0,4 0 0,0 0 0,0 0 0,-3 0 0,-5 0-383,2 0 1,-5 0 0,0 0 0,6 0 346,-4 0 1,6-1-1,4 0 1,1 0 0,1 0-1,-2 0 1,-2 1 0,-5-1-230,9 1 1,-5 0 0,0-1-1,7 1 261,-14-1 0,5 0 0,3 0 0,2-1 0,1 1 0,1-1 0,-2 1 0,-1 0 0,-3 0 0,-5 0-213,9 0 1,-6 1 0,-2 0-1,2 0 1,3 0 215,2-1 1,3 0 0,3 0 0,0 0 0,-1 0 0,-3 0 0,-3 1-139,4 0 0,-5 0 0,0 0 0,4 0 126,-3 0 0,1 0 0,3 0 0,1 0 0,1 0 0,1 0-15,-10 0 0,1 0 1,1 0-1,1-1 1,0 1-1,1 0 0,-1 0 1,-1 1-1,-1-1 15,1 0 0,-2 1 0,-1-1 0,0 1 0,0 0 0,2 0 0,1 0 0,3 0-17,-3-1 1,2 1-1,3 0 1,1 0-1,1 0 1,1 0-1,0 0 1,-2 0 0,-1 0-1,-3 1 1,-2-1-1,-5 1 32,7 0 0,-6 0 0,-3 0 0,0 1 0,3-1 0,6 1-30,-6 0 0,4-1 0,4 1 0,2 0 0,2 1 0,1-1 0,0 0 0,-1 1 0,-1-1 0,-3 0 0,-4 0 0,-3-1 15,7 1 0,-6 0 0,-2 0 0,-1-1 0,2 1 0,3 1 0,0-1 0,3 2 0,3 0 0,0 0 0,-1 0 0,0 0 0,-4-1 0,-3 0-18,4-1 0,-4 0 0,-2-1 0,-1 1 0,0 0 18,8 1 0,-1 1 0,0 0 0,1 0 0,0 0 0,1 0 0,0-1 0,0 1 0,-1-1 0,1-1 0,0 0 0,0 1 0,-8 0 0,1 0 0,0 0 0,-1 0 0,0-1 0,6 1 0,-1-1 0,0 0 0,1 0 0,2 0 0,1 0 0,0 1 0,-1-1 22,-5 0 1,-2 1 0,2-1-1,2 0-37,-5-1 0,3 1 0,1-1 0,1 0 0,-2 0 0,-1 0 15,0 0 0,-2-1 0,0 1 0,0-1 0,1 0 0,6 1 0,2-1 0,0 0 0,0 0 0,0 0 0,-1 0 0,1-1 0,-1-1 0,-1 1 0,-3 0-68,-4 0 1,-3 0 0,1 0-1,4 0 33,0 0 1,5 0 0,3 1-1,1-1 1,-1 0 0,-4 0 0,-5-1 34,0 0 0,-5-1 0,-1 1 0,4-1 0,6 2 0,4 0 0,1 0 0,-3 0 0,-6-1 0,10-5 0,-6 0 0,3 2 0,-1 1 0</inkml:trace>
  <inkml:trace contextRef="#ctx0" brushRef="#br0" timeOffset="164009">5618 13757 7533,'0'-27'-180,"0"-4"180,6 17 90,-4-5-450,9 1 450,-3 9 0,-1-9 0,10 11-90,-14 0 270,9-4-180,-7 9-90,-3-4 359,9 6 1,-9 0-180,3 0-90,-5 0 90,6 6 90,-4 1 0,4 12-180,-1 13-90,-3-3-350,9 14 350,-7-13 0,-1 2-1558,1-4 0,-1 2 1558,3 9 0,0 4 0,-3-7 0,-1 2 0,0 0-505,2-7 1,1 1 0,-1 4 459,1 2 0,0 6 0,0 4 0,1 0 0,-1-1 0,0-4-376,1 0 1,0-3-1,-1-1 1,1 5 405,-1-3 0,0 2 0,0 3 0,0 0 0,1-1 0,0-1-165,2 6 0,0 0 1,1-1-1,0-1 0,-1-2 180,-2 0 0,0-3 0,0 0 0,0 3 16,0-7 1,0 2-1,0 1 1,1 0-1,-1 1 1,1-2-17,0 9 0,1 0 0,-1-1 0,0 0 0,0-2-93,-1 2 0,-1-1 0,1-1 1,0 4 107,-1-10 0,2 3 0,-1 0 0,1 1 0,-1 0 0,1-1 0,-1-2 0,0 1 0,1 0 0,-1 0 0,0-2 0,0-1-15,0 1 0,0-1 0,-1-1 0,1 0 0,0 2 0,1 6 0,1 2 0,-1 1 0,1-1 0,0 0 18,-1-2 0,1-1 0,-1 0 0,1-1 0,-1-2-86,1-1 1,-1-3-1,0 0 1,0 1 31,-1-1 0,1 1 0,-1 1 0,0-1 0,1-2-17,1 2 0,0-1 1,0-2-1,-2-1-37,0 1 0,-1-3 0,0 4 115,2 2 0,2 3 0,-1 0 0,-1-5-70,-3 4 0,0-3 56,1-5 1,-1 1 0,-1-4-12,-3 9 0,-12-10 0,-2-17 0</inkml:trace>
  <inkml:trace contextRef="#ctx0" brushRef="#br0" timeOffset="165130">2523 14459 7263,'32'0'-270,"-5"0"360,0 0 0,1 0 0,4 0 0,15-2 0,2-1-1599,-6 1 1449,-9-1 0,5-2 0,-4 2-1219,-8 2 1,-1 0 1278,15-4 0,4-1-90,-3 2 0,0 0 135,-4-2 0,0-1-45,4 4 0,4-1-30,0-1 0,3-2 0,-3 2-15,-2 0 0,1 1 67,-2 0 1,6-1-1,1 0 1,-4 1-97,-2 1 1,-3 0 0,2 1 73,5 0 0,3 1 0,1-1 0,-4 2 0,-2-1 0,-3 1 0,3 1-36,-4 0 0,4 1 0,0 1 0,-1 0 0,-7-1 36,10 2 0,-1 1 36,-7-3 0,6 1 0,3 0 0,-2 0 0,-6-1-6,-4 0 0,-3 0 0,3-1 6,6-1 0,7-1 0,1 0 0,-1-1 0,-7 1-444,-2 0 1,-5 1 0,3-1 371,0 0 0,4-2 0,2 1 0,-2-1 0,-6 1-673,12-2 0,-3 1 709,-5 0 0,3 1 0,-5-1 0,1 0 0,-2 1 0,1-1 0,0 0 0,1-1 0,-1 0 0</inkml:trace>
  <inkml:trace contextRef="#ctx0" brushRef="#br0" timeOffset="167297">5684 14355 7533,'-15'-7'-900,"-2"-4"720,15 9 180,-4-10 90,1 11-90,3-5 90,-3 6 90,5-5-180,0 3 90,0-3 0,5-1-90,3 4 0,-1-4 90,-1 6-90,-6 0 0,0 0 0,5 0 90,-3 0 0,3 0-90,1 0 90,-4 0-90,4 0 90,-1 0 0,-3 0 0,9 0-90,-3 0 0,-1 0-90,10 0 90,-14 0 0,14 0 0,-4 0 0,7 6 0,1-4 0,9 9 0,3-4 45,-10 3 0,1-1-1210,16 0 1165,4 8 90,-6 2-332,-12-9 0,1 2 242,2 7 0,1-1 44,-3-7 1,-1 0-90,0 4 1,-1 0 44,0-4 0,0-2 0,17 18 0,-17-18 0,1 2 0,-1 7 0,0 0-90,17-1 90,-19 1 0,-1 0 0,3-4 0,-1-2 90,12 10-90,-11-7 0,1 0 89,-1-2 1,0 0-45,4 6 0,1 1 0,10 3 0,-1 0-1170,-8-2 0,0-1 1125,3-1 0,0 0 0,1 0 0,-1-1 0,-5-4 0,0 1 45,8 6 0,1 1-45,0-2 0,0 0 0,-10-3 0,1 0 0,8 4 0,1 1 45,3 0 0,-1 1-532,1 3 0,0 2 487,-5-5 0,2 1 0,-1-1 30,-8-4 0,0-1 0,-1 0-30,10 11 0,1-1 45,2-3 0,-1 0-45,-8-4 0,-1 0 0,7 4 0,1 1 30,-9-8 0,1 1 0,0 0-60,-1-1 0,-1 0 0,2 1 60,9 4 0,2 1 0,-2 0-432,-7-4 1,-2 0-1,-1-1 402,12 4 0,-1 0-30,-12-3 0,0 2 0,0-3-540,3 0 1,1 0 599,-5-1 0,2 1 0,0 0-60,2 0 0,-1 0 0,0-1-99,5 4 1,0 0 128,-6-4 0,2 1 0,0 0 7,-1 0 0,0-1 1,0 1-8,4 1 0,1 0 0,1 1 30,5 2 0,2 2 0,1-1 48,-10-3 0,1 0 0,0-1 0,-1 1-78,0-2 0,0-1 0,-1 0 0,-1 0 0,4 5 0,-1-1 0,-1 0 0,1-3 0,-1-1 0,0 1 0,-1 2 0,0 0 0,-1-1 30,-2-4 0,-1-2 0,0 1-60,4 5 0,0 2 0,1-2-60,4-2 0,1-2 0,-2 1 90,2 3 0,1 1 0,-5-4 0,2 0 0,0 0 0,2 2 0,0 0 0,-1 0 15,0-3 1,-1 0-1,2 1 7,-1-1 1,2 3 0,0-1-1,-1-2-52,1 1 0,-1-2 0,0 1 30,-2-1 0,0 0 0,0 0-30,0-1 0,0 1 0,-1-1 30,6 1 0,-1-1 0,-7-2 0,1 1 0,0-1 78,1 1 1,1-1 0,0 1-79,-2 0 0,0 1 0,1-1-90,10 3 0,1-1 1,-1 1 89,-3 0 0,0 2 0,-2-2-30,-1-2 0,-2-1 0,0 1-26,-5-1 0,-2 0 1,0 0-35,7 2 0,-1 1-45,0 3 0,-1 0 329,-12-4 0,0-1-329,9 1 1,0 2 507,-2 3 1,0 1-644,-1-3 1,0 1 269,-1 3 0,-1 2 0,-3-5 0,-2 0 0,9 6 0</inkml:trace>
  <inkml:trace contextRef="#ctx0" brushRef="#br0" timeOffset="168820">11379 16202 6903,'0'-14'-450,"0"-4"630,6 17 0,-4-11 0,10 11 0,-5-11 0,6 5 90,0 0-180,6-5 0,1 11-1,6-5-89,12 0-89,-10 5-62,10-5 61,11 12-445,-20-3 0,3 1 400,10 2 0,1 1-1196,-3-3 0,-1-1 1286,-1 1 0,1-2-90,9-1 0,4-2-356,-14 2 1,2-1 0,2-1 512,-2-2 1,2-1-1,1-1 1,1 0-1,2 0 1,1 0-1,1 0 1,0-2-330,-5-1 0,0-1 0,1 0 0,-1-1 0,-2 1 307,5 0 0,-3 1 0,1-1 0,-1 0-73,0 0 0,0 0 0,0-1 0,-1 1 163,-1-1 0,0 1 0,-1-1 0,1 1-90,-1 2 0,0 0 0,1 0 0,0-1-23,6-1 1,2-1 0,-1 0 0,-3 2 22,2 2 0,-2 2 0,-2-1 0,-4-1 0,-2 0 0,-2 1 0,-3 1 0,1 1 0</inkml:trace>
  <inkml:trace contextRef="#ctx0" brushRef="#br0" timeOffset="171164">2445 14537 6633,'15'0'-180,"2"6"180,-10-4 0,0 4 180,11-6-180,-16 5 90,16-3 0,-11 9-90,6-9 90,12 9-90,-10-4 0,10 1 90,-6 9-180,1-14 180,0 14-90,11-9 0,-9-1 0,9 4 0,7-4 0,-9 7 90,8-7-90,1 10-1336,-9-14 1336,8 15 0,1-5 0,-4 1 0,6-1 0,3 4 0,-8-8 0,4 10 0,4-1 0,-14 2-90,8 1 90,7 3 0,-14-9 90,13 4-90,-5 5 0,-9-8 180,8 9-1007,7-7 917,-14-3 0,9 3 0,0 0-90,-4-1 0,-6-4 0,2-1 90,-5-3 0,-2-1-90,13 1 0,-6 0 0,1 1 0,-3-1 0,-1 1 45,-3-3 0,-1 0-45,4 2 0,1 1 0,2-1 0,0 0 0,14 6 45,-15-6 0,2 1-45,-3-1 0,-2 1 0,11 10 0,-8-11 0,1 2-45,-8 4 0,-1 0 45,21 1 0,-19-1 0,0 1 0,2-6 0,-1 0 0,13 10 0,-11-10 0,1-1 0,17 9 0,-9-3 0,-12-3 0,1 0-90,14 9 90,2-1 0,-3-1 0,6-1 180,-16-9-180,10 8 90,0-3-90,-9 0 90,8 5-180,1 0 180,-9-11-90,14 9-90,2-3 90,-9 0 0,7 5-90,-5 0 90,-3-5 0,4 5-90,4-6 90,-14 0 0,14 0 0,-4 11-90,-4-8 135,-2 2 0,1 1-45,5-4 45,3 3 0,1 1 45,-4-4-90,-9-2 0,1-1 0,13 7 0,-7-5 0,-14-5 0,2 1 0,20 9 0,-3-5 0,-20-2 0,1 1 0,2-3 0,-1 0 0,12 10 0,-11-10 0,1-1-45,5 3 0,0 1 45,14 2 0,-12-2 0,2-1-45,-4-2 0,1-1 45,-1-2 0,1 0 0,0 3 0,1-1 0,7 1 0,-1-1 0,-13-2 0,0 0 90,13 2 0,3 1-90,-3 2 0,-2 1 0,-5-5 0,-1-1 0,10 5 0,0 1 0,-3 0 0,0-1 45,0-5 0,0 2-90,0 6 0,2 0 90,7-4 0,-2-2-1128,-15 1 1,-1 0 1082,13 3 0,3-1 0,0-2 0,-2 0 0,-10 0 0,1 0 0,8 0 0,2-1 45,1 3 0,-3 1-45,-9-6 0,1 2-296,10 3 1,5 4 0,-2-3 295,0-1 0,0 0 0,-2 2 0,4 1 0,-5-1-536,-1-3 1,-3 0 535,0 1 0,1 0 0,-3 1 0,-2-1-369,-4-5 0,0 2 369,6 6 0,1 0 71,-1-4 1,-1-2-72,-8 1 0,-1 0 0,6 3 0,1-1 0,0-2 0,-1 0 0,-5 3 0,-2 0 0,5-2 0,1-2 116,3 4 0,1-1-116,-3-2 0,1 0 0,14 3 0,-1 0 45,-14 0 0,0 0-45,3-3 0,-1 1 45,-5 1 0,-2 0-45,1-4 0,1-1 0,-3 2 0,2 0 0,7 1 0,-1-1 0,10 5 0,-12-2 0,0 1 0,-5-3 0,-2 0 0,17 10 0,-14-7 0,2-1-45,-3-2 0,0 0 45,-5 1 0,1-1 0,6-1 0,0 0-45,1 1 0,0-1 45,-7-2 0,0 1-45,6 1 0,1 0 45,-1 1 0,0-1 0,-6-2 0,0 1 0,9 4 0,2 0 0,-1-2 0,-1 0 0,-9 1 0,0-1 45,9-1 0,0 0-45,1 1 0,0-1 0,2 1 0,1 0 0,-6 1 0,1 0 0,-2-1 0,7 1 0,-2 0 0,-1 1 0,0 1 45,0-4 0,-1 0-45,-7-2 0,2 1 0,8 2 0,4 0 0,-3 0 0,-7-2 0,2 0 0,11 3 0,6 3 0,-6-3 0,-12-3 0,-1 0 0,0 0 0,3 0 0,-1 0 0,4 2 0,-3-1 0,-6-1 0,0-1 0,6 2 0,0 0 0,-1 1 0,-2-1 0,-6-2 0,0 0 0,6 3 0,0-1 0,1 1 0,-2-1 0,9 6-45,-6-6 0,1 1 45,12 8 0,2-9 0,-23-1 0,0 1 0,1-2 0,-1-1 0,17 9 0,-17-9 0,1 1 0,-1 2 0,0-1 0,17-5 0,3 14 0,4-10 0,-13 1 0,8 3-180,6-3 90,-20 4 90,14-4 1316,-13 3-1316,-3-9-90,4 3 1729,-6 1-1729,-6-4 0,-1 4 1270,-1-1-1180,-3-3 909,-2 3-1269,-1-5 493,-5 6 0,0-4 0,-1 4 0</inkml:trace>
  <inkml:trace contextRef="#ctx0" brushRef="#br0" timeOffset="173085">12590 16111 7533,'-8'-7'-900,"-3"1"720,3 6 0,1 0 180,1 0 0,6 0 270,-6 0 90,5 0-360,-5 0 450,6 0 629,0 0-1079,6 0 90,-5 6-450,11 7 450,-10 1-90,9 5 90,-9 5 0,9-2-45,-7 7 0,-1 3 45,11 13-579,-8-12 1,0 6 0,0-1 577,1 6 1,1 2-90,0-2 0,1 3 0,-2-3 45,-2 4 0,-1-1-45,5 0 0,-1 0 45,-4 1 0,0-2 0,-1-7 0,1 0-45,-1 5 0,0 2 0,0 4 0,0-2 45,-3-18 0,1 0-135,2 16 0,0 1 135,0-10 0,-1-3-45,-1-6 0,0 0 90,7 18 0,1-1-45,-8-19 0,1 0 0,6 20 0,1 1-237,-5-19 1,-1 0 146,4 8 0,0-2 135,-1 0-90,0-4 180,-6-17-180,0 0-90,6 1 1645,-4-7-1465,4-1 114,-6-6-654,0 0 450,0 11 0,0-2 180,0 4 0,0 4-90,0-8 89,0 9 1,5 1-180,-3-10 90,3 8 180,1-4-180,-4-4-90,4 3-90,-6-7 180,5-3 0,-3 9-450,3-9 450,-5 4-450,0-6 450,0 0 270,0-6-270,-5-1-90,3-1 90,-15-9-90,2 3-90,-5-7 90,1 3 90,7 4-270,-2 2-90,2-7 180,-2 10 90,8-8-90,-6 10 90,10-1 90,-9-9 0,3 3-90,1-13-90,1 7 90,6 1-180,0 6 91,0 6 89,0 1 0,0 1 0,0 3 0,0-4 0,0 6 0,6 0 0,-4 0 89,4 0 1,-6 0-269,0 0 179,5 0-90,-3 0-180,15 0 180,3 0 0,2 0 90,14-5-90,-20 3 90,14-3 90,-4 5 180,13 0-270,-10 0 809,-4 11-809,-19-2 90,-29 15-360,-1 8 360,7-12 0,1 0-90,-3 15 0,13-5 90,6 1-270,0-14 0,12 25 180,-9-32-90,15 19 90,-17-26-90,10 9 90,-9-12 90,4 5-180,-6-3 270,5 4 0,-3-6-180,3 0 1170,-5-18-991,0 8-358,-5-15-1,3 18-1259,-9-10 1079,4 14 360,-6-8 0,0 5 0,-1-2 0</inkml:trace>
  <inkml:trace contextRef="#ctx0" brushRef="#br0" timeOffset="174993">12525 16033 6543,'6'-7'360,"0"1"-180,0 6-630,-5 0 450,5 0 900,0 0-630,-4 0-540,4 0 270,-6 6 0,5-5-90,-3 22 360,9 11-91,-9-10-179,-14-18 0,2-18 0,-15-18 0</inkml:trace>
  <inkml:trace contextRef="#ctx0" brushRef="#br0" timeOffset="176914">6373 13432 7533,'-20'0'-630,"1"0"0,6 0 810,6 0-180,1 12-90,6-4 90,6 5 270,7-1 0,7-11-90,6 5 0,17 0 0,-7-4-446,-9 0 1,3 1 310,4-3 0,1 0-1518,-4 3 0,2 0 1428,9-2 0,4-1 15,-8 2 0,3 0 0,-2 0 75,7-2 0,3 0-424,-13 1 1,5 0-1,3 0 1,2 0 0,-1 0-1,-4 0 334,9 0 0,-3-1 0,1 0 1,4 0-165,-11 0 1,3 1 0,3-1-1,0 0 1,-1 0 0,-1-1-1,-3 1 197,3 0 1,-3 0-1,-1 0 1,1 0 0,3-1 11,0-1 0,2 0 0,3-1 0,0 0 0,-1 0 0,-3 0 0,-3 2 0,7-1 0,-6 2 0,0 0 0,5-1 0,-5-1 0,2 0 0,3 0 0,0 0 0,-1 0 0,-2 0 0,4 1 0,-1-1 0,-1 1 0,-1 0 0,-2 0 0,3 1 0,-2 0 0,-1-1 0,4 1 0,-2-1 0,3 0 0,1 0 0,-1-1 0,-4 1 0,-1 0 0,-4-1 0,0 0 0,1 1 0,0 1 0,0 0 0,1-1 0,-1 1 0,1-1 0,-1-1 0,1 0 0,4 1 0,-4 1 0,3 0 0,2 0 0,1 0 0,-1 0 0,-1 0 0,-5 0 0,0 0 0,0 0 0,-1 0 0,2 0 0,1 0 0,0 0 0,3 0 0,1 0 0,0 0 0,-2 0 0,-1 0 0,-2 0 0,10 0 0,-2 0 0,-3 0 0,-1 0 0,-5 0 0,-1 1 0,-2-1 0,1-1 140,8 0 1,-1-2-1,-3 2-140,4 0 0,-1 0 30,-10-1 0,2 0 0,-4 0-75,2 2 0,-4 0 622,10 0-667,6 0 1615,-34-5-1525,-4 3 2145,-11-10-2145,-17 5 0,7-6 0,-21 0 0,-7-6 0,8 5 0,-13-5 0,6 6 1673,-4-6-1673,1 11 90,-4-10-90,11 11 478,-6-6-388,6 6-90,1 1 0,12 6 0,1 0 0,-6-6-90,9 5 90,-14-5 0,15 6-180,-15 0 180,20 6 975,-13-5-1065,16 5 908,-6-6-818,5 6 0,3-5 0,-1 5 0,4-6 0,-3 6 0,16 1 0,-2 0 0,10 5 0,5-5 0,-8 0 90,14 5-90,-9-5 0,17 6-472,-16-5 472,15 3 0,-17-10 0,0 11-90,4-5 90,-9 0-89,10 5-1,-11-5 90,5 6 0,-6 0-90,-6 0 0,-1 0 90,0 0 0,-5 6 381,5-4-470,-6 3 178,0 1-89,0-10 0,0 8 450,0-16-270,6 5-180,1-6 180,12 0-90,1 0-90,6-6 90,11-1 0,-8-6-527,14 0 482,-17 1 0,-1 0-844,18-4 799,-6 1 0,0 0 0,7 0 0,-16 5 0,0 1 0</inkml:trace>
  <inkml:trace contextRef="#ctx0" brushRef="#br0" timeOffset="177764">6646 13380 7533,'0'-14'180,"0"-3"449,6 9-449,-5 1 0,5-5 0,-6 11-180,6-5 0,-5 6 180,5 0-450,-6 0 180,0 0-90,-6-6 180,5 5-180,-16-11 180,8 11 0,-10-5 0,6 0 90,0 5-90,0-11 0,-6 5 180,-1 0-180,-12 1 90,4 6-90,3 0-90,-6 0 90,10 0 0,-6 6 0,-9 7 0,19 1-90,-4 7 0,0 0 180,5-2-180,0 11 0,2-1 90,5-10-45,0 9 0,1-2 45,6-15-180,-4 24 90,6-27 90,0 5-90,6-7 90,1-6 0,1 6-89,3-5 178,-3 5-89,11-6-89,-5 0 89,5 0 89,-1 0-89,3-6 0,-1 5 90,4-11-90,-3 11 0,-1-11 90,4 11-90,-3-11-90,5 5 90,-12 0-359,-2 1 359,-12 0 0,5 5 0,3-5 0</inkml:trace>
  <inkml:trace contextRef="#ctx0" brushRef="#br0" timeOffset="179163">13968 15760 7533,'-14'-7'-180,"-4"-5"450,11 5-180,-6 0 89,6-5-89,1 11 360,6-5-360,0 6 360,0 0-360,0 6 90,6-5-90,-5 5-180,5-6 0,0 6 180,-5 1-90,5 0 90,-6 11-180,0-16 180,6 27-180,-5-19 90,5 20 0,-6-21 270,6 14-270,-5-20 0,11 9 90,-10-6-90,3-5 89,-5-1-89,6-13 0,-5-1 90,5-11-359,-6-1 359,0 4-450,0-14 360,0 20-90,-6-8-180,5 11 270,-5 6-90,6 1 0,0 6 270,0 0-90,0 6-90,0 7 0,0 1 0,0 5 90,0 5-90,6-8 0,-5 9-90,16-12 90,-8 0-90,22 0 0,-10-6-180,11-1 270,-11-18-90,-3-2 90,-5-6 180,-6 1-270,-1 0 90,-6 5 90,-6-5-90,-7 6 0,-1 6 0,-5 1 0,-6 6 180,9 0 90,-25 11-180,23-2 0,-6 10-90,13 0 90,9 1-180,8 6 90,2-6 90,17-7-180,7-1 0,8-11-135,-14 3 0,0-2 225,21-8-180,-8-1 90,-19-6 90,-9 0 0,-11 0 90,-6-6-180,-13 5 270,-14-5 0,-2 12-427,-2 1 427,11 6 90,-6 0-270,11 6 0,-4 1 90,6 12-270,11-5 0,-4 5 180,12-1 0,0-3 0,12 4-90,8-6 180,8-6-180,3-1 90,1-6 0,-4 0 90,15-6-90,-20-1 0,7-6 270,-23-6-180,-1 4 90,-12-15-180,-1 14 180,-29-14-180,17 21 90,-10 2 0,-1 3 0,11 4-270,-22 11-180,32-2 0,-3 21-539,18-14 899,1 9 0,12-6 0,1 1 0</inkml:trace>
  <inkml:trace contextRef="#ctx0" brushRef="#br0" timeOffset="180114">14098 15864 7533,'0'-20'-810,"0"7"810,0 1 0,0 11 540,0-5-270,0 6 539,0 0-809,-6 0 270,5 6-180,-5 1 90,0 6 0,5 0-90,-5 6 0,6 18 0,0 0-90,5 4 0,1 3-357,-1-16 0,-1 3 334,2 5 1,0 7-1,1 1 1,-1-4-531,-1-6 1,0-3-1,-1 5 493,1 3 0,0 6 0,1 4 0,-1 1 0,0-3 0,-1-5-502,2 7 0,-1-6 0,1 8 550,-3-14 1,1 6 0,0 2 0,0 3 0,0 0-1,0-1 1,-1-4 0,1-4-387,0 5 0,-1-6 0,1 1 1,-1 6 419,1-4 1,-1 7-1,1 3 1,0 1-1,0 1 1,0-2-1,0-3 1,0-7 22,1 5 0,0-7 0,1 0 0,0 6-45,-1-4 0,0 5 0,0 4 0,1 1 0,0 0 0,-1-2 0,1-4 0,-1-5 0,1 3 0,-1-6 0,1-1 0,0 6 12,1-2 1,0 5 0,2 3 0,-1 0 0,1-1 0,-2-3 0,0-7-43,-1 6 0,-1-7 0,2 3 52,3 4 1,2 4-1,-1-3 1,-2-9-474,-1 9 451,4-8 1839,-12-31-1464</inkml:trace>
  <inkml:trace contextRef="#ctx0" brushRef="#br0" timeOffset="180114">14474 19049 6800,'-16'-17'340,"6"2"-610,-20-23 90,15 5 1661,-4 5-1796,6 4 1,2 1 314,1 4-765,-3-6 1,2 2 404,10 13 1424,-11-13-974,11 22 726,-4-5-547,5 6 91,0 0 180,5-6-360,-4 4 270,5-9-360,-6 4-180,0-6 180,0 5 0,0-3-180,0 9 90,0-9 90,0 10-90,0-11 0,-6 11 0,5-11-270,-4 11 90,5-5 180,5 6 0,-4 0 90,11 0-90,-5 0 90,18 0-90,-9 0-45,7 7 0,1 3 45,1 0-45,0 15 0,-1 4 45,-2-4-344,-11 2 0,-3 1 0,-8 11 0,-7 8 0</inkml:trace>
  <inkml:trace contextRef="#ctx0" brushRef="#br0" timeOffset="181325">12863 18035 8072,'-8'8'630,"8"-2"-540,13 5 0,2-8-270,21 26 270,-18-19-180,18 14 45,-13-4 0,3 2-15,6 4 0,4 3 0,-2 0-457,-6-4 0,-2-1 0,4 2 481,-1 0 0,2 2 0,3 1 0,0 0 0,0-2 36,-1-3 0,2-1 0,-1 0 0,0-1 0,-1 0-556,1 3 1,-1 0-1,0 0 1,3 0 555,2-1 0,4 0 0,1 0 0,-3-1 0,-5-4 0,6 4 0,-3-3 0,-5-3 0,1-1 0,0 2-30,6 2 0,0 2 0,-2-3 30,-1-2 0,2-1-180,-3-3 0,4 0 0,1 0 0,-6-3 180,-3-2 0,-1-3 0,19-1 0,-26-3 0</inkml:trace>
  <inkml:trace contextRef="#ctx0" brushRef="#br0" timeOffset="182168">12940 18088 7533,'-7'-15'-630,"2"4"360,5 5 270,0 4 270,0-3 0,0 5 180,0 0-360,0 5-90,0-3 90,0 4-1,5-1 1,3-3 0,-1 3-90,10 1 0,-8 1 90,15 1-90,3 3 90,0-3-90,5 4-90,-8-5 0,1 0-976,12 6 1066,-7-4 0,3 0-45,4 1 0,1 1 90,-6 2 0,1 0-753,9-3 0,4 0 738,-7 1 0,1 3 0,-2-3-1003,4-2 1,0-1 972,-1 4 0,3 1 0,1-2 30,-3-3 0,0-2 0,-1 1-536,-5-1 0,-1 1 0,1 0 596,9 0 0,2-1 0,0 0-61,0-1 1,0-1 0,-2 0 30,-9-2 0,-1 0 0,1 1-60,5 0 0,2 1 0,-1 0-270,-2 0 0,0 1 0,-2-1 0,3 3 0,-1 1 150,-5 0 0,2 0 0,-3 0 111,-1-1 0,-2 1 0,2 4 0,-1 0 0,1-2 0,-1 1 0</inkml:trace>
  <inkml:trace contextRef="#ctx0" brushRef="#br0" timeOffset="191121">10170 16618 7533,'0'-20'-270,"6"1"450,-4 6-90,4 6 359,-6-5-449,0 11 90,0-5 360,0 6-90,0 6-270,5-5 0,-3 5 270,9 0-270,-10-5-90,11 11 0,-5 1 0,1-4-360,3 20 360,-4-19-450,12 32 270,-11-25 0,10 19 0,-5-10 90,2-1 0,2 1 180,6 11-180,-1-8 0,-2-3 270,-4-4-90,8 2-90,-17-17 270,-1 5 0,-6-10 0,0-2-270,0-2 90,-11-15-90,-9-3 90,-8-2-180,-3-3 0,-7 6-1236,9 5 1236,-9-5 0,14 12 0,-1 1 0,-12-7 90,-10 6 0,-3 1 0,20 2 0,-1 1 0,-16 0 0,0 0 0</inkml:trace>
  <inkml:trace contextRef="#ctx0" brushRef="#br0" timeOffset="191790">9728 17060 7533,'7'-42'539,"-1"12"-898,0 24 718,-4 6 361,4 0-540,-6 0 0,5 12-180,-3-9 270,15 20-180,-15-20 89,16 14-89,-11-10 0,6 6-90,0 0-90,6 6 180,-4-5-180,3 5 0,1 6 90,-4-9-89,3 8 89,1-5 0,1-4 0,12 15 0,-16-20 0,13 19 179,-26-26-179,14 14 0,-15-15 0,3 3 0,-5-5 90,-17 0-90,7 0 90,-26 0-90,-9 0-1382,2 0 1382,13 0 0,-3 0-360,-7 0 0,0 0-668,4 0 1,-1 0 1027,3 0 0,-3 0 0,1 0 0,-7 3 0,1 0 0,-3 1 0,-1-1 0</inkml:trace>
  <inkml:trace contextRef="#ctx0" brushRef="#br1" timeOffset="193759">11731 17528 7300,'0'-14'-14,"-6"-3"186,5 9-265,-5 1 273,6 1-181,-6 0 182,5 5-181,-5-5 177,6 1-87,6 3 90,-5-3-360,11 5 88,-11 0 1,5 5-1,-6 14 91,0 8-91,0 18 91,0-4-44,0-16 0,0 0 45,6 22 0,-5-1 180,11-13-180,-5-3 179,6-21 1,-5-3-180,3-19 0,-4-13 90,0-7-90,-1-1-180,-6-15-1011,0 13 1191,0-9-90,-6 2-217,-1 2 262,-2 18 0,-1 0 45,-4-10 0,-5 14-90,6 13 0,0 18 180,6-3-90,1 15 0,6 8 90,0 14-49,0-16 1,0-1-42,6 19 0,1 1 0,6-10 0,0-10 0,0 7 219,0-10-219,6-10 270,-10 7-270,8-21 0,-16-2 180,5-13-180,-6-25 90,0 8-135,0 2 0,0 1-51,0-2 186,-6-14-232,5 10 232,-5-7-180,0 1 90,5 12-180,-11 8 180,11 13-180,-10 18 1375,9 2-1195,-4 12 0,0 6 0,5 13-1629,-5-3 1719,6 3-90,0-2-685,0-20 865,6 13-220,1-16 310,1-5-180,3-4 90,-10-11 1537,5 0-1357,0-23-360,-5-11 135,3 5 0,-2-2 95,-4-4 0,-2 0-230,1 4 0,-1 1-360,-2 0 0,-1 2 39,0-5-758,1 14 1079,6 19 0,0 13 0,0 7 0</inkml:trace>
  <inkml:trace contextRef="#ctx0" brushRef="#br0" timeOffset="195044">14254 18556 7533,'-7'-26'359,"-5"5"-269,11 8 180,-5 2-270,6 10 0,0-5-90,0 6 0,0 0 90,0 6-90,0 1 90,0 6 0,0 5 90,6 9-180,-5 11 90,5-12 0,0 1-650,-2 5 0,-1 0 650,0-4 0,1-1 45,2 2 0,0-1-45,-3-3 0,1 0 0,10 17 45,-8-17 0,0 1-45,7 18 180,6-20-90,0-2 82</inkml:trace>
  <inkml:trace contextRef="#ctx0" brushRef="#br0" timeOffset="195044">14398 19049 7975,'6'-11'1357,"0"-9"-1447,-6-25 180,0-2-364,0 21 1,0 0 273,-3-8 0,0 0-1297,3 8 0,-1 1 1341,-4-6 1,-2-2-90,1 2 1,0 0-1239,-9-12 1283,5 15 0,1 0-486,-4-11 486,0 11 0,0 4 191,1 11-281,-2 5 2106,7 3-2195,-5 16 1720,11 10-1631,-11 23 270,11-8 263,-5 13-443,6-4-1264,6-3 1264,-6-17 0,1 1 45,7 2 0,2 0-45,4 15 0,-5-17 0,2-1 0,5-2 0,-1-3-766,1 9 856,14 3-371,-10-7 281,1-17 0,-3 4 566,-4-18-386,-7-7 0,-1-2 180,-6-26-360,0-1 329,0 5 0,0-3-329,-6 3 0,0 1 0,2-4 0,-1 2 0,-4 7 0,-1 2 45,4 4 0,-1 0 45,-12-20-180,11 16 180,-9-1 454,4 17-814,-2 5 588,2 3-498,-5 16 90,16 4 90,-15 11-180,15 17 360,-1-17 0,1 1-904,1 9 0,2 1 724,-2-6 0,2-2 0,0 0 0,3-1 0,5-2 0,1-2-347,5 12 212,0-14 0,1 0 45,10 15-767,-4-14 857,8 8-256,-10-18 256,0-6 1280,-1-1-1190,-6-18 712,-6-8-442,-1-25-270,-8 19 0,-2-1-264,1-6 0,-1 1 129,-2 4 0,-1 2 90,1 1 0,-1 0-180,-2-1 0,0 1 200,-6-23-200,3 25 0,0 0-225,-9-14 270,1 22 0,1 3 90,12 18-269,-5 13 269,11 3-90,-5 10 270,6 11-270,0-7 699,0-11 1,0 1-655,3-1 0,0 0-1373,4 11 1058,-1-11 0,1-1 360,6 4 0,6 10 0,1-5 0</inkml:trace>
  <inkml:trace contextRef="#ctx0" brushRef="#br0" timeOffset="218553">15411 15747 8072,'0'-36'-180,"0"1"270,6 28 0,1 0 90,1 1 0,3 0-90,-3 5 0,5-5 0,-6 6 90,4 0-90,-9 0 270,4 6-270,-6 1-90,0 17 90,0 4 0,0-1-1,0 4 361,0 6-360,0-6 45,0 7 0,0 1-45,0-4-258,0 0 0,0 2 213,0 1 0,0 0-1466,0-8 0,0 0 1466,0 13 0,0 1-45,0-6 0,0-1-867,0 3 1,0 1 911,0 0 0,0-1-45,0-4 0,0-3 45,0-7 0,0-1-185,0 0 0,0 2 230,0 7 0,0 3-45,3 2 0,-1 1-580,-1 9 1,0-1 579,5-13 0,-1-1-45,-4 1 0,0-2 419,4-1 0,2-1-374,-4-6 0,1 0-90,-1 6 0,1 2 90,2 1 0,0-1-45,-5-7 0,-1-1 0,3 9 0,0 1 0,0 0 0,0 0 0,-3-7 0,1 0 45,2 6 0,-1 1-45,-1 1 0,-2-2 45,1-6 0,0 0-45,0 3 0,0 2 90,3 1 0,0 0-45,-2-9 0,0 0 0,2 6 0,0 2 0,-3-2 0,0 0 579,0-1 1,0 1-490,0 8 0,0 0-90,0-8 0,0-2 0,0 0 0,0-1 45,0-3 0,0 0 0,0 11 0,5 13-180,-3-21 180,3 4 0,1-6 90,-4 0-90,10 5 0,-11-3-1,11 4-89,-11-6 90,11 0 0,-11-6-180,5 5 183,-1 6-183,3-8-90,-1 14 270,5-11-180,-11-5 90,5 10-539,0-5 359,-5-10 1773,5 12-1593,-6-19 1256,0 4-1076,0-1 588,0-5-858,0 0 732,0-1-462,0 0-180,0-5 0,0 5 90,-6-1-270,5 3 180,-5-1 0,6-2 0</inkml:trace>
  <inkml:trace contextRef="#ctx0" brushRef="#br0" timeOffset="218553">15871 19049 14549,'-10'-5'0,"3"-2"90,0-12 0,1 5-450,0-11 270,5 11 0,-11-11-360,-1-1 270,4 4 0,-8-8-449,4 4 269,-7-7-540,-7-6-634,8 6 904,6 1 501,1 0 0,11 4 0,-5-4 0</inkml:trace>
  <inkml:trace contextRef="#ctx0" brushRef="#br0" timeOffset="218553">15685 19049 12794,'0'-5'-224,"0"-2"44,0-1 90,0-3-90,0 4 0,0 0 0,0-11 180,-6 9-90,5-3 180,-5 0-180,0 5 90,-1-6 90,-1 0-180,3 0 90,-1 0 180,5 5-180,-11-3 0,11 4 90,-5-6 90,0 0-180,5 0 0,-11 0 180,10 0-90,-9 0 90,3-6-90,-4-1 0,-1-1 0,0 8-90,6 2 0,-5 4 90,11 0-90,-5 1-180,0 6 180,4-6 0,-4 5-450,6-5 90,0 6-269,0 0 539,6 0 0,-4 0-90,10 0 180,-11 0-90,11 0 0,-5 0 180,12 0-180,1-6 0,6 5 90,-6-5-360,16 6 360,-13 0-90,14 0-90,7-6-1372,-14 4 1462,19-3 0,-9-1-928,-6 4 928,4-3 140,-6-1 130,-11 5 180,4-5-181,-12 0 1,-6 4 1511,-2-4-1241,-5 6 1140,0 0-1321,-5 0 51,4 0-230,-11 0 180,5 0-540,0 0 180,-5 0-270,11 6 180,-11 2 90,11-1-180,-11 10 270,11-8-90,-5 10 270,0 5-270,4-2 90,-4 10 360,1 5-360,-2-8 0,0 15 180,1 0-1558,0-8 1468,5 13 0,-11-21 89,11-8-89,-10-9-90</inkml:trace>
  <inkml:trace contextRef="#ctx0" brushRef="#br0" timeOffset="220124">12746 15786 6813,'-8'-13'1079,"2"6"-359,6 1-630,0 6-180,0 0 180,6 0-270,1 0 180,18 0-180,-9 0 90,10 7 0,1 3 0,-1 0-1206,18 15 1296,-20-7-90,-4-3-446,6 10 536,-5-5 0,3 6 0,-9 0 0,3 6 0,-10-5 180,-3 5-180,-5 0 0,0 1 0,-5 0 270,-8-1-90,-1 0-180,-11-5 180,5-1 0,-6-1-90,0-5-90,-1 0 180,1 5-90,6-11 0,-4 11-180,9-11 0,2 11 180,2-11-220,9 11 40,-4-11 90,6 11 90,0-11-90,12 11-90,-3-11-90,15 11 180,3-11-949,0 11 769,5-5 180,0 0 0,-5 5-180,5-5 0,-7 6 90,1 0 90,1 6 0,-13-5-90,-2 0 1195,-12-9-1015,0-5 453,-6 0-93,-7 0 142,-7 6-142,-6 1 760,6 6-1300,1 6 180,11-5-180,2 0-269,12 9-271,13 4-398,-3-11 1,1 1 937,0-2 0,1-2 0,0-4 0,1 1-135,3 4 1,0 1 403,8 9-269,-8-9 1,0 0-1,-8-5 0,-2-1 270,2 19 134,-7-10 1,-2 0-45,-5 7-90,-6 10 450,-7-16-1598,-2-4 1148,-3-3-203,4 6 23,7-10 180,-4 12-270,10-2 180,1-3-225,7 2 0,4 0-45,11 4-90,-7-7 0,2 0 45,-2-4 0,1-2-315,4-1 1,-1 2 485,-4 4 1,-1 0 0,17 13 0,-18-7 0</inkml:trace>
  <inkml:trace contextRef="#ctx0" brushRef="#br0" timeOffset="220947">16101 15630 7533,'41'-8'179,"0"1"1,-5 0 0,-4 3 270,0 4-90,-6 0-90,-6 0 90,-1 5-181,-6 3 361,0 22-360,-6-7-297,-1 9 207,-6-7-90,-6-5 270,-1 6-270,-6 0-90,-6 0 270,5 0-1,-11 0-89,5 0-45,4-5 0,0 1 45,-6 9-270,3 7 0,2 2-179,7 0 16,1-7 1,1 2 207,7-7 0,2 0-698,1 0 0,2-1 698,-2 2 0,3 2-90,9 11 0,3 1 90,-7-14 0,2 1 0,5 3 0,4 6 0,1 0 1,-3-4 89,2 5 0,0-1 15,0 1 0,3 3 0,-2-3-90,-4-9 0,-1-2 0,-2-1-1032,-3 5 0,0-1 1107,7 6 0,-2 0 90,-12-6 0,-3-2-671,4 7 536,-12 12 656,-18-17-476,0-5 629,-13 5-404,16-13 0,-1 0-135,-14 10 50,13-11 0,1 1 40,-4 13 0,1-4-180,11 9-270,-5 2 135,12-10 0,1 0-135,-1 20 135,2-18 0,4 0 0,8 2 0,3-2-135,-3-6 0,2 0 45,5 9 1,4 0-91,4-4 0,-1-2 90,-6-2 0,1 3-45,3 3 0,3 2 0,-3-2 135,-2-4 0,-3-1-45,3 13 1,-2 0 178,2 4-89,-16-9 90,5 3 180,-6-18 1844,0 5-2024,0-11-90,0 16 360,0-14 613,0 14-793,0-4-360,0 2 270,2-1 0,2 1 0,9 9-166,-7-9 0,3 1-59,10-1 0,4 0-376,-9-3 0,2-1 331,8 8 0,2 0 0,3-3 0,-1 0-47,-8-5 1,3-1 46,16 5 0,1-5 270,-1-2-135,-13-10 0,-6-5-33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3:45:02.863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5124 13783 7533,'-7'-14'-1080,"1"-4"1170,0 17 0,5-10 270,-4 9-90,5-9 0,0 9 179,-6-4-269,4 6 180,-9-6-180,3 5 90,1-5-360,-5 6 180,5 6 0,0-5 0,-5 5-180,5 0 180,-6 1-180,0 6 180,0 0-90,0 0 0,6-5 90,-5 9 0,5-9 90,-12 23-90,11-15-1,-10 14 1,17-10-269,-5 0 268,6-1-178,0 6 178,0-9-178,12 26 89,-4-25 0,11 14 0,0-13 0,-5-3-90,17 3 90,-16-5 0,16-5 0,-16-3 0,15 1 0,-9-4-180,28-2 180,-24-2-45,2-9 0,-1-1 45,-8 8-90,18-31 180,-21 25-180,9-32 270,-15 25-90,3-14 90,-12 7-91,0 8-178,-6-26 178,-1 25-89,-10-5 0,-3 2 0,2 10 0,-14-2 0,-1 1 0,6 3 135,-6 4 0,0 1-225,2-3 315,1 8 0,0 2-225,5 3 135,-2 2 0,1 1-315,9 4 270,-7 1 0,0 1-360,6 0 180,2 7 0,2 1 90,7 1 0,7 18 0,7-17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58:27.998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7491 10818 7533,'0'-36'179,"0"0"1,2 0 0,-4 15-270,-4 26 585,-5 17 0,-2 4-135,-10 3-151,5 4 1,-1 9 0,1-4-763,2-11 0,2 2 575,0 7 1,-1 7 0,1 2-1,2-6-333,-3 4 1,1 1 363,5-8 1,0 6 0,0 2 0,1-3 0,0-5-510,-4 6 0,2-2 366,3 1 0,1 3 0,0-7-90,-6 8 90,11-18 0,-5-8 180,6-25 664,0-8-484,6-18-180,1-7-800,-1 13 0,1 0 620,-1-2 0,1-3 22,2-3 1,3-6 0,-1-1 0,-1 4 7,-3 5 0,-1 1 0,1-4-108,2 0 1,1-7 0,2-3 0,1-2 0,-1 1 0,-1 1 0,-1 5-36,-1-5 1,-1 5 0,0-1 0,0-3 97,1 3 0,1-4 0,0-1 0,0 0 0,-1 3 0,0 5 15,0-6 0,-1 5 0,0 3 135,5-11 0,-1 8-225,-3 18 2365,3 26-2185,-12 13-733,0 26 1,0 7 1002,-1-23 0,2 2-46,0 12 1,0 9 0,1 2 0,-1-7-623,0 3 1,0 0 469,0-11 0,1 5 0,0 2 0,1-2 0,0-5-12,1-2 0,0-4 0,1 1-81,-1 10 0,1 3 1,1-4 20,5 8 0,2-3 0,-3-12 0,1 0 0,0-1-90,2 8 0,3-1-90,4-4 0,4 2 0,-2-6 90,-6-8 0,1-2-300,5 4 0,2 1 1,-3-5-151,2 0-81,7 8 621,-23-24 0,-7 5 0,-7-5 0</inkml:trace>
  <inkml:trace contextRef="#ctx0" brushRef="#br0" timeOffset="195">7166 11586 7533,'-22'-31'599,"1"0"1,2 7 0,9 4 1109,35 3-2429,4 15-411,15-9 1086,-13 4 0,0 1-1561,-6-1 0,1-1 1471,10-3 0,3-2-45,3 0 0,-2 0-751,-7 2 1,-1 0 840,11-2 0,1 1-135,1 3 0,-2 0-727,-10 2 0,0-1 817,11-1 0,-1 0 100,-7 0 1,-2-1 0,-6 0 0,0-1 0,7-2 0,-1 0 0</inkml:trace>
  <inkml:trace contextRef="#ctx0" brushRef="#br0" timeOffset="1063">8155 10936 7533,'-17'-32'584,"0"1"1,0 0 0,5-5-1,-1 6-359,-8 11 0,2 8-45,10 11 0,-4 7 0,7 6 270,6 18-271,0-2-495,0-6 0,0 4 496,5 10 0,2 1-444,0-7 0,0 3 421,3 7 0,1 8 1,1 2-1,-1-5-1120,-1-8 0,0-3 1,0 4 998,-1-3 0,-1 4 0,1 0 0,0 2 0,0-2-756,2 9 0,0 0 1,-1 0-1,1-2 237,-2-6 0,0-3 1,0 1-1,0 2 483,0-3 0,0 2 0,0 0 0,0 0 0,0-1-282,2 5 1,0-1 0,0-1 0,-1-2 281,-2-5 0,0-2 0,-1 1-360,6 13 0,0 1 1,-3-9 269,-1 0-36,-3-4 306,-13-42-180,-10-15 0,-3-4 0,-4-13-30,5 1 0,-4-8 0,5 3-15,4 7 0,3 0 45,-3-5 0,-1-3 0,2 0-60,3 4 0,2-1 0,0 2 0,-2 5 0,1 2 0,0-3 262,2-7 1,0-3 0,1 1-263,-1-1 0,1 0 0,2 3-400,2-6 1,2 1 429,-1 6 0,0-2 0,3 2 165,8-3 0,4 5-135,-1 9 0,4 3 119,8 3 1,6 1 0,-2 4 682,-6 5 1,3 5-533,11 5 0,10 4 0,-1 3 0,-10 2-360,8 14-68,-31 10 1,-2 12 0,-6 2-1,-5-7 158,-12-6 0,-7-2 22,-4 4 1,-6 5-1,0-2 1,4-9-107,-12-6 39,13-13 0,-2-1 547,0 0 0,1-1-682,-11-3 90,-2-8-90,25-8 1,25-12 89,9 5 2184,19 2-2184,-11 10 0,4 0 477,2-1 1,3 0-448,-4 1 0,2 0 1,-1 1-1336,9-3 1,0 1 1439,1 1 0,-2-1-45,-10 4 0,-1 0-245,2-3 1,2-1 199,9-6 0,0 0 45,-9 3 0,-1-3 30,-5 0 0,1-3 0,-6-1-27,-7 0 1,-5-2-49,-1-7 0,-7 0 135,-19-11-90,-18 8 180,10 19 0,-1 2 0,-19-4 90,1 10 0,-3 3-45,14 4 0,1 3 64,-14 6 1,3 4-155,15 3 0,4 3-90,6 5 0,4 0-45,0 16 90,17 2-360,18-7 360,-1-14-225,17-1 0,4-2 135,0-4-30,-4-8 0,8-2 0,-5-1 162,-13-4 1,-2-2-178,18-4 0,0-3 45,-9-4 0,-6-2-547,-11-3 0,-1 0 547,12 2 0,-1-3-137,-12-6 1,-3-1 226,13-5-90,-18 6 0,-2-1 0,-2-20 0,-6 9 0,-6-8 180,-7 13 87,-1 9-267,-17-3 0,16 18 2073,-10 2-2073,12 5 2509,6 5-2419,1 2 552,12 12-642,1-5 0,6 11 360,12 1-360,-4 2 269,6-2 1,1 2-569,-9-3 1,0 0 388,11 9 0,1 2-225,-7-3 0,-1 0 45,0-3 0,0-1-90,0-2 0,-1-2-124,-2-7 0,-1-3-325,14 4-1274,11-25 1903,-21-2 0,-4-9 0,-2-3 0,3-15 0</inkml:trace>
  <inkml:trace contextRef="#ctx0" brushRef="#br0" timeOffset="1269">9741 10519 7533,'-7'-47'0,"1"9"1529,6 19-450,6 24-1169,-5 3-90,11 18 540,-5 18-360,7-8-223,-8-12 1,0 2 581,3 8 1,1 0-885,-3-5 1,0 0 569,2 8 0,1 3-135,-2-8 0,1 1 0,-1 0 135,-1 6 0,2 1-248,2-2 1,4 4 0,0 1 0,-3-5 157,-3 5 0,2-1-345,9 3 0,5 3 0,-5-8 210,-1-1-270,-1-13 1,0-4 324,-4-15 0,-7 4 0,-1-4 0</inkml:trace>
  <inkml:trace contextRef="#ctx0" brushRef="#br0" timeOffset="2151">9676 11052 7533,'-14'-31'1394,"-1"-1"0,4-16-1214,25 37-1819,14 4 1,5 1-1195,13-9 2743,-12 6 0,2 0-421,1-2 0,-1 3 331,-10 3 0,0 1 535,11-2 1,1 0-401,-3 3 0,0 1-135,-7 1 0,0 0-135,16-2 0,-1 1 405,-4 2-135,-10 0 0,-5 0 855,-15 0 2466,2 11-2640,-11-2 263,0 27-809,0-19 270,0 19-540,-5 2 270,3-8 90,2 14-1080,8-1 3807,4-13-3222,6-2 0,0-1 135,2-4-225,14-7 1,2-7 494,-9-15-270,10-12 0,-1-7 450,-12-14-203,-5 8 1,-2 0-68,-9 5 0,-2 1 270,1-17-180,-4 17 0,0 0 90,-3-15 0,0 13-180,-6 2 270,4 18-270,-9 2 90,9 5-180,-3 11-90,5 3 817,0 18-457,5 13-180,3-9-113,-3-12 1,3 1 67,4 1 0,0-1-538,4 12 493,-2-12 0,2 0 90,3-5 0,0-3 0,11 6 0,-6-9 0,2-3 0,18-6 0,-8-10 0,-1-8 0,-3-5 0,-6-12 0,-7 9 0,-2-3 0,-12-4 0,-4 1-90,-1-5 135,0 5 0,0 0-45,-6-7 0,-1 1-360,-7 1 0,-3 10 0,-2 1 181,1 2 134,-2 0 0,-2 4-45,-4 13 0,4-3-90,-2 10 450,11 8-360,0 2 270,6 21-180,13-19 89,10 7 1,5 0-90,17-7-134,-14-1 1,2-2 133,4-6 0,1-3-442,8 2 442,-9-3 0,2-2 0,-3 1 0,-2 0 0,11-1-90,11 4 90,-23-6 0,-6 0 90,-1 0 629,-6 0-719,-6 11 90,-2-8 0,-5 32-90,0-24 90,0 25-270,-5-16 270,4 7 275,-5-7-545,18 4 180,-4-15 703,17 8-1062,7-15 269,-4 3-391,16-5 301,-19-4 0,0-3-284,0 0 0,0 0 464,4-6 0,0-1-45,-4 2 0,0-1 180,4-8 0,0-2-45,1-2 0,0-3 135,-1-5 0,-4-1-135,-7 4 0,-4 1 89,-2-16-89,-12 13 270,-12 6-90,-3 0-90,-11 6 0,-6 7 449,5 7-44,-6 8 0,-1 2-225,-1 4-271,4-1 1,2 4 630,-3 27-540,16-2-90,6-12 0,3 2 180,8 3 0,4-1-136,0-4 1,3 1-45,2 4 0,6 0-90,15 7 0,6-4-423,-7-12 1,5-2 350,-3-1 0,6 3 0,3 0 0,0-2 0,-6-3-640,0-3 1,-3-4-1,3 1 712,5 4 0,4 1 0,-1 1 0,-6-4 0,1 0 0,-5-3 0,0 3 0,0-1 0</inkml:trace>
  <inkml:trace contextRef="#ctx0" brushRef="#br0" timeOffset="5811">7699 13159 7533,'-6'-27'90,"5"2"449,-5 6-449,6 11 0,0-10 270,0-1-180,0-2-180,0-11 180,0 12-90,0 1 90,0 6-90,0 6 0,-5-5 269,-8 11-269,4-5 0,-14 6 0,8 11-360,-5 4-66,-4 17 201,13-8 1,1 2-601,0-2 1,0 2 464,0 7 0,1 3 270,2-4 0,1 2 0,0 0-907,1 6 0,2 1 907,-2-4 0,1 3 0,1 1 360,1 5 0,2 2 0,2 1-601,0-7 0,1 1 0,0 1 1,1 2 114,-2-4 0,1 3 0,0-1 0,0 1 0,0-3-254,1 3 0,-1-1 1,1-1-1,0-2 380,2 7 0,0-2 0,-1-2-240,-4-7 0,-1-1 1,0-3 149,3 1 0,0-1 0,-4 6 0,-4-4-102,-8-4 12,-7-10 867,-6-8-957,-12-8 90,10-5 456,-10-5 0,7-14 1,-3-8-1</inkml:trace>
  <inkml:trace contextRef="#ctx0" brushRef="#br0" timeOffset="6270">7166 13861 7533,'-15'-42'719,"4"6"-719,22 29 0,4 1 0,22 12-180,-7-4 270,5 1 0,2-1-270,3-2 150,-4-3 0,5-1 0,-3 0-1076,-10 0 1,0-1 970,17-4 0,2-1 90,-8 1 0,-3 0-135,-6-1 0,-1-1 45,5 2 1,0-2 44,-7-1 0,-3-1 90,11-1-180,-3-5 296,-8 1-116,-15 9 90,3-3 720,-12 7-91,-6 3 1,-7-4 956,4 6-1316,-8 0 629,10 6-719,-7 1 689,2 1-1049,4 3 180,-3-4 179,9 18-538,-4-4 269,6 11-270,0-12 90,6 11-90,7-10 90,13 11 90,2-11 90,3-8 0,13-7-980,-8-6 980,-11 1 0,0-2-90,1-7 0,-1-2 0,11 0 45,-14-4 0,-1-3 135,11-20-90,-16 6-45,-6 8 0,-3-3 225,-7-18-180,-11 8-90,-3-8 0,-7 27 0,-2 2 90,-7-6 0,6 8 0,-1 1-360,-20-1 360,9 6-539,-7 1-1,11 18 270,10 2-564,-3 6 25,12 16 809,6-18 0,7 18 0,8-16 0</inkml:trace>
  <inkml:trace contextRef="#ctx0" brushRef="#br0" timeOffset="7071">8740 13510 7533,'13'-29'449,"0"0"1,7-7-810,-10 11 1,-1 3 179,-2 6 0,-1-3 270,-23 1-90,1 15 90,-10-8 359,1 11-269,-1 0-90,-1 6 225,-4 2 0,1 3-225,-3 10-261,5-8 0,1 0 801,-5 24-360,10-14-225,8 9 0,4 2 135,3 5-270,13 1 0,5 0-630,6-3 178,5-11 0,5-3 362,4-5 0,2-4-180,-6-2 1,3-2-1,13-1 0,8 0 0,-6-3 90,-9-1 1,2-3 179,2-3 0,7-3 0,1-2 0,-8 0 90,-4-1 0,0-3 0,0-2 0,5-2 0,-1-1 0,-7 1 0,-6-1 0,-3 0 269,7-4 1,2-3 0,-7 2-90,-3-10-90,1-8 450,-12 19-639,-11 1 368,5 3 308,-12-9 53,-7 3-540,-1 1 135,-9 7 0,-2 1-136,-7-2-281,8 7 1,-2 1 326,-3 1 0,3 4 748,-6 7-703,-7 2 0,0 3 89,6 5-224,7-5 0,2 2 225,0 18-319,15-14 139,-2 19 0,17-10 0,7 1 0,7-1-45,3-15 0,3-3-135,11 5-155,-6-8 0,1-2 110,0 0 0,-1-1 90,-6-3 0,1-3-90,20-8 0,-1-1 225,-5-4-225,-4-9 0,-5-2 135,-16 3-270,-6 1 1,-6-1 179,-10 4-180,-23-4 450,12 18-323,-24 13 233,32 2-180,-13 34 270,22-17 0,0 5 0,2 0-180,6-5 90,9 0 0,4-2-90,5-7 90,18 2-270,6-12 180,-11-12-405,4-10 0,1-4 270,-19 8 1,-2-2-255,13-14 0,-2-4 254,-12 6 0,-3 0 45,-3-1 0,-2-1-90,1-15 0,-4-1-847,-5 12 0,-2 0 982,1-6 0,-2 0 0,-4 9 0,-2 0-90,-2-11 0,-1-1 0,-2 12 0,-2-1-15,-1-6 0,-1-4 0,0 6 240,-2 9 0,1 3-90,-2-8 0,0 5 308,-9 7 142,11 23-76,-5-4 75,0 29-269,11-1 257,-10 16-77,16-12-1,3 2 211,-5-6 1,2 0-436,3 11 0,4 2 134,-2-9 1,1 1 0,2-1-882,3 4 0,2-1 791,1 11 1,2 0-270,-1-15 0,2-1 0,0-1 90,3 3 0,1 0 90,5 9 0,2-2-495,-7-12 1,1-5 224,0-6 0,-1-1-239,1 4 0,-1-2 419,20 4 0,-6 8 0,-1-10 0</inkml:trace>
  <inkml:trace contextRef="#ctx0" brushRef="#br0" timeOffset="8421">11041 13380 7533,'15'7'2518,"8"-1"-2248,-14-6 450,10 0-271,0 0 181,7-11-270,-5-4-838,1-8 1,-2-3 657,-3-12-180,1 10 0,1-6-180,-7-1 0,-2-3 0,-1 1 45,3 2 0,-1-3-203,-2-2 1,-1-8 0,0 1 0,-2 7-398,-1 3 0,-3 2 255,-1-10 0,-3-5 1,-2 6-16,-5 10 0,-3 3-9,0-9 1,-3 4 503,-11 2 0,7 17-180,6 17 180,0 11-180,-12 21 630,14-4 0,1 3-1003,-4 3 0,2 0 643,4 3 0,3 3 359,0 5 1,1 5 0,1-5-405,1-4 0,2 2 27,2-7 0,1 7 0,1 3 0,0-4 0,1-5-162,2 4 0,3-1 67,2-6 1,2 4-1,2-2 1,-3-4-23,2-2 0,1-4 360,7 4 0,3-4-405,-1-5 0,0-4 180,19 5-105,-16-12 1,0-2 14,5-2-315,-5-5 0,-1-2-45,5-5-270,5-9 1,-2-6 359,-8-10-45,1-5 0,-4-2 135,-13-6-346,1 13 0,-1 0 346,-10-9 225,2 15 0,0-1-45,-3-14-45,0 14 0,0 1 225,0-9 1655,0-4-1835,0 18 0,-6 1 1282,-1 12-832,-6-5 464,6 11-104,-5-5-450,5 12 0,-6 7-1,0 1 1,6 11 135,0 17 0,2 6-585,7-18 0,1 0-187,-4 5 0,0 3 0,4-5 277,16 11-180,-5-12-925,11 0 1015,1-5 0,1-1-539,11-7 269,-5-6 180,-6-8 0,2-2-719,21 2 584,-24-4 0,0-2-404,23-5 89,-20-7 450,-7-4 0,-1-3 180,1-16-78,-11 0 0,-3-2 78,-2-7 314,-6 13 1,0 2-225,0 3 0,-6 2 1799,4 18-989,-4 1 1441,6 23-2161,0 5 0,3 3 0,0 1 0,4 10-225,5-8 0,1-1 326,3 1-371,14 10 90,-9-18-89,16 5-91,-8-16 585,8 2-315,1-17-180,-9-7 90,8-1-180,-5-22 0,-10 13 90,-3-6 0,-2-3-180,-1-6 90,-6 13 0,-1 0 90,-3-1 1,-1 13 1332,-4 7-1423,11 12 308,-5 13-218,12 14 45,-3-10 0,0 0-1043,13 17 818,-8-20 1,1-2-1,5 8-90,3-12 0,1-2 0,8 3 135,9-8 1,1-3 44,-22-3 0,0-2 90,10-3 0,1-3 0,-3-2 0,-2-2 90,-11-2 0,0-2 0,10-3 0,-1-2 90,-10-1 0,-3-2-274,0-3 1,-3-2 768,-3-7 0,-4-1-450,-2 6 0,-6 0 359,-11-1 1,-3 4-225,-3-6 90,-19 14-90,4 13-91,3 6 1,-8 0 24,-1 12 336,9 2-180,-8 12-271,16-5 271,3-3-90,10-5 180,3 0 845,5-6-935,0 5 327,0-11-237,5 11-13,3-11 103,16 5-630,-8 0 180,20 1-90,-20 6 90,15 0 90,-11 6-542,12 13 272,-15-5 0,-1 4-1549,4 10 1,-1 3 1325,-2-1 1,-1 2 267,-3 2 0,0 1-1097,0-3 0,-2 0 1007,-3-2 0,-1 0-414,0-9 1,-1 1 0,0-1 143,-2 14 0,-1 2 165,-1-3 0,0 2 1,0 0-195,-1-7 1,-1-1 0,-1 2 193,-4 5 0,-1 1 0,-1-5 150,1-1 0,-4-6 90,-9-9 0,-5-7 800,-11-8-81,-9-7 591,-1-6-1221,14-10 1,-2-4 405,-6-1 0,-1-4-499,8-1 0,1-3 0,1 1-221,-5-8 1,2-1 134,8 5 0,-1-2 0,5 1-1067,5-1 0,2 0 1157,-8-6 0,0-2 0,9 5 0,1-1 0,-1-1 0,0-1 0</inkml:trace>
  <inkml:trace contextRef="#ctx0" brushRef="#br0" timeOffset="9129">13760 12782 7533,'10'-41'539,"1"0"1,-1 1 0,1-1-1,1-8 1,0 2 0,0 13-2069,1 15 179,-6 6 1440,-1 6 0,-6-5-90,0 11 1530,0 1-1261,-6 13-179,5 7 720,-5 29-540,6-6-1424,0-11 1,0 0 1243,0-6 0,0 0 45,0 0 0,0 0-542,-1 3 1,2 0 361,2 0 0,0 1 90,-3 0 0,1-1 45,5 3 0,0 0-45,-3-5 0,1-1-180,2 3 0,1 0 45,2 9 0,1-1-225,-3-10 0,0-2 180,0 7 1,-1-2-878,6 8 563,-11-16 269,5 2-270,-12-22 2316,-1-10-2001,-10-14 1,-2-5-46,-5-12-127,-4 0 0,0-1 487,5-4-180,5 16 0,0 0 0,4-11-213,4 14 1,1-1 122,-4-10 0,9 5 0,1 2 90,-3 10-1207,40-16 1207,-7 34-192,-1-2 0,4 0 147,1 2 0,0 2 0,-6-1 0,1 0 389,7 0 1,3 0-435,5 0 0,-1 0 45,-11 1 0,1-2 75,9-5 0,5-2 0,-5-1 105,-10 2 0,-2-4-46,3-8 1,1-5 0,-7 1 90,-2-10-90,-11 3 0,-5-1 450,-11-8-360,-3 4 90,-10 4 0,-3 12-181,-5 6 181,-11 6-180,14 7 90,-8 12-90,7 20 90,13-3-45,-1 9 0,1 2-45,4 8-135,3-11 0,1 1 90,2-3 0,2-2 330,6 12-420,1-14 0,3 0 135,1-2 0,2-2-270,8 17 90,-7-18 1,0-2-91,-1 2 180,5-7 860,-6-6-1220,6-12 933,-10-2-573,8-12-179,-10-12 179,0 4-180,5-23 90,-5 22 700,7-9-700,-2 24 90,1 1 809,17 17-629,-6 4-168,7 11 527,-6 6-179,1 1-90,1 6-45,-9-22 0,2 0 89,5 8 1,1-2 45,11 2-180,-7-5 0,1-4 90,4-9-90,4-1-1,-2-6-358,-9-6-255,-3-7 434,0-7-629,-16-6 359,2-6 270,-11 5 0,-11-11 0,-4 5 0</inkml:trace>
  <inkml:trace contextRef="#ctx0" brushRef="#br0" timeOffset="12452">8311 15435 7533,'0'-26'0,"0"6"539,0-5-179,0 11-90,0-5-720,-6 6 450,4 5 90,-9-3-360,-2 4 270,-1-1 270,-6-3-90,-10-2-90,7 4 180,-20-8 90,-2 10-270,3-1-135,2 4 0,1 2-1169,-8 8 1259,16-3 0,0 2 90,8 6 0,3 2-45,-9 9 0,9 4 0,2 3 0,4 3-180,9-6 0,4 2 45,9-2 0,3-1-278,-2-1 0,4 1 263,10 8 0,5 4 0,-2-3-891,-4-2 0,0-2 891,5 0 0,3 2 1,-2-1-301,2 8 0,-2-3 270,-3-7 0,-1 0 0,3 8 0,-3 1-780,-3 0 0,-4-1 825,-9-11 0,-1 0 90,5 9 0,-6-2-135,-24 6-632,3-6 902,-23-12-91,13-11 1,-1-3-180,-23-6 405,18 3 0,-1-2 0,-7-4 0,2-2-225,11 1 0,0-1 45,-11-1 0,0-3 179,7-7 1,3 0-405,-17-3 45,21 1 0,3-2-315,-5-13 181,11 9 89,1-13-77,13 10-13,13 5-90,7-4-270,24 6 181,-8 5 1258,-9 7 1,2 1-900,3-1 0,0 2-281,-7 4 1,0 1 190,12-3 0,0 0 225,-4 2 0,-1 2-135,-1 1 0,0 2 45,3-2 0,2 3 45,5 6 0,-1 3-135,-11-6 0,1-1 135,10 3 0,0-1-339,-1-2 1,-2-2 248,-11-4 0,0-1 10,10 4 0,1-2-55,-10-4 0,-2-2 225,17-3 0,-4-6-180,-14-18 179,-15 9 412,3-16-591,-18 0 90,-1 9 0,-12-8-270,-7 0 1602,-7 8-1467,11 11 1,-1 4-46,-18 1 2105,-3 18-2105,10 15 540,20 1 0,2 3-1506,-6 18 1326,13-17 0,3 1 44,-2 2 1,2 0-135,2 16-180,4-16 0,3 0 135,2-1 0,2-3-45,23 12-315,-16-13 0,2-3 90,11-8 0,1-4-135,-7-1 1,0-1 89,9-1 0,2-4 180,-1-6 0,-1-2 0,-6 1 0,0-2 0,7-5 0,0 0 0</inkml:trace>
  <inkml:trace contextRef="#ctx0" brushRef="#br0" timeOffset="12768">8947 15812 7533,'-19'-13'1169,"6"6"-539,7 1-360,6 12 179,0 18-89,6 17-180,-3-13 0,1 3-612,5 2 0,1-1 387,-3-5 0,0-1-135,12 19 360,6-2-1355,-10-19 995,10 6 0,-12-17 90,0-6-90,6-7-89,1-19-1,0-14 90,-10 8 0,-1-2 602,-2-2 1,-1-1-468,3-3 0,1 1 225,-3 4 0,0 3-270,6-15 270,-7 16 882,0 11-1062,-5 6 180,11 7-90,-5 13 359,6 18-89,0 16-540,0-5-360,-5-6 1,3 0-637,15 3 1176,-7-10 0,1-2 0,14-1 0,4-7 0</inkml:trace>
  <inkml:trace contextRef="#ctx0" brushRef="#br0" timeOffset="13102">9884 15708 7533,'-7'-29'584,"0"1"1,-10-14 315,9 31-1260,-5 9 270,0-3-180,-12 5 900,-7 5-226,6 1 1,-1 1-7,-20 8-263,20-3 0,3 0-707,2 3 662,-1 4-90,22 5 0,-5 4-90,29 11 180,-5-6-942,14-5 0,8-1 537,-9-6 1,1 1 194,-2-1 0,2 1 0,-2-1-865,1 0 0,-2-2 1030,0 0 0,-3 0-135,-5 0 0,-3-1-207,11 11 387,-5 3-90,-18-2 180,-18-14-180,-13 9 449,0-19 1,-3-5-38,-1 0 1,-2-2-233,-4-1 0,-1-3-540,3-4 0,1-1 361,-15-4-180,3-5 179,18 0 0,6 5 0,2-5 0</inkml:trace>
  <inkml:trace contextRef="#ctx0" brushRef="#br0" timeOffset="13332">10209 15851 7533,'12'-10'3276,"-3"18"-2235,9 39-1041,-8-18 0,-1 1-709,-2 2 1,0 1 528,3-1 1,-1 1-586,-5-3 0,0-1 765,1-2 0,1-2 0,2 8 0,5-8 0</inkml:trace>
  <inkml:trace contextRef="#ctx0" brushRef="#br0" timeOffset="13463">10131 15318 7533,'-6'-26'1439,"5"11"-2339,-5 4 900,6 11 0,0 17 0,0 5 0</inkml:trace>
  <inkml:trace contextRef="#ctx0" brushRef="#br0" timeOffset="14054">10547 15799 7533,'-28'-36'3276,"10"30"-3044,20 23-322,8 13 0,3 1 90,-3 1 180,10 7 0,2 0-180,-4-6 0,5 9 0,1 0-2496,-6-9 2316,-1-5 0,2-1-180,6 5 439,-3-10-79,3-4-90,-6-12 270,-11-12-90,4-41-90,-12 12-544,-3-1 1,-2-9-1,1 6 544,3 13 0,0 0-30,-6-16 0,-2-6 0,1 6 30,4 17 0,0 1 0,-3-13 0,0 1-359,-4-2 1601,9 22-2051,2-7 1095,7 22-2175,30 12 1889,-13 5 0,0-1 0,1 2 0,8 9 0</inkml:trace>
  <inkml:trace contextRef="#ctx0" brushRef="#br0" timeOffset="14223">11250 15838 10321,'-22'-7'90,"5"18"-630,17-1 540,0 21-180,0-5 91,0 1 178,0 11-178,5 1-2636,3 7 2095,5-11 270,-6 1 360,-1-22 0,0 5 0,1-6 0</inkml:trace>
  <inkml:trace contextRef="#ctx0" brushRef="#br0" timeOffset="14379">11041 15331 7533,'-10'-29'1638,"-1"0"0,-6-17-2935,23 51 397,1 3 360,6 10 181,0-3-631,5 21 540,-3-13 21,10 15 1,-11-6 0,4 1 0</inkml:trace>
  <inkml:trace contextRef="#ctx0" brushRef="#br0" timeOffset="15147">11432 15383 7533,'-20'-42'2248,"7"11"-1798,7 26-900,6 10 1,0 3 359,11 34 90,-8-11 359,8 14 1,1 1-579,-5-19 0,1 0 9,1 13 0,2 6 0,0-5-112,3-10 1,0 2-174,-3 2 0,0 7 0,0 1 1,-1-7 224,2-3 0,-1 0-60,4 7 0,0 4 1,-2-6 239,-4 5-82,9-6 172,-18-37 0,-6-14 0,-1-12 0,-11 0 0,3 0 0,-16-12-456,9 9 456,-9-8 450,15 15 0,0 1-90,-11-10 269,5-2 1,0 0-270,-1 7 89,4-2 1,2 2-180,3 10 829,1-3-739,19 14-540,37 5-180,-4 0 60,-7 0 0,5 0 0,-4 0-578,17 0 548,-12 1 0,5 2 1,-5-2 59,12 1 90,-15 0 0,4 0 0,-5 0 90,7-2 360,-9 0 0,-4 0 90,-13 0 1079,-10 0-1079,-23 0 449,-16 0-539,5 6-270,-12 7 0,30 1-720,-12 17 630,22-16-629,18 21 539,1-26-180,19 8-270,12-18 541,-11 0-136,4-7 0,1-4 675,-2-4-91,-14-1 1,4-4 0,-6 1 1128,1-13-1039,0 1 1,-4 1-180,-13 7 990,2-7-901,-16 22 1,-3 3-360,1 5 180,-5 28-90,11-9-225,0 19 0,2 2 315,6 1-1273,2-3 1,2 8 0,0-4 810,0-10 0,1 1 237,1 6 0,1 8 0,1 1 0,-2-7-481,-1-1 0,0 0 368,1 1 1,2 6 0,-1 0-1,-2-7-492,-3-3 0,-1-3 590,1-1 0,0 1 0,-3-3-210,-2-1 1,-2-3-91,-2 9 315,-15-10 0,-5-3 45,-6-7 1046,-14-8 1,-4-5-912,17-5 0,1-3-90,-13-2 0,-2-5 180,1-5 0,3-3-90,5 2 0,0 0-366,-6-7 1,1-1 275,13 4 0,2-1 360,-1 3 0,1 0-136,5-3 1,1 1-135,-1 2 0,2 1 315,-5-20-196,7 0-434,8 6 180,5-5 0,22 12 0,7 2 0,-9 4 0,2 2 0,8 2 0,-1-1 0,0 1 0</inkml:trace>
  <inkml:trace contextRef="#ctx0" brushRef="#br0" timeOffset="15380">12940 15916 7533,'4'-50'1092,"0"0"0,0 3 0,4 18 1658,5 34-2750,1 16 0,5 12 0,-6 6 0</inkml:trace>
  <inkml:trace contextRef="#ctx0" brushRef="#br0" timeOffset="17047">14358 15070 7533,'-7'-12'0,"-5"-1"1079,11 0-809,-5 0-360,0 6 270,5 1 0,-5 6-90,6 0 270,0 11-91,-6 9-179,5 19-270,-4-4-162,10 3 162,-4 11-45,5-25 1,0 1-924,1 13 1,-1 1 1012,-2-11 0,1-2 90,4 3 0,-1-1-270,-4-2 0,-1-2 315,4 12 0,-1-11 0,0 0 0,1 8 0</inkml:trace>
  <inkml:trace contextRef="#ctx0" brushRef="#br0" timeOffset="17343">14319 15942 7533,'-29'-15'1529,"6"4"-1799,23 11 540,6 0-90,7 0 90,19-6-180,-3-1-379,14 0 289,-15 1 0,0 0-1491,17-1 1446,-12 1 0,2-1-270,0 0 0,0 1-278,-1-1 0,1 1 593,10 2 0,0 1 0,-14-3 0,-2 0 0,0 2 0,-1 1 0</inkml:trace>
  <inkml:trace contextRef="#ctx0" brushRef="#br0" timeOffset="17625">14150 15188 7533,'21'-39'1092,"-1"0"0,-3 5 0,3 8-1021,4 18 0,1 5-2854,13-4 2693,-11 3 0,2 0 90,0-1 0,-1-1-539,20-1 404,-22 3 0,1 0-225,4 1 0,-2 0-719,9 3 1079,-10 0 0,0 0 0,17 0 0,2 0 0</inkml:trace>
  <inkml:trace contextRef="#ctx0" brushRef="#br0" timeOffset="18146">16023 15006 7533,'-7'-42'809,"1"6"-179,6 23-1530,-6 0-269,-1 0 1259,-6 5 360,-17-3-270,6 4-46,-11 3 1,-2 0-224,3-2-227,1 5 0,-1 2 406,8 5 0,1 0-90,-24-3 269,6 13 1,0 3-90,-4-2-45,16 1 0,2 2 495,-9 11-360,15-3 44,9-1 1,4 1-225,4 9-135,10-11 0,4-1 90,6 1 0,3-3-135,0-4 0,2-2-1049,9 6 0,1-1 1139,-6-3 0,0 0 44,3-3 1,0 1-490,-4 2 0,2 1 235,3 0 0,4 1 0,-4 0 30,-2 4 0,-1 1-90,8 0 0,4 2 1,-7-2-290,-12 0 1,-2-2 468,8-2 0,-4 0-319,-12 14 409,-7-20 1780,-13 9-971,-24-18-719,1-1-45,11-6 1,-1 0 179,-5 0 0,0 0 249,-14 0-429,14 0 0,0 0 315,-1-3 0,2 0-90,-15-4-225,17 4 0,0-1-135,3-5 0,1 1 180,-13 5-1080,-7-9 181,12 6 719,17 5 302,4-5 1,11 6 0,0 0 0</inkml:trace>
  <inkml:trace contextRef="#ctx0" brushRef="#br0" timeOffset="18545">16699 15136 7533,'-14'-29'1034,"1"1"1,-12-14-1305,13 37 270,-8 5 449,-5 5-269,3 3 0,-8 5 990,3 5-631,0 3-179,1 5-90,1 11-1055,11-2 965,1 10-405,9-14 0,2 0 225,2 14 90,0-12 0,0 1-630,12 13 360,2-1 135,-2-20 1,2-2-1,1-3 0,2-1-225,7 9 0,2-2 135,-5-8 0,2-1-1009,7 4 1,2-1 963,-9-10 0,0-2-90,23 4-432,-20-6 1,-1-2 656,1-4 0,0-1-90,12-2 0,1-2 180,-7-2 0,-1-2 0,7-3 0,-1-4-135,-4-12 0,-2-1 405,-6 9 0,-1-1-180,3-12 0,-3-4 0,-6-1 0,-5-1 44,-1 3 1,-3-1-1015,-1-9 1,-3 1 923,-7 10 1,-2 2 0,-2 0 0,-3 1-185,-5 1 0,-4 1 185,1 2 0,-4 0-425,-2 3 0,-3 0 0,0 4 335,-5 5 0,-3 4-630,-12-1 1,-6 0-1,4 7 249,5 12 1,0 5 380,2-3 0,-2 2 0,3 2 0,0 12 0,3 2 0,1 3 0,0 0 0</inkml:trace>
  <inkml:trace contextRef="#ctx0" brushRef="#br1" timeOffset="49814">13214 11014 12002,'11'-15'-1425,"-2"3"1231,16 12 351,-5 0-188,12 0-2527,1 0 2809,12-5-146,1 3-41,-19-3 1,4-1 50,15 2 0,1 1 51,-7-4 0,0 0-118,-4 3 1,2 0 0,1-1-59,1-1 0,0 0 0,0 0-847,-5 1 0,-1 0 1,2 0 906,5-1 1,1-1 0,2 2-24,4 0 1,1 0-1,3 1-237,-12 1 1,2 1 0,1-1 0,-1 1 0,-1-1 222,3 1 1,-3 0 0,2 1 0,4-1-217,-4 0 0,5 1 0,2-1 0,1 1 1,-1-1-1,-4 0 0,-5 1 191,10-2 0,-6 1 0,7-1-46,-15 2 0,5-1 0,4-1 0,3 1 0,0 0 0,0 0 0,-2 0 0,-3 0 0,-5 0 48,10-1 0,-6 1 0,-1 0 0,4 0 3,-6 0 1,2 1-1,2-1 1,1 1-1,-1-1 1,0 0-1,-2 1 38,9-2 0,-2 1 0,0-1 0,-2 1 0,0 0 9,0 1 1,-3 1-1,2-1 1,6 0-21,-10-1 0,4 0 0,3-1 0,3 0 1,1 0-1,-1 0 0,-1 0 0,-3 1 1,-5 0-23,7 1 1,-6 0-1,-2 1 1,3 0-1,7-1 16,-12 0 1,4-1 0,3 0 0,3 0 0,1 0-1,1-1 1,1 1 0,-1 0 0,-2-1 0,-3 2-1,-2-1 1,-5 1-33,7 0 1,-7 0 0,-2 1 0,0 0-1,3 0 1,6-1 40,-8 0 0,3-1 0,4 1 1,1-1-1,3 0 0,1 0 0,0 0 1,-1 0-1,0 0 0,-2 0 0,-2 0 1,-3 0-1,-5 1-3,11-1 1,-6 1 0,-3 0 0,0-1-1,2 1 1,7-1-9,-10 0 1,4 0-1,3 0 1,3 0 0,1 0-1,1-1 1,1 0 0,-1 1-1,-1-1 1,-1 1 0,-3-1-1,-3 1 1,-3 0 17,10-1 0,-4 0 0,-4 1 0,0-1 0,1 1 0,4-1-18,-5 0 1,3 1 0,1-1 0,1 0 0,1 0 0,-1 0 0,0 1 0,-1-1 0,-2 0 18,4 0 1,-1 0-1,0 1 1,-2-1 0,0 0-1,-2 1 1,0 0-10,4 0 0,-2 0 1,-1 0-1,1 1 1,2-1 1,-5 0 0,0-1 1,2 1-1,1-1 1,0 0-1,-1 1 1,-1 0-65,5-1 0,0 1 0,0 0 0,-1 0 0,-1 0 0,-1 0 2,0-1 1,-3 0 0,0 0 0,1 0 0,2 0 28,1 0 1,1 0 0,2 0 0,0 0 0,0 0-1,-2-1 28,-3 1 1,-1 0 0,0 0-1,0 0 1,-2-1 0,0 1 22,10 0 0,-3-1 0,1 1 0,1-1 4,-5 1 1,1-1-1,1 0 1,0 0-1,-1 0 2,-3 0 0,0 0 0,-1 0 0,-1 1 0,-2 0 11,11-1 1,-3 2-1,2-1-11,-4-1 1,3-1 0,-1 0 0,-2 2 42,4 0 0,-3 1 1,-1-1 53,-8-1 1,-2-1 0,0 1-170,5 2 1,0 0 0,-2-1 149,6-2 1,-5-1-177,-11 2 0,0 0 600,4 2 0,-2-3-609,9-12-147,-12 14 2067,-8-14-2497,-25-2-58,-8 9 327,-12-13-415,-6 15 582,5 1 1986,-5-4-1982,-6 3 43,10 1 2826,-10-5-2319,0 5-173,10-6 52,-10 6-220,1-4 120,7 9-38,3-4 0,0 0-103,-4 5 97,-6-5 67,7 6-157,13 0 194,-7 0-104,5 0 46,10 0-76,-8 0-53,16 0 16,-5 0 50,6 0-72,12 0 359,2 6-539,0-5 313,15 17-380,-19-9-87,15 3 114,-12 6-127,0-15 249,0 14-238,-6-4 34,5 7-42,-11 12 18,5-10 54,-6 19 27,0-17 39,0 13-249,0-11 328,0-5-35,0-3 360,0 1-88,6-5 227,7-1 126,2-7 101,9-6 169,8-17-151,-4 7-168,10-21-295,-16 16 0,-1-1-1181,9-13 1077,-5 13 1,0 0-128,-5-3 0,-1 2-951,16 0-149,2-14 1051,-17 24 0,-1 1 0,-6 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7:26:31.736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1079 9363 7533,'-40'-26'1619,"8"6"-1529,19 1-90,2 6-180,9 5 540,2-3 89,7-2-179,18-7 0,8-12-315,-8 16 0,2-1-322,0-3 1,3-3 0,1-2 298,3 0 1,1-1 0,2-2-1,-1-3-82,-3 0 0,0-3 1,1-1-1,-2-1 1,-1 1 202,-1 3 1,-1-2 0,-1 1 0,-2 0 0,-3 1 36,7-14 0,-4 2 0,-8 4-90,-9 5 0,-9 9 180,-25 15-360,-7 16 180,10 6 0,-2 3-538,-9 7 1,1 4 537,1 2 0,1 1 45,1 2 0,1 4 15,0 2 0,-1 5 0,0 3-15,6-6 0,1 2 0,0 1 0,-1 2-334,3-5 1,-1 1-1,0 0 1,1 1 0,1 0 306,2 0 0,0 1 0,2 0 0,1-1 0,1-4 11,-2 7 1,2-4 0,3-1 15,1 8 0,5-4-90,8-12 0,4-4 376,20 8-421,1-13 0,5-4 0,-9-9 0,0-2-164,9 2 1,0-4 118,3-5 0,1-4 10,5-3 1,3-3-446,-10 3 0,3-1 1,-3-1 491,6-6 0,-3-1 0,-3-1 1,-4-1-1,-13 2 0,0 1 0</inkml:trace>
  <inkml:trace contextRef="#ctx0" brushRef="#br0" timeOffset="1">1782 9285 7533,'-28'-25'1638,"-1"1"0,-13 5-1477,39 41 0,6 12-101,0 1 0,2 3 0,0 2-691,3 4 0,1 3 0,1-3 601,-1-4 0,0-2 0,0-4 30,0 2 0,2-9 832,7-16-652,-11-18-90,6-18-90,-6-2-90,-1 1 0,0-4-302,-2-5 0,-1-2 167,0-6 1,1 0-46,2 0 0,-1 0-247,-1 3 1,0 4 516,9-6 696,-6 12-876,11 18 360,-10 16 0,17 15 89,-11-1-44,4 16 0,0 2-2276,-1-7 2186,-2 4 0,1 1 225,8 5-137,-13-17 1,0 2-269,7-1 0,1 0-45,9 16-225,-7-25 0,1-3-225,13 2 0,-10-8 1,1-4-270,20-13 404,-19 3 0,-2-2 45,10-10 450,1-9-180,-10-2-90,-10 3 270,7-8-180,-10-7 0,-4 9 1080,2-10-181,-11-5 451,-6 3-766,-2 17 1,-3 0 89,2 6 1,-3 2-45,-20-9-90,6 17-540,6 9 180,1 22 180,12 16-270,1 9 1343,8-14 1,2 1-1344,1 2 0,3 1-319,3 4 0,4 2 229,3 4 1,3 1-136,4 0 0,2-3 90,1-7 0,3-5-135,1-3 0,1-6 45,-3-6 1,-1-7-216,-2-6 1,-2-6-190,15-19 269,-26 4 0,-3-4-135,0-12 1,-3-3 314,-4-7 0,-1-4 196,2 11 1,1-2 0,1 0 372,-1 3 1,0 0 0,2 3 639,8-8 1,1 9-40,5 10-360,-17 52-541,-13 9 780,-11 8-779,7-7-366,6-9 0,4 2 51,11-1 0,5-1 139,4 2 1,6-3-185,16-9 0,4-4 180,-8 3 0,-3 2-270,-4 2 0,-6 4-315,-9 5 1,-5 1 674,3 16 0,2-17 0,12-24 0</inkml:trace>
  <inkml:trace contextRef="#ctx0" brushRef="#br0" timeOffset="2">3759 9363 7533,'10'-25'1349,"0"1"0,3-24 0,-2 22-629,-8 2 0,-4-3-855,-6-3 0,-3 0 135,-3 4 0,-3 3 0,-6-2 0,-2 8 0,-16 15-1080,-3 21 900,19 4-1459,8-2 1,3 2 214,5 4 1334,3 11 460,5 6-370,7-20 0,3 0 0,3 3 0,1-2 180,21 8-225,-3-18 0,2-5 45,-8-5 0,-1-3 0,4-2 0,1-6 180,3-10 0,-5-5 3036,-9-11-3036,-3 3 0,-4-3 224,-12 6 1,-5 0-135,-2-11-135,-7 10 0,-2 6-45,-8 12 274,-1 15-544,7 21 180,18 0 0,5 4-45,-1 7 0,4 2-677,3-8 1,2 1 0,2 0 631,3 7 0,2 1 0,1 1 90,-2-7 0,1 0 0,0 1 0,0 1-45,1 6 0,1 1 0,0 1 0,-2-2 45,-3-9 0,-1-1 0,-1 1 0,-1 3 0,0 6 0,0 6 0,-1 0 0,-2-2 0,-2-5 0,-2-5 0,-2-5 0,-1 6-18,-3 4 0,0 7 0,-2 2 0,-2-4 0,-1-8-27,-5 0 0,-5-3 0,-5-3 0,-4 5 0,-4-4 1,-1-7-602,-16-7 1,-5-9 525,9-1 0,-2-3 1,0-5 238,6-5 1,1-5 0,3-2 15,-3-9 0,4-3-1259,4 1 0,3-3 2762,0-13 0,5-5-848,6 2 1,2-4-1001,2 3 0,0-4 0,3 3-60,6 7 0,3 2 1,0-1 119,-2 0 0,1 0 0,3 1-60,10-1 0,5-1 0,-1 3-735,0-8 1,1 2 202,4 7 1,4-1-1,1 1 292,4-3 0,1 0 1,0 3-341,-5 5 1,-1 3 0,2-2 699,6-6 0,2-1 0,1 1 90,-10 7 0,2 1 0,-1 0 0,-1 1 0,0-2 0,0 0 0,0-1 0,1 0 0,-1 0 0,1 0 0,0 0 0</inkml:trace>
  <inkml:trace contextRef="#ctx0" brushRef="#br0" timeOffset="3">4500 9051 7533,'-13'-8'1529,"0"2"-1799,6 12 180,1 2 1079,6 11-179,0 12-180,17 15-1405,-7-13 1,2-1 684,4-3 0,1-3 45,2 0 0,0-1-45,3-2 0,0-2-2998,20 1 3133,-17-5 0,1-3-135,5-9 0,0-3-2095,14-2 2140,-14-4 0,0-5-202,-1-7 0,-3-5 157,-5-7 0,-1-4 390,-1 5 0,0-1 0,-4-2 40,0-16 1,-4-1 289,-2 1 0,-1 1-451,-5 11 1,-3 2 1080,-6-13 1784,-9 15-2774,0 21 180,-5-2 476,6 11-746,0 17 0,6 16 0,3 0 0,2 5-169,7 8 0,2 0 124,-4-2 0,2 1 368,2-13 0,1 2 1,2-1-474,2 5 0,1 1 0,0-2-818,-2-3 1,1-2 0,1 2 757,3 8 0,1 2 0,0 1 52,-4-9 1,0 1-1,0-1 1,-1-1-550,0 2 1,0-1 0,0 1 526,-1-1 0,1 1 0,-1 2 0,-2-2-214,0 7 1,-3 0 0,-1 1 93,1 3 0,-1 1 0,-2 1-173,-3-10 1,-2 1 0,0-1-1,0-2 16,0 6 1,0-2 0,-3-4 321,-8 6 0,-4-5-90,-1-3 0,-3-4-45,1-12 0,-2-3 540,-2 7 0,-3-4 341,-1-12 1,0-3-612,-22 0 44,19-6 1,-1-3 45,0-6 0,1-5 143,-3-8 0,1-6-173,8 1 0,0-3 0,3-1-195,-4-9 0,4-2 15,8 10 0,1-3 0,4 0-330,4-3 0,3-1 0,2-1 158,0 3 1,2-2 0,1 0 0,3-1-123,2 3 0,1 0 0,3-1 1,1 0-1,2 1 36,3-3 0,2 0 0,2 0 0,3 1 0,1 2-343,4-1 0,4 1 0,1 2 1,1 0-1,-1 3 379,-3 5 0,-1 1 0,0 2 0,1 1 0,0 0-56,7-5 1,2 2 0,-1 1 0,-3 3 217,1 1 0,-1 3 0,-2 2 0,-2 1 0,0 1 0,0 0 0,-1 0 0,0 0 0,1 0 0</inkml:trace>
  <inkml:trace contextRef="#ctx0" brushRef="#br0" timeOffset="4">6450 8921 7533,'-19'-6'-540,"6"5"-180,1-5 1260,5 6-90,-6 0-270,5 0 0,-3 0 0,9 0-1,-4 0 181,6 6 0,6 1-90,7 0 0,19-2-450,14 1-1405,-19-5 1,0 0 1494,1 2 0,2 0 45,15-2 0,2-2-1096,-10-2 0,0 0 1081,-2 2 0,3 1 0,2-1 0,8-2 0,3-1 0,-2 0-449,-5 1 0,-2 1 0,3 0 509,-1-1 0,3-1 0,2 1 0,0 0-223,-7 0 1,1 1 0,1-1 0,-1 1 0,-1-1 244,3-2 1,-1 0 0,-1 0-1,3 1-25,-4 1 1,2 0-1,0 0 1,1 1-1,1-2-12,-6 1 0,2-1 0,-1-1 0,1 1 0,0 0 0,-1 0 105,7-1 0,-1 1 0,1 0 0,0 0 0,3 1-52,-7-1 1,2 1-1,1 0 1,1 0 0,-1 1-1,-1-1 1,-2 0-21,4 0 0,-1 1 0,-2-1 0,0 1 0,0-1 0,-1 1 0,0-1 0,0 1 0,-1-1 0,0 2-16,4 0 0,-1 1 1,-1 0-1,2-1 43,2-1 0,0-1 0,1 0 0,1 0-81,-6 1 0,1 1 0,1-1 0,-1 1 0,-2 0 58,7-1 1,-1 0 0,-1 1-1,0-2-22,-3 1 0,-1-1 0,0 0 0,-2 0 160,3 1 0,-2 0 0,-3-1-160,8-4 0,-5 1 0,-14 3 0,-4-2 360,-1-6 1390,-18 4-1480,-7-6 2168,-25-1-2618,-15 2 90,8 5 1,-1 1 1000,-3-1 0,-1 1-1001,-2-1 0,0 1 90,5 2 0,2 0 337,0-2 1,0 1-473,6 4 0,0 1 135,-20-6-74,1 0 254,12 4 90,2-9 90,16 9-360,-2-3 90,15 5 834,-4 0-924,12 0 442,7 0-172,2 0-6,3 0-264,-11 0 180,5 0-90,-10 5-90,4-3 89,-1 9 1,-3 2 0,3 2 0,-5 4 90,-5 0 0,-3 6 0,-5 14 0,-6 2-419,5 4 329,1-12 0,8-7 0,5-2 0,5-9 0,2-2 180,29-7-450,12-12-658,-3-2 1,6-3 777,-15 1 0,2-1 1,0-1-502,5-4 0,2-3 1,-2 2 560,0 1 0,-1 0 0,-2 0 0,5-7 0,-3 1 0,-8 6 0,0 1 0</inkml:trace>
  <inkml:trace contextRef="#ctx0" brushRef="#br0" timeOffset="5">11367 8114 7533,'-21'-24'90,"0"-1"0,2 2 0,2 4 359,4 6-89,0 12 360,6-4-361,1 17 271,6 13-360,0 4 0,6 15-636,-3-11 0,1 2 636,8 9 0,1 5-1078,-6-6 0,0 4 0,0 0 808,1-5 0,1-1 0,0 4-180,-1-3 0,1 4 0,0 1 1,0-2-1,-2-5 120,-1-2 0,0-5 0,1 5-138,1 1 0,2 6 0,1 1 0,-1-2 1,-1-9-433,-1 2 0,-1-5 225,3 8 0,-1-4 405,-3-13 0,-6-35 0,0-2 0</inkml:trace>
  <inkml:trace contextRef="#ctx0" brushRef="#br0" timeOffset="6">11354 8206 7533,'-14'-35'749,"0"0"1,5 3-1,6 4-479,10 7-180,13 3-180,18 10 90,-10 2 180,16 6-180,0 0-661,-17 7 1,0 4 525,9 3 0,-1 5-90,-6 8 0,-3 5 180,-2 7 1,-4 0-1410,-8-8 0,-5 0 1409,-4 3 0,-6 0 135,-4-4 0,-5-2-361,-5 3 1,-4-1 360,-11 6 0,-2-2 0,7-8 0,-2-4-135,-2-2 0,0-2-225,8-2 1,1-2-271,-18 8 540,12 4 0,23-13 0,19-8 0</inkml:trace>
  <inkml:trace contextRef="#ctx0" brushRef="#br0" timeOffset="7">11940 8843 7533,'-43'-22'2338,"2"-1"-2068,26 21 90,2-4-270,-10 6 0,13 0 0,-15 6 180,6 7-90,5 8-90,-5 5-270,12 11 90,1-8 0,6 9 0,12-1 90,-4-8-180,17 3 0,18-13-3069,-5-12 3204,-8-3 0,2-2 45,0-1 0,0-2-45,-7-5 0,0 0 45,6 3 0,0-2-45,-1-12 0,-3-3 45,10-9 0,-11 8 0,-3-2-120,-11-2 0,-3-1 120,4-16 0,-11 17 0,-4 0 90,-8-1 0,-5 1 0,-5 0 0,-6 2-566,-12 2 1,-7 2-1,4 1 521,6 2 0,0 4-165,-5 5 0,-4 3 0,10 9-278,5 22-7,13 3 0,5 4 45,8 2 1,6 2 448,8 8 1,5-1-90,-1-10 0,4-2 0,6 2 0,1-2 0,-3-10 0,0 0 0</inkml:trace>
  <inkml:trace contextRef="#ctx0" brushRef="#br0" timeOffset="8">12343 8816 7533,'-4'-29'764,"0"-1"1,-2-10 224,6 10-89,0 17-451,6 5 541,1 3-450,12 10-181,1 14-359,0 8-254,-1 8 1,-1 4-152,-7-7 1,1 1-198,1-1 1,3 1-1,-2-2 422,0 0 1,0-2 44,-2 0 0,1-1-315,18 11 270,-9-12-90,21-2 0,-8-30 720,-2-15-270,-14-9 421,-8-14-466,-10 15 0,0-1-2074,4-15 2119,-7 13 0,-1-1 44,-1 1 1,0 0-135,-3-8-180,1 11 1,1 2-1,3 0-498,-9 5 138,10 8 91,-5 13-91,6 8 180,6 11-270,6 18 450,9-1 7,-12-11 0,2 1-97,7-1 0,0 0-186,5 17 276,-5-19 0,2-1 90,1 1 0,1-3-1443,8 3 1443,13 2 270,-5-19-1194,-9-6 1104,3-6 674,-13-19-674,-6 2 540,-6-20-91,-1-2-113,-6-3-246,-2 23 0,-2-2 89,-2-7 1,-1 1-90,-8-12-135,6 14 0,0 0 90,-1 4 0,1 3-45,1-12-1170,-10-2 2355,17 20-3524,-5 10 2717,12 8-558,7 25 0,7 4 0,-7-7 0,0 1 0</inkml:trace>
  <inkml:trace contextRef="#ctx0" brushRef="#br0" timeOffset="9">13357 9025 7533,'-22'-42'1529,"4"5"-2339,36 19 1350,-2 3-270,10-9 629,10 4-539,-7-6-737,10 0 467,-11 10 0,-1 0-270,5-12 180,7-1 0,0-2 90,-12-3-45,-2 8 0,-2-2 225,-10-10 21,-12 3-112,-19-9-89,-5 16-269,-15 9 268,0 19 1,9 8-269,-14 5 179,10 17-396,13-9 1,1 4 395,1 10 0,2 2 45,2-6 0,3 0-135,2 3 0,4 0 0,4-4 1,2-2-1,2 0 0,2-1 45,3 2 0,2 0-225,5 1 0,3-4-2627,16 4 2762,-13-7 0,3-4-45,4-10 0,0-3-926,-3 1 0,-1-1 971,5-1 0,1-4-222,1-11 0,-1-3 267,8-5 0,-10-1 0,-1-5 135,-7-1 0,-2-1-516,-3 2 0,0-1 516,3-3 0,0-2 404,-7-7 1,-2 1-360,1 13 0,0-1 135,-2-12 0,-3-1 593,2 7 1,-2 2-639,-4-15 134,2 15 1,0 1 315,-3-1-360,0 2 180,0 13 185,-6 8-455,5 5 1695,-11 17-2145,11-7 180,-5 20-180,6-4 180,0 2-45,5-1 1,1 1 134,3-2 0,2-2 0,3-1-180,6-2 3207,6 10-3297,0-9 90,-6 3 558,-1-18-648,-6 4 180,-6-9 180,5 4-90,-11-1 0,5-3 0,0 9 270,1-4 0,6 12-180,-6-4 89,5 4 181,1-1-90,1-3 630,17 15-541,-10-14-89,11 9 540,6-12-361,-9-6-179,14 4 360,2-9-3842,-4 4 3302,-15-6 0,-1 0-90,20 0-39,2-6 39,-2 4 0,-11-3 0,-9 5 0</inkml:trace>
  <inkml:trace contextRef="#ctx0" brushRef="#br0" timeOffset="10">7270 9557 7533,'-20'-13'809,"-5"-11"-4086,11 8 1703,-5-14 3433,6 10-1679,6-12-959,1-7 959,12 10-579,7 4 0,4 3 489,8 4 180,7 5 0,2 2-540,4 5-327,2 17 0,-1 7 57,0 6 240,-12 7 0,1 9 1,-5-2 164,-5-7 0,-4 2-45,-1 7 0,1 9 0,-2 0 0,-2-6 45,-1 1 0,-4 0 45,-1 2 0,-2 4 0,-2-5 180,-2-4 0,-3-4-45,-3-3 0,-3-2-45,1 1 0,-6-2 180,-16 3 0,-4-4-135,13-10 0,-1-3 50,-14 4 0,2-6 445,3-9-270,1-6-91,6-12 451,6-7 0,3-5-450,-1-15 89,10 3 1,1-8 0,5 4-585,6 11 1,5-1 199,1-4 0,2-7 0,1 0 0,1 7-290,4 4 0,3 2 202,4-2 1,5-5 0,2 2 0,-5 5-203,-1 6 0,0 3 405,5-2 0,4-1 0,-4 4 0,-7 8 0,-2 2 0,4 1 0,0 1 0</inkml:trace>
  <inkml:trace contextRef="#ctx0" brushRef="#br0" timeOffset="11">8232 9220 7533,'-14'-42'1889,"2"12"-1440,12 24 541,0 6-810,0 0 179,-11 28-179,2-3-60,-1 6 0,-4 10 0,2-5-752,1-4 0,-1 2 668,-1 3 0,-3 9 0,-1 4 0,0-1 0,2-5-614,1 1 0,1-4 1,-2 7 520,3-9 1,-2 6 0,-1 4 0,-1 2 0,1 1-1,-1-1 1,2-4 0,2-5-687,-2 7 1,3-5 0,0 0 0,-2 5 685,2-10 1,0 4 0,-1 3 0,0 1 0,0-1-1,0-1 1,1-3 0,1-5-100,-3 7 0,1-6 0,0-1 0,1 0 111,-1 6 0,0 1 0,0-2 0,2-5 84,-4 6 0,2-7-758,0 0 1167,18-30-448,-5-12 0,17-13 0,-3-9 0</inkml:trace>
  <inkml:trace contextRef="#ctx0" brushRef="#br0" timeOffset="12">8038 10337 7533,'-20'-23'1638,"-1"0"0,-5-10-147,14 2-1131,12 17 539,12-11-629,-3 17-3547,27-9 1164,-19 15 1397,10 6 1,0 4 445,-3 7-327,7 18 1,-1 7 326,-14-15 1,-2 3 66,2 4 1,2 7-1,0 0 1,-3-3-101,-2 6 0,0 1 78,0 1 0,2 6 0,0 0 0,-5-6 135,-3 3 0,-4-2 30,-1 5 0,-2 3 0,-2-8 998,0-14 0,-6-4-399,-17 6 1,-3-6-180,2-12 361,-7-17 1,-1-8-453,4-7 181,4-16 0,3-6-90,7-7-686,8 10 1,2-6 0,3 4 325,3 10 0,5 0-788,6-13 0,4-5 1,1 7-23,-1 10 0,3 3 405,6-1 0,7-2 1,1 0-1,-4 4-615,0 1 1,1 2 1019,3 1 0,3-1 0,-3 4 0,-5 4 0,-2 2 0,1-1 0,-1 0 0</inkml:trace>
  <inkml:trace contextRef="#ctx0" brushRef="#br0" timeOffset="13">8818 9921 7533,'-14'-21'1394,"0"0"0,-5-9-584,13 24-181,6 6 271,0 12-540,0 2-1999,3 14 1,0 5 154,-1 13 1544,1-7 0,2 7 0,-1-4 295,-3-5 0,-1 3-378,1 4 1,1 7 0,-1 1-1,0-6-7,-1-10 0,0-5 0,0 5-60,3 4 0,0 6 0,1 2 0,0-2 0,0-8 0,0 5 1,2-3 29,4 4 0,2 3 0,2-7-30,1-13 0,4-6-874,11-2 1,3-4 828,-8 0 0,1-6-555,5-14 1,4-7-1,-4 0-1262,11-7 1952,-8-4 0,-2-3 0,-6-8 0,0-5 0</inkml:trace>
  <inkml:trace contextRef="#ctx0" brushRef="#br0" timeOffset="14">8805 10597 7533,'-48'0'0,"5"-5"1349,0 3-629,18-3 269,-17 10 90,27-3 361,2 9-1440,7-10 539,41-1-359,-15-1-150,11-6 0,9-4 0,-4 0-761,-7 3 1,0-1 617,9-4 1,7-3 0,1 0-1,-6 0-448,3-2 1,1-1 218,-8 5 0,6-2 0,2 0 0,-3 1 1,-5 2-136,10-4 0,-3 2 477,-3 2 0,1 0 0,-5 3 0,7-1 0,-17 3 0</inkml:trace>
  <inkml:trace contextRef="#ctx0" brushRef="#br0" timeOffset="15">14917 8010 7533,'-20'0'-180,"1"0"0,6 0 1079,1 0-809,4-6 0,-3 5 90,9-5 0,-10 1 0,11 3 0,-5-9 90,0 3-180,5-11 90,-4-1-90,5-6-180,0 6 90,11-16 269,3 1-224,1 5 0,2-3-470,5 0 0,1-1 470,3-4 0,2-2-552,-6 11 1,2-1-1,0 0 507,3-1 0,2 0 0,-1 0-30,2-2 0,-1-2 0,5-1-60,-5 6 0,5-2 0,0-1 0,0 2 1,-4 1-741,5-4 1,-2 2 0,1-2 784,-2 3 0,2-2 0,0 0 0,0 2-23,-3 2 1,1 1-1,-2 1 1,-2 1-159,-3 2 0,-3 2 0,5-3 226,1 0 0,6-3 0,2-2 0,0-1 0,-1 2 0,-6 3-70,2-3 1,-4 3-1,5-4 147,-4 5 0,6-2 0,3-3 0,1 0 0,-1 1 1,-2 1-1,-4 3-17,8-7 0,-6 3 0,7-4 29,-6 7 1,5-3 0,4-3 0,0 0 0,0 0 0,-3 3 0,-4 4-79,-1 1 0,-4 4 0,0 0 1,5-4-24,-3 3 1,4-3 0,3-2 0,1 0-1,0-1 1,-1 2 0,-3 2 0,-4 3 41,12-7 0,-6 5 0,7-3-56,-8 5 0,5-4 0,4-1 1,1 0-1,-1 0 0,-3 2 1,-6 3 25,6-2 0,-5 3 0,6-3-26,-7 4 0,6-2 1,3-1-1,1-1 0,0 1 1,-4 2-1,-5 1 26,-1 1 0,-6 2 0,1 1 0,6-2 0,-3 2 0,7-2 0,2-1 0,3 0 0,0 0 0,-2 1 0,-2 0 0,-6 2 188,5-2 1,-6 1 0,0 0 0,7 0-149,-7 4 0,4-2 0,4 1 0,1-1 0,2 0 0,-2 0 0,-1 1 0,-3 0 0,-5 1-18,8-3 1,-6 1-1,0 1 1,5-1 15,-2 4 1,6-1-1,2 0 1,2 1-1,-2 0 1,-5 1-1,-5 1-38,4-1 0,-6 1 0,4 2 0,-2 1 0,5 1 0,2 1 0,-4 0 0,-7 1-45,4 1 1,-3 0 44,5 0 0,4 0 0,-7 0 880,7 0-656,-5 0 1,-4 0-225,-13 0 180,13 0-90,-30 0 1247,-1 0-1337,-12-5-270,-19-3-90,2-5 180,-7 7 1,-1 0-1,0-8-500,-5 7 1,-1 1 679,6-1-472,0 1 0,1 1 562,1-3-1695,-14-5 1695,27 6-291,-13-4 381,20 3 1386,-4-5-1386,2 6 2467,10-4-2287,1 9 1745,1-3-2105,5 5 1966,-1 0-2146,-3 0 180,9 0-180,-9 5 90,9 2-90,-9 1 90,3 9 180,-5-9 90,-5 23-180,3-15 0,-8 8 0,-3 0 90,3-6-1520,-5 9 0,0 0 1520,0-10-1588,-9 19 1498,15-27 487,-2 8-307,11-15 179,11-8-538,-2-3 89,27-21-270,-19 14 225,7 1 0,0 0-45,-7 0 0,25-3 180,-26 4 0,26-4-90,-19 9-45,4 0 0,1 1 135,2 0 0,20 1 0,-29 1 0,3 6 0</inkml:trace>
  <inkml:trace contextRef="#ctx0" brushRef="#br0" timeOffset="16">15932 4695 7533,'-26'0'180,"6"-6"-180,-11-7 0,15-2 1169,-14-9 90,16-3-899,1 0 0,24-10-180,-1 9-227,20-4 317,8 1-670,-12 11 0,2 1 355,7-2 0,2 1 45,-1-1 0,0 3-550,2 6 0,1 4 235,-6 2 0,0 6 90,0 9 0,-1 7 45,-1 4 1,-4 6-1,-7 10 0,-5 6-439,-5-9 0,-1 2 0,-3 1 529,-4 3 0,-2 0 0,-2 1 60,-4 2 0,-2-1 0,-3 0 120,-2 1 0,-2 0 0,-4-2 0,-1-5 0,-2-2 0,-2-2-85,1-1 1,-1-1-1,-1-4 220,-8 1 0,1-6 233,5-5 1,2-5-190,-9-10-89,16-13 450,12-31-315,9 13 0,5-4-762,6-10 1,4-3 476,-2 12 0,1-1 0,4 1-510,3 1 0,3 2 1,0 1-301,-1 2 0,0 1 1,1 3 779,10-5 0,-1 4 0,-7 7 0,-1 2 0,-6 5 0,1 1 0</inkml:trace>
  <inkml:trace contextRef="#ctx0" brushRef="#br0" timeOffset="17">16829 4135 7533,'-7'-27'-180,"1"-3"360,6 15 179,0-4 361,6 6-270,-5 6-180,5 1-180,0 6 90,-5 0-91,5 6 91,-6 7-180,0 25 0,0-10 0,0 3-1639,-5 2 1,-2 2 1535,4 5 1,-2 2-18,-4-5 0,-2 1 1,1 0-1061,-1 8 1,0 2 1149,0-5 0,-2 3 0,-1 2-340,4-8 1,-1 1-1,-1 0 1,1 0 346,-2 2 1,-1 0-1,0 0 1,1 0 22,1 0 0,0-1 0,1 0 0,-2-1-23,1-2 1,-1 0-1,0-2 1,2-5 292,0 1 0,1-2-1,-6 10 1,1-3 1266,7-8-1626,-3 12-1080,16-33 541,-4 8 629,11-15 0,1 4 0,7-6 0</inkml:trace>
  <inkml:trace contextRef="#ctx0" brushRef="#br0" timeOffset="18">16920 4811 7533,'-10'-26'539,"0"-1"1,-3-18-270,7 8-90,6 15 90,0-8-90,6 15-90,-4-4 179,15 12-179,-8-5 0,9 11 180,7-5-90,-4 6-90,11 0 1259,0 18-3328,1-2 1759,-16 2 1,0 1 219,15 9 0,-19-8 0,-1 3 0,9 18-501,-9-14 0,0 3 546,-1 14 0,-2 0-1684,2-8 1,-1 1 1324,-3 10 1,-1 0 223,-3-17 0,0-1-243,-2 3 0,-2-1 288,-1-4 0,-2 0-45,-1 2 1,-3 0 223,-7 0 1,-2-1-90,3-6 0,-1-2 0,-6 0 0,-1-2 270,-1-4 0,1-3-1609,-14-3 1384,12 0 0,-1-4 5,1-13 1,3-6 84,-4-8 649,5-5 1,5-6-920,18 2 0,5-2 0,0-12 0,4 1-428,4 6 1,3 3-113,2 0 1,2 2 134,8-1 1,0 2 404,-6 8 0,1 0 90,6-5 0,0 2 0,-7 5 0,0 3 0,-1 3 0,-1 0 0</inkml:trace>
  <inkml:trace contextRef="#ctx0" brushRef="#br0" timeOffset="19">17636 4603 7533,'0'-40'809,"6"2"-809,-5 18 900,5 7-91,-6 7-539,0 6 90,0 0 180,0 18-450,0 9 134,-5 6 1,-2 3-1864,3-7 1,0 0 1445,-3 8 1,0 1 102,-1 2 1,-1 1-294,2 3 1,0 0 382,1-10 0,-1-1 0,0 0-90,-3 11 0,1-4 162,2-12 1,1-4-73,-2 2 90,3-15 360,5-16-270,0-8-360,0-7 360,5-30-180,2 21 0,0-2 890,-1-17 0,2-1-845,1 10 0,1 1-135,-4-2 0,0-1 0,4 0 0,-1 1-878,-4 11 1,-1-1 742,4-10 0,1-1 45,-3 8 0,1 3-1929,8-14 2109,-2 1 90,4 24 0,-14 12 0,15 2 705,-11 16-705,6 3 0,-1 18 45,-5-5 0,0 3-45,-1-6 0,0 2 0,1 10 0,0 3 224,4 5 1,2 0 522,-2 4 0,0 0-837,4-1 0,2 0-45,-5-5 0,2-4 135,-2-14 0,1-1-225,0 2 1,1 0 89,1-1 0,1-1 135,12 11-1080,-2-3 91,10-13-900,-19-9 809,14 2 990,-18-11 0,0-5 0,0-3 0</inkml:trace>
  <inkml:trace contextRef="#ctx0" brushRef="#br0" timeOffset="20">17649 4942 7533,'-46'-13'2069,"18"5"-900,5 2-90,22 1-809,1 3 180,13-3 90,18-7-316,-6 5 1,2 0-871,11-9 0,2 0 736,-2 2 0,-1 0-675,4 1 0,1 0 585,2 1 0,0 0 0,-9 2 0,1 0 0,8-3 0,0 0 0</inkml:trace>
  <inkml:trace contextRef="#ctx0" brushRef="#br0" timeOffset="21">21251 4513 7533,'-19'-25'1799,"-1"3"-630,5-16-809,4 11-180,22 1 0,-2 13 89,4 2-269,5 9 90,-4 2 0,18 13-270,1 19-535,-16-8 1,-1 4 624,4 9 0,-2 4 0,-8-8 0,-1 2 0,0 1-610,1 4 0,1 2 1,-1 0 549,0 5 0,-1 2 0,-2-2 120,-1-3 0,-2-2 0,0-1-114,1-2 0,-1-2 0,-1-3 459,-3 1 0,0-5 225,0 2 449,-6-32-405,-3-24 1,0-13-450,0 3 0,2-4-228,0 0 1,0-4-1,2 1-57,3 4 0,2 0 1,2-1 59,2-2 0,2-1 0,3 0-172,2-1 1,2 0-1,2 1 22,2 1 0,3 0 0,2 2-90,4 1 1,3 2-1,0 3 60,-3 5 0,1 3 1,1 3 286,14-2 1,0 7-1,-17 5 1,-3 4-1,15 7 1</inkml:trace>
  <inkml:trace contextRef="#ctx0" brushRef="#br0" timeOffset="22">22071 4772 7623,'0'-30'719,"0"0"1,0 4-1,0 1-359,0-7 90,-6 6-90,4 0-540,-33 6 90,22 13 540,-34 20-270,19 26-61,11-8 1,-1 5 0,3 3-375,2 2 1,3 2 0,2 3 74,2-7 0,1 2 0,2 0 0,5-3-180,5 2 0,6-2 1,6-10 147,11-10 1,2-15 31,-2-29 0,-5-17 120,-11 4 0,-4-7 0,-4-1 4,-4 9 1,-2-1-1,-2 0 1,1 3 85,-3-3 0,0 2 0,4 5 195,9-4 0,6 15 314,21 47-494,-15-10 0,0 2 143,-2 8 0,-2 2 82,1 16 135,-12-13 0,-3 3 449,4 6 1,-2 1-586,-7-6 1,-2-2 412,2 16 37,-9-19 1,9 3-270,43-4-1710,6-24 1,4-8 878,-8-1 1,-1-4 0,-3-2 0,2-4 0,-7 1 0,-10 0 0,-1 0 0</inkml:trace>
  <inkml:trace contextRef="#ctx0" brushRef="#br0" timeOffset="23">22890 4928 7533,'3'-26'1529,"0"0"0,10-14-360,1 2-1169,5 7-449,-18-8 179,-10 15 0,-6 1 45,-12 0 0,-6 6 90,-11 9 0,-4 13 255,13 8 0,1 7 0,3 5-233,2 8 1,4 7 0,6 1 142,3 2 0,6 1 0,10-2 149,15 8 1,15-14-135,16-29 0,7-20-68,-22-3 1,1-8 0,-2-4-1,-2-3-241,-2-1 0,-2-3 1,-1-3-1,-3-1 0,-1-1 120,-3-2 0,-2-2 0,-2-2 1,-3 0-1,-1 1-18,-3-2 0,-2 0 0,-2-1 0,-2 3 0,-1 2 139,-1 2 1,-2 1 0,-2 3-1,-1 5 68,-11-17 0,-1 24 270,3 53 0,2 25-91,7-15 1,3 7 0,1 2 0,1 2-359,1-10 0,0 3 0,2 1 1,0 0-1,0 1 0,2-2 170,1 6 0,2 0 0,1 0 0,0-2 0,0-2-14,-1-1 1,0 0 0,3-4-1,4-2-232,13 2 0,5-4 1,-1-7 173,-5-11 1,0-4 0,11 5 0,0-5 0,2-8 0</inkml:trace>
  <inkml:trace contextRef="#ctx0" brushRef="#br0" timeOffset="24">23397 4681 7533,'-32'0'3276,"17"0"-6553,-2 29 1485,17-10 1478,4 18 0,3 4 494,1 0-297,1-6 1,2 7 0,0-5-604,-3-12 1,0 0 81,1 9 0,1 4 0,1-7-952,9 1 1626,1 4 1,-3-30 0,-5-6 0</inkml:trace>
  <inkml:trace contextRef="#ctx0" brushRef="#br0" timeOffset="25">23462 4317 7533,'-10'-27'1214,"0"-1"0,-3-9-1484,13 25-449,7 18 63,18 30 1,-3-4-1,-6-4 1,0 0 0</inkml:trace>
  <inkml:trace contextRef="#ctx0" brushRef="#br0" timeOffset="26">23774 4721 7533,'-3'-31'1034,"0"1"1,2-15 674,1 15-1170,1 21-89,5 3-270,-6 13 0,-6 29 90,5-5-1909,-2 13 1,1 3 753,2 2 615,0-11 0,0 6 1,0-6 1025,0 11-996,2-16 0,2 5 1,1-6-31,4 7 90,12-4 0,5-4-90,0-14 90,15-4 1,2-8-91,-8-18 120,-8-4 0,5-4 0,-7-2 1731,-11 1 1,-3-4-1672,5-13 0,-1-7 0,-3 4 225,-6 11 0,-5-1-23,-6-3 1,-3-6-1,-3 1 1,0 6-68,0 3 0,-5 2-225,-12-10 0,-8-3 0,3 9 99,10 15 1,-2 4-280,-23-2 0,-1 8 264,10 16 1,13 6-1,3 4 1,4 15-1</inkml:trace>
  <inkml:trace contextRef="#ctx0" brushRef="#br0" timeOffset="27">24724 4668 7533,'-3'-38'292,"1"-1"0,-1 1 1,0-5-1,0 3-337,3 12 0,0 3 1304,0 2-89,-11-9-721,-4 19 181,-28 7-720,13 18-1549,-6 8 1,0 3 1106,16-7 0,1 2 577,-14 20 0,3 1-1454,3-1 1409,13-11 0,3 2-849,7 9 1,1-2 758,-3 6-518,13-11 0,7 4 0,0-6 428,18 5-120,-3-12 0,7 2 1,-3-4 209,-3-5 0,1-1-240,5 0 0,4 1 0,-6-1-30,6 8 285,-7-4 0,-6 0 75,-19-8 0,-36 19 510,-6-20-270,1-5 0,-7 0 0,3 1 75,6 1 0,0-1-46,-9-3 1,-4-2 0,7 0-630,-11 0-499,12-3 0,5-1 859,17-4 0,8-9 0,13 2 0</inkml:trace>
  <inkml:trace contextRef="#ctx0" brushRef="#br0" timeOffset="28">25088 4824 7533,'0'-26'1638,"0"-1"0,0-6 1112,0 16-2390,6 17 629,1 17-809,0 5-360,-4 2 1,-1 2-1,4 22 180,-5-23 0,0 2-675,2 16 0,0-1-813,-3 7 1488,0 0 0,0-1 0,0-10 0,0 11 0</inkml:trace>
  <inkml:trace contextRef="#ctx0" brushRef="#br0" timeOffset="29">25088 4408 7533,'-10'-33'1638,"0"0"0,-3-13-597,7 21-771,6 14 0,0 9-810,6-4 270,-5 6 90,5 0 180,0 17 0,1-1 0,6 16 0</inkml:trace>
  <inkml:trace contextRef="#ctx0" brushRef="#br0" timeOffset="30">25465 4161 7533,'0'-27'2338,"0"2"-1438,0 12 359,0-5-629,6 9 269,7 3-359,2 19-2179,-3 12 1,0 5-296,2 16 1394,-6-4 1,-2 9-1,-1-5 459,-1-10 1,-1 2 12,0-2 1,1 6-1,-1 0 1,-1-5 22,-1 4 0,-1-2 15,1-5 0,1 2 0,1 0-270,0 8 0,2 1 1,-1-3 164,-3-3 0,1 1 135,2 4 0,3 4 0,-1-7 0,-2-12 0,-1-2 0,4 8 0,-1-1 0</inkml:trace>
  <inkml:trace contextRef="#ctx0" brushRef="#br0" timeOffset="31">25491 4877 7533,'-13'-34'1799,"6"8"-1350,1-4 1,6 8 450,6-15-361,-5 15 1,11-3 180,1 12-1440,7-5 270,18 3-2827,-15 2 2083,13 8 338,-4 5 766,-4 0-630,10 0 90,0 5-539,-4 8 1169,11 7 0,-12 1 0,-1-2 0</inkml:trace>
  <inkml:trace contextRef="#ctx0" brushRef="#br0" timeOffset="32">26063 4642 7533,'-13'-21'1394,"-1"0"0,-5-9 945,14 19-1800,5 9 1,0-3 180,0 5-540,0 0-270,0 5 270,5 8-720,-4 7 360,11 6-1459,-5 1 1,-1 1 624,3 11 339,2-2 0,1 0-2223,-3-1 2449,4 8-1122,10-7 672,-7-2 359,1-15 1,3-1 89,8 1 450,3-8-180,7-30 0,-15 2 225,-4-1 0,-2-3-45,-6-5 0,-1-1-376,0 2 0,0-1 376,-3-4 0,-1 0 314,-2 0 0,-2 2-134,-2-15 1798,0-3 1293,0 13-2011,-6 12-541,4 1-138,-10 12-581,11 2 2447,-5 10-2447,6 14 0,0 8 0,6 12 45,0-8 0,1 0-1178,0-3 0,1 1 1178,1 8 0,0 3-397,-1-6 0,1 2 0,-1-1 172,3 5 0,-1 1 120,-1-5 0,0 2 0,0 0-150,1 4 0,1 0 1,-2-1-510,-1 6 1,0 1 598,0-7 0,2 2 0,-3-1-60,-4-5 0,-1-1 1,0-2 179,1 2 0,0 0-225,-2 5 0,-2-1 514,-6-4 0,-4-4-379,0-9 0,-5-1-478,-22 8 0,-5-4 613,16-14 0,-1-4-105,-6-4 0,-5-4 0,3-4 609,1-7 0,1-4-489,0 1 0,-1-2 0,1 0-60,-1-4 0,1-2-45,-1-3 0,2 1 45,10 10 0,2 0 0,0-4 0,1-1 0,-3 2 0,1 1 0</inkml:trace>
  <inkml:trace contextRef="#ctx0" brushRef="#br0" timeOffset="33">28716 12743 7533,'-13'-7'-900,"6"-5"630,-10 5 360,3-6-90,-7 6 0,8 1 450,-16 0-180,18 5 539,-37-5-539,25 6-180,-15 0 0,1 0 0,13 0 45,-8-1 0,-1 2 45,6 5-407,-3-6 1,-1 1 226,-13 11 90,2-5-90,0 5 0,-1 1-45,17-6 0,-2 1-698,-10 5 1,-6 3-1,5-3 788,8-4 0,-1-1-15,-10 9 0,-6 3 0,6-3 60,10-5 0,1 1-60,0 2 0,-4 2 0,3 0 15,-4 2 0,2 1-280,6-4 0,-1 2 265,-8 7 0,-4 3 0,5-3 15,10-4 0,0 0 0,-6 5 0,-5 4 0,-1 1 0,8-4-369,4 1 0,1 0 391,-4 0 1,-5 3 0,-1 3-1,2 0 45,4-3 1,3 1-1,-1 2 1,0 0-443,1 0 0,-2 3 0,1 0 0,0-1 0,1-1 352,-2 2 0,1-2 1,1 1-1,1 1-22,1 4 0,0 1 0,2 1 0,1 0 124,3-3 1,2-1-1,0 1 1,-1 3-71,1-3 0,-1 2 0,-1 1 0,1 1 0,0 0-39,3-2 0,0 1 0,1 1 0,0 0 0,0 0 0,0 0-35,2-1 0,-1 0 0,1 0 1,0 1-1,1-1 0,1 0 65,1 0 0,0 1 0,2 0 0,-1-2 0,2 0 0,0-2-45,-1 6 0,1-2 0,1-1 0,0 2 22,1 6 1,1 2-1,1-2 1,1-7-23,2-2 0,2 0 22,-1-3 1,0 7-1,0-1 1,1-6-23,2 0 0,2 0 22,1 0 1,0 6-1,1 0 1,-1-5 22,-1 2 0,1 0-23,2-3 1,3 5-1,1-1 1,-2-5 22,2 1 0,1-1-23,1 0 1,4 6-1,0-1 1,-1-6-68,2-4 0,2 0 45,1 2 0,4 6 0,0-1 0,-3-6-90,0-2 0,3-1 90,0-2 0,4 3 0,3 2 0,-1-2-90,-2-3 0,1-1 0,0-1 0,4 2 60,-5-6 0,3 1 0,2 0 0,-1-1 0,0 0 0,-3 0-76,5 4 0,-3-1 0,1-1 0,3-1 88,3-2 0,5-1 0,1-1 0,-3-3 0,-7-1-27,2 0 0,0-2 63,-6-4 0,6 0 0,2 1 0,1-2 0,-2 0 0,-1-1 0,1-1 0,-1-1 0,0 0 0,-2 0-41,4 2 1,-2-1-1,0-1 1,3 1 22,-4-2 0,3-1 0,1 1 0,1-1 0,-1-1 0,-2 0-80,0 0 0,-2-1 0,0 0 0,0-1 1,3-1 19,2-2 0,3 0 0,1-2 0,0 1 0,-1-1 0,-3 1 27,0 1 1,-2 1-1,-1 0 1,0-2-1,2-1 18,-1-3 0,3-1 0,0-2 0,-1-1 0,-4 2 0,-5 0-30,12-2 0,0-2 63,-11 1 0,5-1 0,3-2 0,-1-1 0,-2 0-91,-3-1 0,-1-2 1,-1 1-1,0-1 1,-1 0 117,4-1 0,0 0 0,-1 0 0,1 0 106,2-3 1,0 0 0,-1-1 0,-3 1-122,-5-1 0,-4 0 0,3-2-356,4-2 1,3-3-1,1-1 1,-2 2 325,0 0 0,-1 0 0,2-3-75,-8 6 0,4-4 0,1-2 0,-1 1 0,-2 2 0,-5 4 127,9-7 1,-1 0-143,-8 4 0,3-5 0,3-3 0,-2-1 0,-1 2 126,-6 5 0,0 0 0,-1 0 0,-1-1 0,1-3-6,1-2 0,0-4 0,0-1 0,0 0 0,0 0 0,-2 3 42,0 3 0,-1 1 0,-1 1 0,0 0 0,-1-3 17,0-6 1,0-3 0,-2-1 0,-1 1 0,-3 1 72,-1 0 1,-2 1 0,-2 0 0,0-2-127,0 0 0,0-3 0,0 0 0,-2-2 0,0 0-66,-3 6 0,0-1 0,-1-1 0,-2 0 0,0 0 0,-2 1 70,-1 1 0,-2 0 0,0 0 0,-2 1 1,-1-1-1,-1 1-115,-2 0 0,-1-1 0,-2 0 0,0 1 0,0 2 0,0 2 52,-2-5 1,0 2-1,-1 1 1,-3 0-32,0 4 0,-3 0 0,-2-1 0,0 2 0,-1 3 155,-3-2 0,0 4 1,-2 0-1,-3-1 7,0 1 0,-3-1 0,-1 1 0,0-1 0,2 3 144,1-2 1,2 1-1,0 1 1,-4 1-271,1 5 0,-2 0 0,-1 2 0,0-1 0,1 2 40,-1-1 1,1 0-1,1 1 1,0 1-23,2 2 0,1 0 0,0 0 0,-3 0 18,-1-2 0,-4-2 0,-1 0 0,3 1 0,6 3-18,-6-5 0,0 1 67,1 3 1,-5-2-1,-1 0 1,6 3-68,-4-2 0,1 2 67,6 3 1,-3-1-1,-2 0 1,0 3-418,0 2 1,-2 2-1,1 2 1,2-1 379,-1-2 0,2 1 0,-4 1-156,4 2 0,-4 0 0,-1 1 0,0 3 0,1 3 23,-3 6 0,2 5 0,-1 1 0,-3 2-167,5-4 0,-3 2 0,-2 0 0,0 1 1,1 1-1,3-1 14,0 2 0,2 0 1,1 1-1,0 1 0,0 2 256,2-1 0,-2 3 0,1 0 0,1 1 0,2-1 0,5-3 0,-3 3 0,5-1 0,-1 1 0,-10 8 0,0-1 0,0 0 0</inkml:trace>
  <inkml:trace contextRef="#ctx0" brushRef="#br0" timeOffset="34">26284 15110 7533,'-20'0'-180,"2"0"180,4 0 360,7 6 179,7 24-359,25 12-180,-15-19 0,3 1 135,16 8 0,3-3-467,5 1 362,-7-10 0,5 2 0,-3-3-384,-6-3 0,3-2 331,5 2 1,8 2-1,0 0 1,-4-3-514,1 1 1,3-1 535,-3 0 0,9 1 0,2 1 0,-1 0 0,-7-3-476,-3-2 0,-5-2 1,6 1 460,1 1 0,6 1 0,4 1 0,1 1 0,-3-2 0,-6-2-428,5 1 1,-5-3 0,6 2 403,-11-3 1,4 2-1,3 0 1,2 0-1,-2 0 1,-2 0-1,-5-2 9,12 3 0,-6-2 1,6 2-10,-10-4 0,5 1 1,3 1-1,1-1 1,-1 0-1,-4 0 1,-4-2-391,11 3 0,-6-2 1,4 1 464,-6-2 0,4 0 0,2 1 0,-1-1 0,-3-1-14,3-1 1,-2-1-1,-2 0 1,0 0-75,-5 0 0,-2 0 0,1 1 0,5-1 77,-4-1 1,4 0 0,3 0 0,1 0-1,0 0 1,-3-1 0,-4 1-110,4 0 0,-4 0 0,0 0 1,6-1 83,-4 0 0,4-2 0,4 1 0,2-1 0,-1 0 0,-1 0 0,-3 0 0,-6 0 0,4-1 0,-6 1 0,1-2 0,5 0-68,-4-1 1,6-2-1,4 0 1,1 0-1,0-1 1,-2 0 0,-4 1-1,-5 0 23,2 0 0,-6 1 0,0-1 0,5-3 45,-1-1 0,6-3 0,2-1 0,1-1 0,-1 0 0,-4 0 0,-7 2 0,8-5 0,-7 0 0,2-1 0,-4 0 0,-1 0 0,1 0 0,0 1 0,0-1 0</inkml:trace>
  <inkml:trace contextRef="#ctx0" brushRef="#br0" timeOffset="35">29068 13029 7533,'-15'-27'0,"-2"2"270,9 12 449,1 0-629,-4 6 360,9-5-360,-9 11 90,9-5-360,-9 6 180,9 0-90,-21 6 180,13 1-45,-13 7 0,-2 2-45,0 8-60,3-3 0,-4 6 0,2-3-266,5-5 0,-1 2 258,-3 6 1,-4 5-1,-1 0 1,4-3-608,-3 2 1,-1 2 692,4-2 0,-4 6 0,-1 2 0,1 0 0,4-5-435,2-2 0,2-3 1,-2 6 446,2 0 0,-3 6 0,-2 4 0,2 0 0,0-2 0,4-5-468,-1 3 1,3-5 0,-1 7 449,4-7 1,-1 5 0,-1 4 0,0 1 0,1 0 0,1-3 0,2-6-314,-3 12 0,3-6 1,0 7 325,1-8 1,0 6 0,-2 4-1,1 1 1,0-1 0,2-4 0,1-5-26,1-2 0,2-6 0,0 1 0,0 5 67,0-2 0,-1 5 1,-1 3-1,0 3 1,1-1-1,0-1 1,1-4-1,2-5-226,0 4 0,1-7 1,1 1-1,0 6 215,0-2 0,-1 5 0,0 4 1,1 2-1,-1 0 0,1-2 1,0-3-1,2-5-56,0 5 0,1-7 0,1 1 0,1 6 33,0-4 1,0 6 0,1 3 0,1 3-1,0-1 1,0-1 0,0-5 0,1-5-207,1 3 0,1-5 1,0-2-1,1 4 218,-2-2 0,0 4 0,1 0 0,0 1 0,2-1 0,0-4 0,5 6 0,3-2 0,0-2 0,-2-2 28,-2 5 0,-1-3 0,6 4-28,0-9 0,5 4 0,2 2 0,1-1 0,-1-2 0,-3-5 3,3 6 0,-3-5 0,8 3-48,-2-9 0,5 3 0,5 2 0,1 0 0,0-2 0,-3-3 0,-4-5 0,8 3 0,-5-6 0,5 0 0,1 0 0,0 0 0,-1 0 0,1 0 0,0-1 0</inkml:trace>
  <inkml:trace contextRef="#ctx0" brushRef="#br0" timeOffset="36">28716 15266 7533,'-25'5'-1080,"4"-3"1080,3 4 270,10-6-90,-3 0 540,9 0-630,-4 0 0,6 0-270,0 0 90,0 5 180,0-3-90,0 10 0,0-5-90,6 0 90,-4 4-90,9-9 90,-9 4 0,9 0 0,-9-5 0,9 5 180,-3-6-180,-1 0 180,-1 0-180,-1 0 179,-4-6-179,5-1 270,-6-6-270,0 5 180,0-3-180,-6 10 0,-1-5-90,0 6 90,1 0-180,6 6-90,6 1 181,-4 0-1,15-1 90,-14-6-90,14 0 629,-4-6-539,-4-1 180,3-6-90,-18 5-90,4-3 90,-15 9 0,14-3 0,-26 16 0,25-8-180,-19 20-90,15-14 0,1 4 180,1-1-180,12-11 0,13 5 180,3-6-90,3-6-89,18-19 89,-31 8 180,17-8-90,-34 20 269,-17 11 1,-4 5-180,-3-1 0,-2 5 0,2 0 0,14-6-360,21 9 180,4-23-90,32-8 0,-25 3 91,13-13 358,-5 10-269,-15 4 180,-4 3-180,-15 8 540,-21 15-450,14-14 360,-14 14-360,21-9-180,-2-1 180,5-1-270,4-12 0,-4 4 270,12-9-90,-4-2-90,9 4 360,-10-14-180,5 14 90,-6-4-91,0 8-268,-6 5 89,-1 0 180,0 0-450,1 11 180,6-8-450,0 20 450,0-20-899,18 9 1079,-14-12 0,25-6 0,-15-1 0</inkml:trace>
  <inkml:trace contextRef="#ctx0" brushRef="#br1" timeOffset="37">26454 14927 13775,'13'-20'-281,"-6"7"985,-1 2-441,-6 9-608,0-3 24,0 5 421,0-6-256,0 5 60,0-5-313,0 6 248,5 0 103,3 0 1,4 0 0,1 0 0</inkml:trace>
  <inkml:trace contextRef="#ctx0" brushRef="#br1" timeOffset="38">26974 14811 16547,'-9'-37'-2311,"5"3"893,40 32 1640,-12-3-456,26 5-9,-25 0 0,0 0-2518,25 0 2739,-22 0 0,1 0 1,-3-3-1,-1 0 0,21-4 1</inkml:trace>
  <inkml:trace contextRef="#ctx0" brushRef="#br1" timeOffset="39">27832 14680 13381,'24'-21'579,"1"-1"1,0 2 0,-2 5 477,3 15-3389,2 0 1751,3 0-436,1 12 207,1-3 721,0 10 1,5-7 0,-5 1 0</inkml:trace>
  <inkml:trace contextRef="#ctx0" brushRef="#br1" timeOffset="40">28547 14680 13112,'13'-13'1043,"0"6"-371,1 2-335,16 5-603,-7 0 282,9 0 0,2 0-62,5 0 0,-8 2 1,0 1-1,9 4 1</inkml:trace>
  <inkml:trace contextRef="#ctx0" brushRef="#br1" timeOffset="41">29327 14733 12935,'45'0'-342,"0"0"0,-3 0 0,-4 0 0,1 0 1</inkml:trace>
  <inkml:trace contextRef="#ctx0" brushRef="#br0" timeOffset="42">30381 15045 7533,'4'-8'-360,"-1"3"-270,39 22 360,-11-7-92,-6 4 1,0 2-1,-2-3 1,-1 1-1,1 2 1,1 1-1</inkml:trace>
  <inkml:trace contextRef="#ctx0" brushRef="#br1" timeOffset="43">31318 15682 8478,'-28'27'5,"3"-2"0</inkml:trace>
  <inkml:trace contextRef="#ctx0" brushRef="#br0" timeOffset="44">28691 15227 7533,'-21'7'-360,"3"4"450,10-9-270,-3 4 180,3-6 90,1 0 90,-5 0-90,11 0 180,-10 0-91,9 0-89,-4 0 0,1 0-90,3 0 0,-3 0 90,5 0-360,0 0 181,5 0-1,-3 0-90,9 0 0,-9 0 180,9 0 0,-10 0-90,11 0 90,-5 0-90,6 0 90,-5 0 90,3 0-90,-4 0 0,7-6 0,-2 4 0,7-9 0,-5 9 0,6-9 0,10-2 90,-13-2-432,19-3 342,-15 5 0,4-6 0,7 5-860,2-11 860,4 5-504,-15 5 0,-1-2 504,1 0 0,0 1-714,6-4 0,0 1 804,1-1 0,0 1-664,2-3 1,1-1 618,1 0 0,2 0-388,-8 4 1,0-1-1,0 1 388,12-8 0,1 0-291,-9 8 0,0 0 0,0 0 246,-2-1 0,0 1 0,1 0 90,1 1 0,1 0 0,0 0-1,1-2 1,1-2 0,0 1-227,2-1 1,0 0 0,-1 1 136,-4 1 0,0 1 0,4-3 144,1 1 0,5-3 0,3-1 0,-2 1 0,-4 2-197,5-2 0,-3 2 0,3-2 35,-6 3 0,3-1 0,1-1 0,-2 2 0,-3 2-46,2 0 0,-4 3 1,-1-1 123,-1 0 0,-1 0 0,1 0-163,3 2 0,0 1 0,2-3 35,-1 0 1,3-2-1,0-1 1,0 1-23,2 0 0,1 1 0,-1-1 0,1 0 44,-1-1 1,0 0-1,0 0 1,-1 1 0,-1 1 0,1 0 0,-2 1 0,-2 0 45,-1-1 0,-2 1 0,1 0-90,1 0 0,1-1 0,0 1 158,-2 2 0,0 0 0,-1-1-128,-1-1 0,-1 0 0,1 1 90,1 2 0,1 1 0,-1-1-60,-3-2 0,-1-2 0,1 1 0,1 2 0,1 0 0,-1-1 0,-1-1 0,-1-1 0,0 1 210,10-7 0,0 2-90,0 3 0,2-1 60,-3 0 0,1-2 0,-1 3-105,3 5 0,0 1-255,-2-4 0,1-3 0,-5 3 75,-11 6 0,-2 2 135,20-6 490,-17-2-490,0 10-90,-11 0 1686,2-5-1506,-16 11 2207,5-11-2387,-6 11 2618,0-5-1898,0 6-124,0-6-326,0 5 90,-6-5 0,5 6-180,-10 0 90,9 0-270,-9 0-90,3 0 270,-5 6-180,6-5-90,-5 11 180,5-11 90,0 11-180,-4-11-90,9 5 270,-3-6-270,-1 6 180,4-5-90,-4 5 0,6-6 90,-6 0-90,5 0 90,-5 6-90,0-5-90,-1 5 180,0-6-89,-5 0-91,5 6 180,-5-5-90,-8 11 90,6-11 90,-11 11-180,11-11 90,-16 11-1040,8-11 1220,-10 11-270,6-11 90,0 11 450,-5-11-180,-8 11-91,-2-11 271,2 5-180,7 0 0,12-5 90,-5 5-180,11-6 179,-5 0-269,12 0-180,1 0 90,6-6 90,0 5 950,0-5-1580,0 0 360,6 5 161,1-5-242,6 6 135,0 0-1,-6 0 91,5 0-180,-5 0 90,0 0-91,5 0 290,-11 0-208,11 6 14,-11-5-21,5 5 359,-6 0-127,0-5 0,0 11 0,0-5 90,0 6-90,0 0 121,0 0-159,0 0 91,0 6-53,0-5-90,0 5 0,0 11 90,0-12-90,6 12-14,-5-23 181,11 5-131,-5-5-89,6 0 18,-5 5 176,3-11-59,-4 5-127,0-6 238,5 0 1,-5 0-51,6-6-60,6-7 172,-5-1-73,5-5-391,-6-6 376,0 10-29,0-16-920,18 0 744,-14 7-997,13-6 1034,-11 17 1,7 0 0,7 0-1</inkml:trace>
  <inkml:trace contextRef="#ctx0" brushRef="#br1" timeOffset="45">28574 15240 13112,'-8'-8'-3048,"-4"-3"2337,11 9 338,-5-4 239,6 1 863,6 3 60,1-9 98,12 4-512,-4-1 720,21-9-31,-19 8-496,9-2 0,2-2 559,-4-2-931,11-2 1,2-2 40,-3-4-381,-7 8 0,6-3 0,-4 2 50,-9 2 0,1-1-32,9-3 0,5-2 0,-4 3-203,-8 5 1,1 0 228,10-7 0,5-3 1,-4 4-541,-7 5 1,-1 1 508,4-3 1,4-2 0,-3 0-32,2-3 1,-1 1 91,0 2 0,2-1 1,-2 1 58,0-4 0,0 0 2,8-1 1,4-2 0,-5 4-1,-9 4 0,0 0 11,1-2 1,4-3 0,0 0 0,-5 3 102,0 1 1,0 0-45,1-2 0,6-3 0,-2-1 0,-5 4 95,-5 2 0,0 0-123,5-2 0,7-4 0,-1 1 0,-6 3-161,-5 2 1,-1 0 126,15-6 1,6-3-1,-6 3-31,-16 8 0,1 0-34,11-7 0,6-1 1,-7 1-24,-10 6 1,-2 0 101,11-8 0,0-1-69,-5 8 1,-3 3-94,12-8-15,-4 3 0,0 2 9,2 7 55,-10-6 1,-3 3-10,-1 10-40,2-15 140,-16 17-248,-2-5 285,-6 6-241,0 0-160,0 6 1032,0-5-798,0 11 128,0-11-644,0 11 275,0-5 315,0 1 1,0 3 0,0-4 0</inkml:trace>
  <inkml:trace contextRef="#ctx0" brushRef="#br0" timeOffset="46">28665 15279 6903,'-30'-6'270,"1"4"-180,28-3 0,-10 5 270,4 0-181,-1 0-179,3 0-89,5 0 178,0-6-178,0 5 268,11-11-269,4 5 180,10-12-90,1 5-90,0-5 135,-5 3 0,1 1-1773,9-2 1728,-7 0 0,1-2 45,1 3 0,-1 0-90,-4-1 0,1-1 45,8-4 0,3-1 90,1-2 0,1 0-45,-6 4 0,0 0-45,7-3 0,3-3 90,-5 3 0,2-1 0,-2 1-90,-2 0 0,1 0 67,-3 3 1,4-4-1,0 1 1,-5 3-24,1-1 1,-2 1-45,8-7 0,3-1 60,-12 9 0,1-1 0,-2 0-15,3-4 0,1 0-15,-2 4 0,1 0 0,1-1 90,-2-1 0,-1 0 0,0 1-120,6-1 0,-1 1 0,8-5 0,1-2 90,-12 8 0,1 0 0,-2 2-225,2 3 0,0-1 105,10-8 0,3-4 0,-4 5-150,-11 11 0,-1 0 90,6-6 0,4-3 0,-4 4 0,-11 6 1,0 1 44,9-4 0,0-2 0,1-5 0,-2 2-45,15 1 135,-8-5 0,0 1-135,-1 7 135,-11 0 0,-1 2-45,-2 5-90,2-9 90,-11 17-90,-5-11 90,3 11 0,-9-5 0,3 6 0,-5-6 1638,0 5-1638,0-5-270,0 6 270,0 0-269,-5 0-1,3 0 270,-3 0-90,5 0-90,-6 0 450,4 0-180,-4 6 180,0-5-91,5 5-89,-5-6 180,6 0-180,0 0-90,-6 0 0,5 6 90,-5-5 0,1 5-360,3-6 270,-4 6 90,1-5-270,3 11 180,-9-11 0,9 5-90,-15 6 180,14-9-90,-20 20 90,14-15-90,-15 17 0,3-11 0,-5 11 45,2-6 0,-1 0-45,-13 11-828,5-2 1,-1-1 872,12-12 0,2-1-45,-7 7 0,-3 1-45,-10 7 0,0-1 45,12-9 0,0 0 0,-5 5 0,-4 2 0,5-3 45,9-8 0,1 0-45,-9 6 0,0 1 0,5 0 0,1 0 0,4-7 0,1 0 0,-8 9 0,-1 1 90,-6 1 0,1-1-1,8-6 1,0-1-90,-9 7 0,2-1 0,13-7 0,1-2 90,-20 13-180,5-2 180,-3-2-90,4-4 0,0 1-90,-5 3 135,10-5 0,0 0-45,-11 6 0,10-7 0,-4 4 0,5-3-90,-7 5 60,7-6 0,-5 1 1,5-1 29,-11 11 0,13-13 0,1 0 0,-5 2-962,10-4 962,-1-1 24,-9 6-24,14-5 0,-8-1 90,5 4-90,5-14 360,-5 14-360,11-15 1530,2 4-1710,6-6 1124,0 5-944,0-3 29,-5 4-209,3-6 90,-3 0-90,-1 6 180,4-5-180,-21 10 180,13-3 180,-20 5-180,15 0 0,-3 0 0,4-6 90,7-1-180,-5 0-180,6-5 270,-2 10 0,3-9-719,5 3 539,0-5-630,0 0 810,5 0 0,3 6 0,5 2 0</inkml:trace>
  <inkml:trace contextRef="#ctx0" brushRef="#br1" timeOffset="47">28677 15396 8006,'-20'0'-90,"1"0"180,12 0 213,1 0 95,6 0-133,0 0 155,0-6-351,0 5 240,0-11-90,6 11-240,-4-5 102,9 0-248,-3 5 210,4-11 36,-4 11-56,3-11 222,-4 11-313,6-5 16,-6 0 220,5 4-424,-5-3 281,7-1-192,-2 4 147,7-9-38,-5 4 122,6-6-22,4 0-88,-2 0-383,9 0 358,2 0 69,0-6 721,0 4-924,4-3 201,2-1 1,2 1-21,-14 9 0,2 0-716,8-8 0,5-3 0,-5 3 726,-7 6 0,-2-1 18,9-6 0,1-1 51,2-3 0,1 0-600,-1 2 1,2-1 578,-6 2 1,2-2 0,-2 3-33,5-3 1,-1 1 8,0-1 1,1-1-3,3-1 1,0 1-6,-12 7 1,2 0 56,7-5 0,5-1 0,-5 2-68,-13 7 0,-1 0 34,10-6 0,5-2 0,-6 3-33,-10 5 1,0 1 91,11-7 0,1 0-91,-2 2 0,-3 0 3,-7 2 0,-1-1 7,7-1 0,-2 0 6,9-8 109,6 9-147,-10-3-52,8 4-41,2-4-160,-9 3 173,7 2-906,1-4 738,-20 14 275,18-14-82,-33 15 1715,8-9-1680,-15 9 1172,9-4-1202,-10 1 990,11 3-816,-11-9 73,11 9-498,-10-4 346,9 1 52,-3 3-201,4-9 58,2 9 60,-1-10-250,5 11 252,-3-10 129,4 9-243,-12-3 265,4 5-131,-10 0-38,11-6 322,-11 4 20,11-4-54,-10 6-218,4-5 102,-1 3-143,3-9 115,-1 9-73,-1-3 197,-1-1-158,3 4-225,-1-9 253,-1 9-129,-6-4-37,0 6-148,0 0 163,-6 0-116,-1 0 186,-7 6 284,-4-4-404,3 9 361,-4-9-68,-5 9-110,8-4-1,-9 1 148,7 3-211,-2-9-6,-1 9 161,-3-4-441,4 0-122,-1 5 489,-3-5-230,3 7 5,-4-2 96,-7 1 59,10 0 0,-1-1-43,-19 4-687,14-4 1,0 0 798,-13 7-121,5-6 1,-2 0-20,13 0 0,-2 2 53,-4-1 0,-3 0 0,1 1-24,-10 5 1,-1 1-691,8-4 0,-2 0 0,1 0 688,-8 4 0,2-1-35,-1-1 1,1 0 38,4-3 0,2-1 3,5-1 1,0 0 84,-4-1 1,-3 0-4,6-1 0,-1 0 1,3 0 43,-1 0 1,0-1-137,0 0 1,-3-1 0,4 1-3,4-1 1,2-1 174,-21 4-374,1 0 244,16-4 0,1 0 227,-15 6-219,12-6 0,0 1-91,5-1 0,0 1 5,-3-1 1,-2 2-43,-4 4 1,0 1-492,7-5 0,1 0 546,1 1 1,1 0-43,0 1 1,1-1-46,-6 4 96,9-1 1,-1 0 953,-16 6-898,9-1 14,-9-1-126,6 5 130,5-14 105,1 13 245,1-15-606,11-1 87,-5 5 1633,1-11-1570,9 5 1703,-3-6-1790,7 0 1026,3 0-951,-3 0 424,-1 0-193,4 0-201,-4 0 32,6 0-131,0 0-152,6 0 90,-4 0 0,9 0-449,-3 0 359,4 0 197,2 0-360,4 0 360,-3 0 90,3 0-270,7 0 360,-9-6-155,8 5-21,-10-5 25,-2 0 272,2 4-113,4-9 32,-3 9 56,-2-9-134,4 10 19,-8-11-28,4 10-333,-2-9 315,-3 4 21,-1 0-212,5 1 102,-11 0 32,10 4-55,-9-9 52,9 9 36,-9-9-136,15 4 109,-2-6 23,10 0 4,13-12 20,-3 9-436,-11 1 1,2 0 424,11-1 1,1 0-1461,-8 2 0,0-1 1504,15-3 0,2-1-53,-16 3 0,1-1 0,1 0-408,5 1 0,2 0 0,2-1 451,-7 0 1,2-1 0,0 0-1,-2 0 12,6 0 1,-1 0 0,-1 1 1,-4 2 1,-2 0-1,0 0-59,3-1 0,0-1 1,-2 1 89,3 1 1,0 0-30,-5-1 1,2-1 0,-1 1-17,12-4 1,-2 1-44,-10 1 1,-1 1 44,9-2 0,-1 0-137,-7 6 0,-2 1-452,-7-2 0,1 1 452,3 3 1,0 0 91,17-9-183,-10 6 86,2 0 1750,-11 6-1667,-6 1-87,0 1 1813,-8 3-1825,-4-3 2004,-3 5-1920,-5 0-899,0 0 903,6 0 176,1 0-172,0 0-2,5-6 136,-5 4-148,1-4-191,3 1 229,-3 3 1,4-3 0,1 5 0</inkml:trace>
  <inkml:trace contextRef="#ctx0" brushRef="#br0" timeOffset="48">31109 13770 7533,'-27'-27'-270,"2"2"180,12 12 180,-11 6 90,8 1-90,-9 6 269,1 0-269,2 0 0,-4 0 90,1 12-90,5-4 0,6 6-90,-9 9 90,20-13 90,-9 14-360,6 1 270,5-4-90,-5 6-270,12 9 180,1-13-90,6 14 0,12 1-1318,-9-9 1408,14 3-90,-4 4 180,-4-19-45,5 4 0,-1 0 45,-6-5 0,4-6 0,0-2-90,2-2 180,2-6 90,-2 0 0,-2-17 0,-9 7 1318,3-21-1318,-5 0 0,-5-4-426,-2-4 246,-6-10-2008,-6 13 2053,1 11 0,-3-1-90,-4 0 0,-2 2-1271,-14-18 1316,13 17 0,-2-1-344,-1 3 0,-1 1 344,-10-12-180,-9 2 0,1 13 326,14 12-506,-25 1 360,30 18 1424,-6-3-1514,13 27 0,9-7 1412,-3 9-1367,4-10 0,2 0-573,-1 9 573,1-9 1,3 1 133,1-4 1,3 0-378,6 2 0,4-1 333,1 4 0,2 0-45,-1-6 0,1-2-45,-3-2 0,1-3 225,24 4 89,-12-3-358,18-10 538,-9-8-297,-1-13 28,-18-2 0,-2-2-90,7-12 90,-13-9 0,-8-5 0,-5 7-225,-1 11 0,-3-1 180,-2 0 0,-1 2-1160,-13-12 980,8 11 0,-3 0 0,-6 2 1,-1 1-316,-8-14 270,6 17 0,-1 1 629,-14-6-899,4 9 180,-2 2-70,5 7 160,10 12 0,-2 7-90,10 19 90,1 2 0,6 6 90,3-13 0,2 0-90,2 11 45,2-10 0,2 0 180,2-2 0,1-1-1076,8 11 941,3 7 450,7-5-270,-9-15 0,14 13 875,-3-22-965,0 5 90,-1-11 425,4-2-515,-14-6 90,8-6 0,-5-7 0,-10-8-90,8-5 90,-16-11-270,5 8 180,-6-14-90,0 3 0,-4 15 0,-3-1-369,-2-4 1,-2 0 323,-2 6 0,-2 1 0,0 0 0,-2 2-135,-20-11 90,2 5 0,2 7-270,-9 8 951,25 12-681,-13 6-180,10 13 270,6 8 90,-5 7-135,14-8 0,3 2 90,1-1 0,2 1-300,4 8 0,3 1 255,-2-7 0,3-1 90,2-6 0,2-1 45,2 0 0,2-1 45,18 8-90,-16-13 0,1-1-332,4-1 1,1-3 421,5-2 44,1-5 1,-1-2 45,-6-10-180,12-10 869,-22-8-599,-7-19-315,-8 15 0,-4 1-603,-1 4 0,-3 1 603,-2-4 0,-4 1-450,-3 3 1,-1 3 97,-10-15 307,8 13 0,-1 2 0,-12-5 0,-5 0 0</inkml:trace>
  <inkml:trace contextRef="#ctx0" brushRef="#br1" timeOffset="49">30654 13939 9433,'-27'0'-630,"2"6"865,12 1 353,0 12-232,0-10 77,-11 20-315,8-19-6,-5 10 0,0 2 132,-2-5-155,-7 12 1,-1 1-1781,-7-4 1632,14-2 1,-2 1 148,-2-3 1,1 0-359,9-5 0,-1 2 221,-11 4 0,-6 3 0,5-1 47,6-2 1,0-1-233,-1-4 1,-4 1 0,1 0 164,-6 6 1,1-1-754,2-6 1,0 0 881,-6 4 0,0 1 33,-4-1 0,2-1-490,12-7 0,-1 1 448,-11 6 0,-1 1-4,2-2 0,1-1-515,9-1 1,1-1 491,-9 2 1,0 0-80,4 0 0,2-1 95,3-3 1,0-1 1,-4 5 0,0 0 91,-2-4 1,0 1-83,12 1 1,-1-1 6,-7 1 1,-1 0 36,-1 5 1,1-1-34,9-6 0,0-1-55,-9 4 0,-1 2 192,6-2 1,2 1-217,3-2 0,0 1-148,-1 1 0,-1 1-193,-2-1 1,1-1 177,-12 10 182,2-3 0,0-1-297,-4 0 589,8 2 0,0-4-141,1-12-141,-3 13 1945,13-21-1900,7 4 1571,-2 0-1644,7-5 962,1 5-617,6-6 557,0-6-1200,0 5 62,0-11 100,0 10-218,0-4 106,0 6 75,0-5-471,0 3 536,0-3-75,0 5 111,0 0 90,0 5-4,0-3 180,-6 3 248,-1 1-97,0-4-106,1 4 21,6-6-246,0 0 90,0-6-180,18-1 175,-8-6-23,20 0-303,2-12 155,-3 9-202,6-7 1,2-1-2061,3 5 2352,-4-1 1,2-2-88,-3 6 0,-1 0 45,-8 2 1,1-1-27,9 0 0,1-2-514,-7-1 1,-2 0 465,15 1 12,-12 2 1,-6 0-1,-16 2 1,1 0-1</inkml:trace>
  <inkml:trace contextRef="#ctx0" brushRef="#br0" timeOffset="50">30603 12249 7533,'0'-15'-810,"0"-2"720,5 10-90,-4-6 630,11-6 270,-5-7-451,0 4-179,-1-2 270,0 11-90,-5 0-90,5 0 180,-6 0-270,0 0 90,0 5 0,0-3-180,-11 9-360,-4 2 360,-11 8-540,6 11 315,-1-1 0,0 1-721,-3 11 856,3-6 0,-2 1 90,1 7 0,1-1 180,-4 9-663,7-9 1,0-1 392,5-4 180,6-6-180,1 5 180,24-5 0,3-6-366,18-2 366,-8-11 0,0-2-522,14 1 477,-14-1 0,0 2-45,-2 1 0,-2 2 258,1 1 1,-1 3-394,4 3 0,-2 4 135,-11 3 0,-3 3 180,2 19-1205,-23-1 1025,-7-7 180,-7-6-90,-3-10 0,-3 0-90,-11 5 134,7-5 1,-3-1 45,2-7 0,-1-2-126,-2 1 1,0-1 35,-6-2 0,2-2-270,10-4 0,3-2 1,-13-3 1239,19-12-1060,17 5 0,10-5 0,12 6 0</inkml:trace>
  <inkml:trace contextRef="#ctx0" brushRef="#br1" timeOffset="51">30941 12457 9387,'-21'-33'217,"2"1"523,0 6 78,5 11-375,1 4-578,2 17-69,9 6 132,2 3 114,2 10-542,15 7 239,-9-3 262,17 2-645,-5-1 367,7-8-302,-2 4 118,7-7 277,-4-12 0,3 5 541,1-11-246,-4-7 260,-2-2 185,-8-29-208,-10 9 59,-3-11-266,-9 14 0,-3 1-910,-14-7 718,9 9 0,-3 1 1,-11 3 0,-3 4-36,2 2 1,-1 2 0,-5 0 0,0 2-341,6 3 0,2 4 456,-7 13 0,14 2 0,5 12 0</inkml:trace>
  <inkml:trace contextRef="#ctx0" brushRef="#br1" timeOffset="52">31148 11729 7650,'-14'-15'1207,"3"4"-864,16 11-56,2 5-115,12 8 5,1 8-3,6 5-489,-6 5 398,-4-9 0,-1 1-459,-4 1 0,0 0 152,2 1 1,0 2 82,2 11 1,0 3-399,-1 0 1,0 1-555,-2-6 1,2 3 0,-2-3 613,2 6 1,0-3 478,1 0 0,1-4 1,4 5-1,-7-17 0,0-1 1</inkml:trace>
  <inkml:trace contextRef="#ctx0" brushRef="#br0" timeOffset="53">31721 12184 7533,'-35'-22'1619,"10"5"-1619,25 17 180,8 12 0,16 8-540,4 13-1186,5 0 1456,-1-1-1169,0-1 1259,-5-3 0,5 4 0,-6-6 0</inkml:trace>
  <inkml:trace contextRef="#ctx0" brushRef="#br0" timeOffset="54">31617 11898 7533,'-18'-24'854,"1"0"1,-8-8-495,31 15-360,14 21 0,14-2 0,5 11 0</inkml:trace>
  <inkml:trace contextRef="#ctx0" brushRef="#br0" timeOffset="55">32189 12158 7533,'-7'-20'0,"-5"1"719,11 0 91,7-7-91,8-7-269,12-6-1681,-13 16 1,0 1 1320,7-7 90,-1-7-149,-12 16-211,-2-12 0,-22 16-539,-10-1 449,-1 20 0,-1 5-251,4-4 0,0 1 431,-3 8 0,0 4 0,1 2 0,3 1 225,5-2 0,2 0-90,-6 6 0,3 1-1,5-2 1,4-1 225,-4 20-90,4 3 270,17-7-360,1-17 1626,18 4-1446,19-18-181,-14-10 1,1-5-1599,8-7 0,0-4 1554,-8 0 0,-1-3-45,-1-2 0,-2-3-1055,-3-7 1,-3 0 1099,-6 8 0,-1 0 23,2-10 1,-2-3 21,-8-1 0,-5-1-135,-2 0 0,-4-1-385,-2 6 1,-2-2 0,-1 2 474,-3-3 0,-2 3-225,-6 1 0,-2 2 328,4 7 1,-1 2-329,-15-6 1865,4-1-1775,6 25 319,11 12-409,1 25 0,13 5 1152,2-11 0,3 2-1062,6 11 1,3 3 160,1 5 0,2 2-161,-2-5 0,1 1 1,0 1-725,-1-5 0,0 0 0,1 0 814,-2-2 0,1-1 0,1 2-90,3 4 0,2 2 0,1-2-578,2-1 1,1-1-1,0 1 668,-7-9 0,1 0 0,-1 0 0,2-1 0,5 4 0,1-2 0,-2-3 0,2 5 0,0-1 0</inkml:trace>
  <inkml:trace contextRef="#ctx0" brushRef="#br0" timeOffset="56">31370 13250 7533,'-22'0'-180,"-1"0"180,21 0 719,-3 0 1,5-6-360,0 5-180,0-11 179,0 5-538,0-6 179,0 0 0,5-17 0,-3 12 90,3-18-180,-5 4 90,0 4-90,-5-4-270,-14 1 180,3 21 180,-14-13-270,-2 22 270,3 1-90,-8 7 90,5 23-1913,10-6 1958,6-4 0,2 3-135,5 16 90,-3 1 90,12-1-794,12 5 794,-3-16-90,15 4 90,19-13-90,-10-12 0,-3-2 0,0-4 0,-1-7 0,3-1-452,-2-18 452,-20 4 0,13-5 0,-21-10 0,4 13-90,-12-15 270,-1 1-180,-7 13 0,2-6 449,-2 17 1261,2 6-1710,5 1 908,-5 12-908,11 1 632,-5 6-542,17 17-1,-2-6-89,9 13 90,13 1-1964,-8-15 1874,15 7 90,5-17-626,-17-8 0,1-3 536,4 0 0,-1-4 0,-3-3 0,-2-3 0,13-12 0</inkml:trace>
  <inkml:trace contextRef="#ctx0" brushRef="#br0" timeOffset="57">31551 12925 7533,'-28'-35'2069,"5"11"-1080,17 12-809,10 11-180,-3-5 270,19 12-540,5 7 0,-1 1 0,3 4-630,6 4 1,0 2 764,-7-6 0,-1 0-360,9 8 1,-3-4-226,-2-12 810,-7-16 180,-22-17 0,-7-6 0,-5-17 134,-6 5 1,2 4-135,13 12 90,-9-11-270,12 29 180,12 7-270,-4 7 90,11 12 0,11 18 0,-7-6-135,0-3 0,3-2-450,-3-10 0,1-3-517,18 13 1012,1-14 0,-11-18 0,1-1 0</inkml:trace>
  <inkml:trace contextRef="#ctx0" brushRef="#br0" timeOffset="58">32280 12717 7533,'-10'-33'1214,"0"-1"0,-9-12-1034,6 16 0,0 17-180,-12 6-90,9 1-629,-20 23 539,21-7 180,-4 21-360,7 12 180,11-5 225,-2-10 0,0 0-135,3 5 180,17 5-90,-1-16 450,27-4-270,-13-18-1,7-7 91,-11-12-90,-6-1-90,-1-6 90,-6-6-180,-6 5 270,-1-17-360,-6 21-90,0-7 90,0 23 90,0 1-270,6 29 225,6 2 0,1 2 45,-5-2 0,1 2-470,8 9 0,2 2 335,-3 0 0,0-1 90,-2-6 0,0 3-203,1 5 1,0 9 0,0 1 0,-4-5 97,-5-3 0,-3-4 0,0 3 90,6 9 0,0 3 0,-11-6-90,-13-11 0,-7-4 0,-1-7 330,-19-6-210,5-6 0,-7-1 0,5-5 75,13-7 0,1-4 0,-18 1 0,1-5 45,15-5 0,3-3-90,6 0 0,0-1 0,-2-6 0,2-2-270,10-6 0,3 0 135,1 5 0,2-3 135,10-10 0,6-5 0,-1 3 0,0 6 0,1 0 0,4-3 0,1 0 0,0 0 0</inkml:trace>
  <inkml:trace contextRef="#ctx0" brushRef="#br0" timeOffset="59">32644 12054 7533,'-36'-29'839,"1"0"1,2 2-1,7 14-569,19 43-180,7-6-225,10 14 0,5 2 45,-2-11 0,2 0-1003,-1 2 1,2 2 0,-1-1-320,2-1 1,-1 0 1321,-3 2 0,0 2-542,3 0 1,-1-1 586,-8-9 0,1 2-375,7 7 0,3 3 1,-3-5 149,4 4 225,-2-4 0,2-5 431,0-14-386,-5-6-450,23-18 630,-20-5-180,9-13 0,1-3 180,-2-7-90,-4 9 0,4-5 0,-4 3-45,-8 8 0,-1 0-45,10-12 0,-1-1 224,-8 11 1,-2 1-45,-3-1 0,0-1 180,2-3 0,-1 1 0,-4-12-91,-10 11 541,-9 17-540,-6 6 90,-17 24-91,8 0-404,12 3 1,2 4 89,1-2 0,4 0 225,1 20-136,-1 1 1,2-1-45,7 6-45,1-13 1,6-2 88,7-9 1,5-4 45,19 3-60,-2-13 0,9-1 0,-4-4-177,-3-3 0,0-4 1,7-2-1,4-2 1,-4-3-1,-1-5 1,0 1-1</inkml:trace>
  <inkml:trace contextRef="#ctx0" brushRef="#br0" timeOffset="60">31018 13783 7173,'-7'-7'0,"2"1"0,5 0 719,0 5-629,5-5 90,8 6-270,1 0 180,11 0-180,-10 0 270,3 0-270,-4 0-90,-7 0 1,-1 0 89,-6 0 0,0 0 359,-12 12-358,3-4 448,-9 23-359,10-15 90,3 14-90,5-15-180,0 3 270,5-11-360,8-1 270,2-6-89,-2-6 268,-7 5 1,-6-10-180,0 9 270,-18-3-270,8 5 0,-15 11 0,12-8 0,6 20 0,1-20 0,18 14 0,-4-16-90,35-1 90,-25-1 0,9-4 0,0-1 0,-10-2 270,8 1-90,-19 1 90,-24 6 0,3 0-46,-12 8 1,-2 1-135,-2 2-45,0 4 0,1 0-135,7-6 0,-7 8-89,22-10-541,37 0 540,-9-1-90,18-8 0,2-2 180,-7 3-90,4-5 1,-2 1-1,-10 3 90,12-9 0,-30 9 1079,-18-4-449,0 12-270,-19-4 180,-2 9-181,3-9 1,2 6 0,-1 1-270,4-6-90,-13 20 0,30-20 90,1 8-450,12-5 181,1-4-721,30 9 720,-19-9 90,12 1 0,0-1 1,-12-2 358,18 0-89,-28 0 810,-8 0-630,-14 0 269,-23 6-269,6-4 45,4 4 0,0-1-405,3-3 360,-12 9-900,28-4 360,2 1-539,25-2 539,8-6 0,7 0-270,14 0 271,-11 0 44,0-3 0,-1 0 45,-2 1 180,-5-1 0,-5 0 0,-15 3 989,-20 6-809,-7 1 495,-14 3 0,-2-1-406,0 0 1,-3 3 0,2-1-360,10-8 90,-11 8 360,29-5-990,1-4 1,18-2 179,3-8 0,5-6 0,2-2 270,4-7 0,-7-9 1,-3-3 179,-8-4-203,-14 3 1,-6-1 0,2 12 0,-2 2 0,-11-6 0,1 0 0</inkml:trace>
  <inkml:trace contextRef="#ctx0" brushRef="#br0" timeOffset="61">14684 9635 7533,'-8'-13'-540,"2"6"90,0-11 990,5 15 359,-5-14-989,6 16 270,0-5-180,0 6 90,6 0-180,-5 0-90,5 0 91,6 12 178,-9 2-89,14 6 90,-15-1 90,9 6 0,-4-4-90,12 17 90,-4 1-791,-1-14 0,2 2 611,-5 0 0,0-1 45,4 0 0,1 0 0,6 14 0,0 0 0,-4-11 0,0 1-45,6 10 0,2 2 60,-4-10 0,2-1 0,-2-1-1445,4 0 1,0 1 1414,-2 0 0,2 3 0,0-1 0,1-4 0,1-2 0,-2 1-976,3 10 1,1 0 975,-3-9 0,3 1 0,-1-1-60,3 3 0,0 0 0,-2-2-412,-5-5 1,-2-2 0,3 2 471,7 5 0,3 2 0,0-1-164,-7-7 1,1 0 0,0 0 0,0-2 163,5 5 0,0-2 0,2 1 39,-5-3 0,1 1 0,1 0 1,1 1-70,4 1 0,0 1 0,1 0 0,-3-2 30,2 2 0,-2-1 0,2 1-30,0-3 0,2 1 0,1 1 0,0 0 18,-7-4 0,1 1 0,0 0 0,-1 0 0,-1-3 18,2 0 1,-3-3-1,2 1 1,5 2-50,-2 1 0,5 3 0,2 2 0,2 0 0,-1 0 1,-2-1-1,-4-4 13,4 3 0,-4-4 0,-1 1 0,4 1-30,-3-2 0,3 2 0,2 1 0,0-1 0,-1 0 0,-2-1-84,0-1 1,-1-1-1,-1 0 1,-1-1-1,-1 0 114,3 0 0,-3-1 0,1 1 0,1-1-36,-1 1 0,1-1 0,0 1 0,1 0 0,0 0 18,-1-1 0,0-1 0,0 0 0,0 0 0,1 1 0,-1 0 0,0 0 0,0 0 0,1 1 0,2 0 3,-2-1 0,1 0 0,2 1 0,-1 0 0,-1-1 0,-1 0-11,-2 0 1,0-1-1,-2 0 1,-1 0-1,0 0 26,5 2 0,-1-1 0,-1 0 0,-1 0 75,-3-1 0,0 1 0,-1-2 1,-1-1-106,1 0 0,-1-3 0,0 2 30,4 3 0,2 1 0,-2-1 119,0-4 1,-1-2 0,-3 0 15,1 4 0,-1-1-45,10 0 0,0 0 180,-7 0 0,-2-1 92,-8-5 1,-1 0-318,3 3 0,0-1 1000,15 4-955,-14-6 90,3-1 1412,-8 0-1592,-15-5 2317,2 5-2227,-11-6 1727,0 0-1457,0-6 394,0 5-754,0-11 90,-11 5-270,2-6 1,-9 6 358,4-11-268,-4 10 178,-3-22-89,1 14 0,2-9 180,-1 6-270,4 5 90,3-5 180,-6 0 0,4-1-540,-12 0 450,11-5-270,-2 11 270,4-5-90,-2 6 90,-3 0-90,4 0 0,1 0 0,6 6 0,-4 1 0,9 6 0,-3 0 0,-1 6 0,-1 1 0,-1 12 0,-9 7 0,8-4 0,-10 8-180,1 1 180,-3-7 0,1 12-179,-10-10-1155,8-5 1334,-4 10-168,-4-11 79,20-6 89,-13 4 0,15-17 0,1 5 179,1-6 181,6 0 1128,6 0-1398,1-6 193,12-1-193,1 0-270,6-5 0,6 11 270,-4-11-450,3 11 1,2-5 179,-12 6 0,4 0 0,-1 0 180,-2 0-180,9 6 270,7 1-180,-9 6 0,14-6 90,2 5-1785,-3-11 1785,-17 3 0,0-2 45,7-4 0,-1-2-45,13-3-45,-12 2 0,-1-3-284,2-11 1,4-1-1,-3-6 1</inkml:trace>
  <inkml:trace contextRef="#ctx0" brushRef="#br1" timeOffset="62">31721 10403 11379,'-8'-21'-620,"-3"-3"283,4 15 694,-6-3-366,5 12 411,2 0 244,6 0-521,0 18-313,0 3-69,6 13 201,-2-4 0,0 0-79,3 9-108,-1-11 0,0 0-314,-5 22-6,10-3 374,-7-14 0,-1-1-53,11 16 92,-1-5 163,0-28-395,0-4 827,11-16 151,4-14-124,-11 1 1,-1-3 262,10-15-472,-12 2 0,-4 1 153,-1 7 13,9-16 149,-17 23-197,5 11-454,-6 2-587,0 19 296,6 19-285,7 8 358,1-16 1,3-1-692,12 16 503,9-13 496,-14-16 0,1-2-343,12 5 347,-9-8 0,1-2 191,0-2 0,-2-2 180,11-7-82,-10 1 1,-1-4 1168,6-27-901,-20 16 1,-4-4-143,-3-8 0,-7-2-217,-10-2 1,-10 3-689,-8 3 1,-6 4 0,1 3 0,-2 5 0,-5 7 0,0 1 0</inkml:trace>
  <inkml:trace contextRef="#ctx0" brushRef="#br0" timeOffset="63">14605 11521 7533,'-20'-14'-180,"1"2"0,0-1 180,11 5 450,-9-3-181,9 9 91,1-4 90,-5 1-90,11-2-180,-5-6 269,12-6-359,1 4 90,6-4-180,12 1 180,-3 3 0,9-4-450,7 7 180,-9 4 0,14 3 90,2 16-2235,-9 3 2055,-11-2 1,-1 3-1,-3 8 0,-3 2-1191,0-3 0,-1 0 1281,0 11 0,-2 3-30,-6-4 0,0 3 1,-3-2-948,-1 7 1,-1 1 976,1-5 0,-1 3 0,-2-1-321,-4-4 0,-2 0 0,-1-1 411,-1 6 0,-2 0 0,-5 3 0,-6-2 0,-8-9 0,-2-5 0,7-8 0,-2-2 0,-9-1 0,-1-4 39,4 0 1,2-4 319,-21-12-314,23 3 0,1-3 1263,-12-27-948,15-8-270,11 18 0,3-3 224,6-8 1,4-1-135,11-11 245,-2 14 0,4 0-560,12-2 0,3 4 135,-6 9 0,2 1 0,11-10 0,1 3 0,-8 11 0,0 4 0,2-2 0,1 0 0</inkml:trace>
  <inkml:trace contextRef="#ctx0" brushRef="#br0" timeOffset="64">14281 12613 7533,'-41'-13'1259,"9"0"-989,19 6 629,7-5-719,6 11 0,0-5 90,6 6-90,1 0 180,12 0-1,19 0-179,4 0-687,-15 0 1,3 0 596,16-2 0,1-2-1708,-8 1 0,1-1 1498,-4 2 0,2 0 0,2-1 30,-1-2 0,2-1 0,0-1 0,-1 2-861,2-1 0,-2 2 0,4-2 838,0-1 1,3-1-1,2-1 1,-2 1-635,0 0 1,0 0 0,-1 0-1,-2 0 747,2 0 0,-1 2 0,1-2 0,-6 2 0,3 0 0,-2-1 0,-3 2 0,10-2 0,1 1 0</inkml:trace>
  <inkml:trace contextRef="#ctx0" brushRef="#br0" timeOffset="65">14345 13185 7533,'-42'-20'90,"12"7"-90,24 1 809,18 5-539,2-6-180,12 0 630,12 0-451,-10 0-269,10 6 180,12 1-3080,-13 6 2720,-9-1 0,0 2 90,-2 4 1,-1 2 499,17 7-710,-16 6 0,2 7 1,-3-2 119,-4-4 0,-1 2-150,1 4 1,1 5 0,-5 0 149,-4 6 0,-5 0-1089,-1 0 1,-1 1 1178,-2 2 0,-3 2 45,-10 1 0,-5-2 18,4-15 1,-3-2 71,-9 8 0,-6-3-287,-9-6 1,-2-5 331,10-7 0,-1-1 0,-10 3 0,-1-3 405,3-6 0,1-4-226,11-3 1,0-2-135,-9 0 0,2-5 449,12-11 1,3-4-225,-9-14-180,15 9 0,5-4-45,5-1 0,4-1 19,2 7 1,5-2-515,10-5 0,8-4 0,-1 4 360,1 3 0,3 3 36,0 3 1,5 0 0,0 3-37,-4 6 0,1 2 0,-2 3 0,6 0 0,1 3 0,9-4 0,1 1 0</inkml:trace>
  <inkml:trace contextRef="#ctx0" brushRef="#br0" timeOffset="66">15502 12912 7533,'-5'-20'0,"3"-5"0,-3 11 719,5-5 1,-6 12-450,4 1-540,-4 6 90,6 6 270,-5 7 90,-14 30 90,3 1-670,1-17 1,0 3 489,1 13 0,2 0-1656,-2-14 0,0 2 1536,2 2 0,-1 3 0,0 1-90,-1 4 0,-1 1 0,0 0-627,1-2 1,1-1-1,-2 2 724,2-3 1,-2 1 0,1 2-1,0 0-157,-1 6 0,1 1 0,0 0 1,-1-3-233,1-8 0,1-1 0,-1-1 0,0 2 344,0 7 1,0 2 0,-1 1-1,0-2 27,0-6 0,-1 0 0,0-1 0,1-3 41,2 0 0,1-2 0,-1 0 0,-2 6 0,-2-1 0,0-3 0,-2-4 0,1-4 0,-5 1 0,-2-4 0,14-24 0,4 0 0</inkml:trace>
  <inkml:trace contextRef="#ctx0" brushRef="#br0" timeOffset="67">15269 13198 7533,'-13'-13'0,"-1"0"0,7 0 809,-4-12-809,10 15 630,-5-13-540,6 16 90,0 0 0,6 1 89,-5 6-89,10 0 0,-9 6 0,9 7 0,-3 36-270,-1-10-644,-4-6 1,-1 6 0,-1-3 823,-4-5 0,0 0-120,2 3 0,1 2 0,-1 0-105,-5 13 0,1-3-1227,4-6 1,0-2 1226,-1 7 0,-1-1 0,3-5 0,0-3 135,0 8 315,7-17 0,3-4-136,6-10 181,10-13 90,10-31-180,-13 1 218,-4 3 0,0-2-398,0-8 0,-1-2-45,-3 8 0,-1-3 45,1-8 0,0-6 0,-2 4-90,-1 8 0,-2 1 60,-2 0 0,-2-4 0,-1 3-240,-1 3 0,-2 2 90,-2 2 0,0 2 3073,0-17-3703,0 13 630,0 23-90,0-4-269,0 24 179,6 2 360,-5 12-225,6-2 0,3 1-1184,5 13 1409,-6-8 0,2 2-45,6 2 0,2 1-527,0 3 1,2-1 481,0-8 0,1 0 0,1-1 0,3 6 0,2-3 0,3-10 0,4-2 0,-3-3 135,-8-3 0,0-3-90,19 5 0,0-7 270,-13-15 0,-3-3-226,-1 3 1,-2-2 45,2-8 0,-2-4 90,-4-3 0,-2-2-135,-3 2 0,-3-1 45,0-6 0,-3-2 224,-2-2 1,-3 1-135,-6 6 0,-2-1-90,-1-5 0,-3-1-225,-6-4 0,-4 3 90,5 12 0,-2 2 90,-6-10 0,-2 3-1439,1 14 0,0 4 1349,-21-3 0,18 12 0,0 4 0,-14 12 0</inkml:trace>
  <inkml:trace contextRef="#ctx0" brushRef="#br0" timeOffset="68">20705 12821 7533,'-19'-39'1349,"10"0"-989,-2 18 0,11-3-450,0 23 90,6-11 0,-5 11 269,17-11-89,-4 5-360,18 0 90,-11 1 1,10 6-91,1 12-180,-4 2 180,4 12 45,-19 5 0,-1 12 0,-3 5 0,-1-5 135,-2-2 0,-3-1 0,1 3-149,2 2 0,2 4 0,-2 0 0,-3-6 478,-5-4 1,-3-3 0,-1-8-150,-2 1 899,-16-16-899,21-16 270,-6-18 0,1-6-180,7-5-270,-2-14 0,0-4-673,3 22 1,0 1 537,-1-13 0,2-1 90,4 3 0,2 2-1124,1-10 809,3 11 0,2-4 0,-1 5-45,-3 8 1,0 2 404,8-14 0,2 3 0,1 9 0,6 7 0</inkml:trace>
  <inkml:trace contextRef="#ctx0" brushRef="#br0" timeOffset="69">21381 13003 7173,'0'-26'1439,"-6"6"-899,5-10-360,-5 14-270,0-26 180,-1 24-450,-17-24 270,8 32 0,-20-7 90,20 17 0,-9 12 0,7 8 270,3 13-270,2 0 45,6-8 0,2-1 135,4 7-90,0 5 0,2 0-180,6-3 90,7 2 0,2-3 0,2-15 90,5-3 0,1-5-1,0-15 1,19-18-90,-27 0 0,7-13 180,-16-1-90,0 10-180,-3-3 0,-2 1 90,-2 4-360,0-2 1,0 3 359,0 15-540,0-2 360,0 48 630,6-10-225,-1 10 0,3 0-45,12-4-91,-5-4 1,2-1-90,10-6 90,5-2-1079,0-7 989,-5-11 0,5 5 0,-6-6 0</inkml:trace>
  <inkml:trace contextRef="#ctx0" brushRef="#br0" timeOffset="70">21966 12964 7533,'13'-42'0,"-6"0"0,-1 28 0,-6-11 359,0 11 361,-17-11-720,7 17 90,-14-10-90,-1 17 90,4-5 0,-6 10 0,-2 3 0,-2 2-90,-13 10 90,8 11-624,18-7 714,-12 9-91,12 10 91,9-17-180,-2 18 180,11-11-270,0-11 354,5 4-264,17-11 0,4-3-180,3-1-96,1-3 0,0-3 366,-4-5-900,-6-11 450,5 5 181,-5-12-91,1 5 270,-2-5 0,-7 0 0,1-1 0</inkml:trace>
  <inkml:trace contextRef="#ctx0" brushRef="#br0" timeOffset="71">21940 12392 7533,'-7'-14'1619,"-4"-4"-1349,10 17 179,-5 12-359,6 5-90,6 16 90,0 17-2804,2-6 2624,-3-15 0,1 2 45,1 9 0,-1 2-244,1-10 1,1 3 108,1 10 0,2 7 0,-1-5 0,-2-6 0,0-2 90,-1-1 0,2 1 0,-1-3-270,2-1 1,0-4 359,4 13 0,-5-17 0,1-3 0,3 3 0</inkml:trace>
  <inkml:trace contextRef="#ctx0" brushRef="#br0" timeOffset="72">22227 12834 7533,'7'-35'629,"-1"5"-449,-6 23 180,6 1-90,-5 6-90,10 6 359,-9 13-359,9 2 0,-9 11 180,3 11-180,1-12-360,-3 2 0,1 0-90,10-1 270,-8-1 0,1-1 0,6-7 0,-1 7 0</inkml:trace>
  <inkml:trace contextRef="#ctx0" brushRef="#br0" timeOffset="73">22278 12327 7533,'-20'-20'719,"8"1"-1618,6 17 269,6 4-269,12 40 899,-4-10 0,1-5 0,1 2 0,3 10 0</inkml:trace>
  <inkml:trace contextRef="#ctx0" brushRef="#br0" timeOffset="74">22799 12912 7533,'6'-41'1709,"-5"-2"-1349,11 16-181,-11-11-89,5 5-90,-6 5-90,-6 4 180,-1 11-90,-6 0-359,-6 0-1,-7 6 450,-1 1-180,0 12 0,-3 7 90,14 7 135,1 3 0,0 3-45,0 12-45,7 1 0,3 1-45,5-1-90,10-1 0,5-4-1904,8-9 1949,-5-3 0,2-2-404,17-6 179,-8-1-45,-1-8 0,-1-4 225,-2-7-90,11-1 630,-17-18-270,-11 4 90,-1-8 0,-2-3-270,-5-7 267,-3 11 1,0 0 362,-4-16-270,0 21 2043,-5-13-1684,11 22-988,-5 1 269,6 7 179,0 12-448,0 7 179,0 7-540,12 18 360,-4-10-135,12 3 1,2-1-1923,2 2 2237,-6-7 0,2-1 90,22 2 0,-17-6 0,18-1 0</inkml:trace>
  <inkml:trace contextRef="#ctx0" brushRef="#br0" timeOffset="75">23137 12652 7533,'-13'-13'0,"0"-6"899,6 10-449,1 4-90,6 12-180,0 6 449,6 17-269,-5-7-135,7 10 0,2 1-135,-2-1-225,7 9 0,1 0-45,-1-9-360,3 4 1,0-2 359,-1-10-270,0-5 0,1-4 270,-2-9-269,9-30 269,-12 4-45,-8-18 0,-2-4 135,3 1-552,-6-5 1,0-1 461,0 7 270,0 11 0,0 1-90,0 1-90,0 6 810,0 7-450,0 13 180,11 30-450,-3-5 0,11 18 1079,-6 0-2924,6-12 2115,-5 12-702,11-11 432,-5-5-359,0-1-372,11-1 821,-10-11-90,23 5 0,-15-12 0,9-1 0</inkml:trace>
  <inkml:trace contextRef="#ctx0" brushRef="#br0" timeOffset="76">23852 12314 7533,'-12'-26'1034,"-1"0"1,-2-9-1305,4 22 90,11 22 539,0 19 1,0 5-270,0 7-544,1-3 1,1 7-1,0-5 589,2-10 0,0 0-45,-1 5 0,1 6 0,1 1 0,1-6-270,4-2 0,0-1 120,1 14 0,-1 7 0,1-8-165,-1-16 1,2-1-226,1 4 0,2 4 0,-1-7-541,3 1 632,14 6 343,-13-29 0,-3-7 1,4-7-1</inkml:trace>
  <inkml:trace contextRef="#ctx0" brushRef="#br0" timeOffset="77">23709 12756 7533,'-20'-20'0,"1"1"1349,18 12-450,48 1-719,-5 6-1000,-9-1 1,7-1 0,2 1 0,-6-1 659,2 2 1,-1-1 0,8-1 0,5-1-1,-5 2 1,-5 1 0,0 0 0</inkml:trace>
  <inkml:trace contextRef="#ctx0" brushRef="#br0" timeOffset="78">20913 14069 7533,'-22'-28'3276,"5"-7"-1695,23 26-1131,-5-4-180,23 13-91,-14 13-404,10 7 1,2 4 224,-5 13-1093,-5-6 1,1 6 0,-2-2 752,-3-4 1,-2 0-291,4 15 0,-1 2 45,-2-6 1,-1-3 282,-3-14 1,1 1 301,5 24 0,0-3 0,-7-12 0,4-8 0,0 0 0</inkml:trace>
  <inkml:trace contextRef="#ctx0" brushRef="#br0" timeOffset="79">20939 13666 7533,'-13'-26'3238,"0"-11"-2878,6 13-450,1 0 270,6 24-810,11 13 630,2 12 0,0 5 0,2-7 0,0 0 0,3 15 0,1-1 0</inkml:trace>
  <inkml:trace contextRef="#ctx0" brushRef="#br0" timeOffset="80">21342 14083 7533,'-42'-13'1979,"12"-1"-900,18 7-449,11 19-451,-5-2 46,11 16 0,7 7-315,3 5 0,4 3-480,-1-5 1,2 0-1,1 1 300,1 0 0,0-1 1,0-4 89,3-1 0,-2-8 0,7-7 540,-23-41 0,-8-11-360,-5-6-365,4 6 1,0-6-1,-1 6 185,-4-7 210,4 10 0,1-4 0,2 5-480,5-6 450,20 4 180,-3 49 0,2 13 135,7 9 0,-1 5-756,-13-13 1,-1 1 0,-2-1 575,5 8 0,-2 0-225,2-2 0,-1-3-133,0 9-902,9 3 1,0-4 1124,-10-20 0,-2 1 0,0-2 0,-2-12 0</inkml:trace>
  <inkml:trace contextRef="#ctx0" brushRef="#br0" timeOffset="81">22019 13705 7533,'-21'-6'2428,"8"5"-1348,8 41-900,5-11-973,2 5 1,3 9 0,-1-5 792,0-11 0,1 2 135,3 6 0,4 7 0,0 0 0,-2-5-270,-1 3 0,1-1 180,2 3 0,5 5 0,-1 1 0,-2-8-540,-2-3 1,0-2-466,4 7 1,1 4-1,-1-8 960,6 1 0,-9-14 0,-1-1 0,0-5 0</inkml:trace>
  <inkml:trace contextRef="#ctx0" brushRef="#br0" timeOffset="82">21836 14265 7533,'-17'-20'944,"0"0"1,-8-1 584,31-3-1439,3 23-45,18-7 0,5-1-135,3 6-146,-3-6 0,3 1-259,6 6 1,-2 2 179,-12-3 0,1 0-585,10 2 1,6 1 0,-5 1-383,-11 2 1,-1 0 1281,11-1 0,-3 3 0,3 14 0,-4 1 0</inkml:trace>
  <inkml:trace contextRef="#ctx0" brushRef="#br0" timeOffset="83">22383 14369 7713,'-15'-13'3148,"9"-1"-2159,25-4-809,3 3 90,7 0 0,2 0-630,3-1 180,5-8 0,0 0-449,-7 6 224,-3-12 0,-3 0 45,-11 12 180,3-19-89,-24 19 89,-7 9 270,-30-3-90,11 18-90,-17 1 584,26 13 1,2 2-225,-9 4 89,6 13 1,4 6-1786,14-5 0,4 1 1516,-3-2 0,6 0-150,10-3 0,7 0 0,0-5-569,1-10 0,1-3 539,10 8 0,4-3 0,0-12 0,0-3-1169,10-1 779,-11-5 0,5-2 1,-6-2 479,11-11 0,-3 2 0,-1-4 0,-6-18 0</inkml:trace>
  <inkml:trace contextRef="#ctx0" brushRef="#br0" timeOffset="84">22851 14056 7533,'-29'-29'1979,"12"12"-1530,24 24 451,18 30-810,-10-7-259,-2-9 1,-1 3 348,1 3 0,-2 1-360,5 9-30,-3-6 0,3 4 1,-3-4 29,5 12 30,-3-8 0,3 5 0,-4-8 60,-2-3 0,2-4 0,1-2-88,-8-12-2,6-15 0,-6 2 180,-1-45-90,-6 17 0,0-2 45,3-3 1,0 0-154,-3 1 1,1 1-73,5 7 0,0 1 180,-5-17-179,11-3 641,1 8-282,7 15 270,-6 9-235,4 20 55,-11 25 629,6 3-526,-6 4 166,-1-12 1,0 0 401,-5 5-627,7 7 1,2 0-225,-2-5-117,1-7 1,1 0-1233,3 5 629,0-10 720,0 3 0,6-13 0,1 1 0</inkml:trace>
  <inkml:trace contextRef="#ctx0" brushRef="#br0" timeOffset="85">23839 13926 7533,'-14'-24'1169,"1"1"0,-12-15 91,18 25-451,-5 7-1438,-1 12 89,-7 1 270,-6 12 719,4-6 1,0 0-1208,-8 15 848,9-13 0,-1 1 450,-1 8 0,3 1-361,-5 13-89,6-7 0,2 0 0,10 4-180,1 2 450,24 1-90,-3-15-1170,17 13 630,-5-22 1,1-2-361,11 10 315,-6-10 1,2 0-181,1 4 0,-2-1 225,12 2 0,-9 3 1,-2 2 448,-12 0-179,7 4 720,-22 4-360,-8-14-44,-8 14 314,-28-15-361,11 4-409,-24-12 365,24-1 0,0-1-731,-18-3 551,15 1 0,-1-1-1844,-16-2 1529,11 0-2788,-15-5 3058,31-3 0,-10-10 0,20-2 0</inkml:trace>
  <inkml:trace contextRef="#ctx0" brushRef="#br0" timeOffset="86">23904 14265 7533,'8'-14'1349,"3"-5"-719,2 11-361,1-4 271,11 24-360,-5 2-45,-6 10 0,-2 2-135,3 6-585,-5 6 1,-3 1 584,-5 0 0,-2-8 0,0 0 0,-7 8 0</inkml:trace>
  <inkml:trace contextRef="#ctx0" brushRef="#br0" timeOffset="87">23904 13783 7533,'-3'-35'1019,"-1"-1"0,8 6 1,4 7-1020,2 17-900,26 18 541,-14 2 269,-2 6-450,3 22 360,-14-11-206,-2-7 0,-1 2 0,0 19 0,-6 1 0</inkml:trace>
  <inkml:trace contextRef="#ctx0" brushRef="#br0" timeOffset="88">24295 13744 7533,'-4'-28'0,"0"0"0,-2-14 0,6 36 0,0 6 0,6 6 0,1 19 0,1 3-395,-3 17 395,-1-14 0,-2 0 1214,-1-7 1,0 3-346,2 16 1,1 7-1,0-4-2323,0-9 0,-1 1 1364,1 6 0,1 5 0,-1-2-90,1-11 0,-1-2 0,0-2-180,2 10 1,2 2-211,1 1 0,1 3 1,1-7 254,-3-15 0,1-1 135,5 13 0,2-6 172,3-19 1,-4-5 0,4-3-1</inkml:trace>
  <inkml:trace contextRef="#ctx0" brushRef="#br0" timeOffset="89">24204 14251 7533,'-35'-13'2968,"4"0"-2878,24 6 450,13 1-181,8 6-179,12 0 180,23 0-270,-11 0-444,-8-2 0,2-1-186,6 2 0,-1 0 225,-8-1 1,2-1-256,8 0 0,4 1 1,-4 1 209,-11 0 0,1 0-180,8-4 1,4-2-1,-5 2 180,4 2 540,-11-6 0,-3 1-270,-13 6 90,-8-4 1799,-16 6-1619,8 0 540,-14 0-1,10 6-539,-6 1 798,5 6-528,-3 6-990,9-4 270,8 21-179,9-19 179,11 8-90,11-20 0,-2-5-378,10 0 917,-17-7 1,0-3 0,10-6 450,-1-10 0,-2-3-91,-3-2 630,-9 0 1,-3 1-540,-7 7-271,-13-2-269,-1 19 90,-11 12-270,5 25 90,-6 4-288,9-10 0,1 3 423,-1 11 0,2 1-846,2-11 1,0 1 800,-1 16 0,2 2-60,2-10 0,1 0 0,1-1-120,1 8 0,2 4 90,-2-11 0,2 6 0,0 2 0,0-1 0,-1-6-877,1 0 1,0-3-1,-1 2 854,1 4 1,1 5-1,-1-1 1,-2-4 22,-2-1 0,-3-3 0,1-2-315,2 3 0,-2 1 135,-3 3 0,-4 3 1,-1-7-91,-8 4-244,-19-10 0,-7-7 784,-9-20-292,7-7 0,-2-4 652,-1-5 0,3-5-540,12-1 0,0-2-30,-3 2 0,-2-2 0,4 0 299,3-8 1,2 0-180,-7 0 0,1 0 0,9-1 0,1-4-720,-5-7 0,-1-5 1,3 1 499,3-1 1,2-1 39,-1 0 0,-1-3 0,4 3 0,7 1 0,3 2 0,2-2 0,-1 1 0</inkml:trace>
  <inkml:trace contextRef="#ctx0" brushRef="#br1" timeOffset="90">15425 8894 8941,'-6'-20'-428,"4"2"172,-4 10 50,6-3 253,0 10 194,0-5-172,0 6 144,0-6 8,12 4 61,-3-4-49,10 1 194,11 3-192,-1-9-837,16 9 677,-9-3 0,2-1-1092,-4 2 0,2 1 978,-4-1 0,3-1 1,1 1 8,12-3 0,3 1 0,-1 0-873,-7 1 1,-2 0 0,3 0 851,-2 1 1,2-1 0,1 1-1,2-1 16,-3 0 1,1 0 0,1 0 0,1 0 0,1 0-258,-5 1 1,0 1 0,1-1 0,0 1 0,0-1 0,1 0 291,1 0 0,0 0 0,0-1 1,1 1-1,-1-1 0,0 2-174,0-1 1,-2 1-1,1 0 1,0 0-1,0 0 1,1 0 156,1-1 1,1 1 0,-1 0 0,1 0 0,1 0 0,-1 0-20,-5 1 1,1-1-1,-1 1 1,1 0-1,0 0 1,-1 0-1,1 0 47,0 0 0,1 0 1,-1 0-1,1 0 1,-1 0-1,0 1 1,-1-1-14,5 1 0,0 0 0,-1 0 0,-1 0 1,1 0-1,-1 0 30,-1 0 0,0 0 0,0 0 0,0 0 0,-2 0 0,-2 1-53,8-1 0,-2 1 0,-1 0 0,2-1 41,-2 0 0,1 0 0,1 0 0,0-1 0,-2 2 25,3-1 1,-1 1-1,-2 1 1,0-1-22,-3 0 0,-2 0 0,0 0 1,1 0-91,-1 0 1,1 0 0,-1 0-1,-2 0 70,-1-2 0,-2 0 0,-3 0 0,0 2 1,-3-2 2,17-9 1130,-2 9-1041,-23-9-83,-5 9 1648,-17-9-1795,-12 4 239,-2-6-137,-9 5 1,-4 2 1902,-16-6-2034,15 8 0,-2 0 19,-4-2 1,0 1 26,-10 3 21,16 0 1,0-1 2651,-16 3-2658,9 0 83,2 0 53,14-6-221,7 4 105,11-9 221,-5 9 21,6-3 788,6-1-616,1-1-177,6-7-133,-5 7 445,9-4-363,-14 4-31,8-1 320,-5 3-369,-5 5-78,5 0 87,-6 0 3,0 0 87,0 11-251,-6-2 253,5 9-246,-10 1 359,9 1-363,-9 1 61,9 3 117,-4-3-58,6-1-171,0 4 187,0-9-17,0 9-65,0 2-114,0 2 209,0-2-118,6-2 26,-4-9 58,9 4 102,3-12-106,5 5 175,2-11-28,3 5-22,-4-12 68,6 5 4,18-17-3,-14 10-380,-6-1 1,2-1 205,2 0 0,0 1-544,-3 1 0,0 1 158,10 0 0,0 1 396,11 1 1,-1-1 0,-6-1 0</inkml:trace>
  <inkml:trace contextRef="#ctx0" brushRef="#br1" timeOffset="91">16036 7620 19511,'0'-33'-3277,"6"7"462,1-10 2462,6 18 1042,0-12-715,6 17 828,1 0-50,6 0-691,6 0 1287,1 0-390,0 6-391,-5 1 0,-1 0 225,11-1-293,-2 3 1,1 1-978,7-3 593,-19 7 1,0 4-345,4 5 0,-3 4-490,0 15 189,-10 0 0,0 6 0,-6-2-271,-7-4 1,-4 0-507,0 19 1,-6 2 608,-7-8 1,-3-3-246,1-4 1,-3 1 543,-2-3 1,-3 3-1,1-4 253,-1 3 1,-3-2 232,0-7 0,-4 0 0,3-3 360,0-1 1,-1-2 277,-11 7 1,0-5 529,-4-6-202,1 2 179,24-18-390,12-6-906,1-7-872,6-13 177,6-7-1320,7-6 1420,7-1 341,0 7 0,3-2 150,5 2 1,4-3-40,-8 9 0,2-4 0,1 2 0,-2 2 174,12-8 1,0 4 249,-2 4 1,2 1-1,-7 6 1,2 6-1,10 2 1</inkml:trace>
  <inkml:trace contextRef="#ctx0" brushRef="#br1" timeOffset="92">16751 6957 25498,'-33'-20'-3277,"7"1"0,-5 0 1472,16 10 1474,-10-8 355,12 10-40,6 0-416,1-5-1054,23 5 2371,5-6-539,2 9 0,3 1 337,15-3-535,-17 6 1,0 0 217,1 0 0,-1 0-1236,11 6 1679,7 1-329,-17 17-1438,-5-2-194,-8 10-751,-8 17 113,-10-11 1163,-1-13 0,-1 0 79,-5 1 1,-2-3 203,-19 14 269,13-11 1,0-2 515,-7-2 522,8 1 186,14-22 943,10 5-1975,31-17 793,-4 2-29,-5-1 1,2 1-780,3 5 1,-2 1-1,-4-3 1,-1 1-1,10 1 1,0 0-1</inkml:trace>
  <inkml:trace contextRef="#ctx0" brushRef="#br1" timeOffset="93">17584 6931 22266,'13'-26'-3277,"-6"6"427,-1 7 2675,-6 7-843,0 6 2463,-6 0-542,-7 6-389,-2 7-1040,-3 1 712,-7 28 97,9-11-843,1-8 0,0 4 776,2 10 0,0 0-1263,0-12 1,-2 3 593,3 7 1,0 9 0,0 0 0,0-5-1187,-6 6 1,-1 0 1329,7-8 0,0 4 0,-1 1 0,0-2 34,-6 8 0,0-2 0,0-1 54,5-7 1,0-1 0,-1 2-236,0-4 1,0 1 0,-1 1 0,0-1 301,-1 2 0,0 1 1,-1-1-1,0-2 42,-2 1 1,-2-2-1,1 2 1,2-1-1,0 1 1,-1 0 0,1-3-1,0-4 1,0 0-1,0 1 1</inkml:trace>
  <inkml:trace contextRef="#ctx0" brushRef="#br1" timeOffset="94">17519 7906 17427,'0'-33'-3277,"0"7"697,5 2 2449,-3 9 28,9-4 587,-3 12 67,11 1 321,-5 6-782,5 0 885,5 18-553,-2-8-284,-5 9 1,-2 4-126,-1 0-745,4 14 373,-11-12 0,-1-1-1012,2 14 842,-1-1 1,-1 6 0,-2-3-135,-2-10 1,-2 1 294,-3 13 1,-2 6-1,-5-6 279,-8-6 1,-4-5-364,1 2 1,-1-3 648,-2-11 0,-2-6 1118,-22-15-784,31-24 0,1-6-286,-4 13 0,3-2-514,11-14 0,8-7 0,2 5 407,10-13-159,-1 18 0,2-3 1,1 5-186,1 8 1,2 3 131,9-7 1,1 4 122,5 7 0,4 8 0,-13 5 0</inkml:trace>
  <inkml:trace contextRef="#ctx0" brushRef="#br1" timeOffset="95">18208 7815 14578,'0'-20'-2962,"0"7"2005,0 7 343,0 6 1737,0 0-495,-6 6-386,5 7-400,-5 1-460,0 28 973,-1 6-1458,-2-4 0,-1 2 1169,3-8 0,0 0-493,0 2 1,1 3 138,-1-5 0,1 2 0,1-3-81,4-3 0,-1-1 281,-3 3 1,-2 3 0,2-4-75,3 11 8,-4-19 630,6-21-518,6-26 116,2-8-3,-1-3-417,2 7 1,0-1 572,-1-19-210,-2 16 0,1-2 50,2-4 1,-1 0-47,1-11 85,-3 12 0,1-1-262,2-2 0,-1 2 93,-3 8 0,-1 0-20,2-8 0,1 0-77,2 8 0,-1 2 163,1-12 176,10-2 1960,-6 19-1953,0 12 532,-6 1-184,4 18-371,-3-3-22,-1 9-352,-1 19 40,-6-13-362,6 25 399,-6-23 0,1-1-1440,11 18 1228,-12-15 1,1 0 250,8 4 1,0-1-13,-5-6 0,0 0 100,5 7 1,1 0 49,2 0 1,0-2 69,10 13-6,-7-14 0,2-1 29,-1-8 1,0-1-344,5 14 1,10-1 0,-11-7 0</inkml:trace>
  <inkml:trace contextRef="#ctx0" brushRef="#br0" timeOffset="96">18195 8310 7533,'-15'-42'-270,"4"5"270,28 30 90,11-4-225,-1 9 0,4 2-741,4-5 0,2-1 876,8 5 0,1 0 0,-8-4 0,-1-1 0,1 2 0,-1 0 0</inkml:trace>
  <inkml:trace contextRef="#ctx0" brushRef="#br1" timeOffset="97">18780 7828 8711,'0'-28'133,"0"0"1,6-20 169,7 41-9,1 1-290,5 6 166,0 12 3,1-3-342,0 15 78,-4-4 1,-1 3-553,-4 3 1,-1 3 642,6 15 0,0 2-1625,-5-8 1,-2-1 1519,1 1 0,-1 0-55,-2 6 0,-1-1-828,-2-10 1,-1-1 890,4 7 0,-2-1-263,-4-2 0,0-4 242,5 6 98,-6 5 456,-6-24-497,-2-6 118,-5-6 2415,-12-13-2259,10-3-121,-10-10 250,7-11-303,3 7-5,2-20 31,7-2 841,5 16 0,2-1-957,2-1 0,0 1-256,-3 3 0,1 2-130,17-13-530,2 7 543,8 9 444,3-3 1,7 18 0,2 1 0</inkml:trace>
  <inkml:trace contextRef="#ctx0" brushRef="#br1" timeOffset="98">19392 7997 15587,'0'-49'-3277,"5"7"2681,-3 29 195,3 6 295,1 2 161,-5 5 19,5 5-230,-6 2-463,0 12 779,0 1-152,0 0 13,0 17-265,0 3-1139,0 8 914,0-3 210,0-19 169,6 4 179,-4-14-25,9 9-268,-3-13 203,4-4 143,2-3 743,10-5-506,-8-11-389,9 2 263,-1-27-63,-8 13-99,-4 2 1,1-1-132,5-17-1428,-9 10 1462,3-7-425,-12 15 261,0 1-262,0 7 268,0 7 185,0 12 20,0 7 17,-6 19-89,4-3-40,2 14 341,19-4-764,-3-4 585,1-15 1,2-3 263,20 10-139,3-7-36,-17-13 0,1-1-39,5-2 0,0-3 43,-6-3 0,0-1 63,7 1 0,0-4-589,-3-10 0,-2-4 506,10-10-92,-18 9 1,-1-3 26,-6-3 0,-5-1-1103,-6-9 839,-1 11 1,-7 1-14,-20 4 1,-7 5 166,6 4 1,-3 2-1,-2 2 1,-4 2-1,0 1 1,-9 2 0,0 0-1</inkml:trace>
  <inkml:trace contextRef="#ctx0" brushRef="#br1" timeOffset="99">21551 7803 11542,'-8'-28'-2582,"2"3"2714,6 12-397,0 6 250,0-5 215,6-1-67,-4 5-399,21-15 232,-13 20 501,26-14 124,-20 15-230,20-4 116,-20 6-61,14 0-249,2 18-1,-3-3-273,-1 14 1,-1 3-473,-3 7-514,-6-7 1,2 5 0,-4-3 511,-7-7 0,-1 1 372,6 15 1,2 7 0,-4-5-288,-6-9 1,-2-1 354,2 1 0,0 5 1,1 0-1,-3-7 55,-3-4 1,-1-2 37,4 23 0,-2-7-61,-2-26 1163,0-1-646,3-38 0,0-12-224,-1-3-61,0-2 1,0-8-1,0 4 0,-2 14 0,0-1-83,0-13 0,0-6 0,0 5-919,0 9 0,0 1 980,0-12 1,0-4-818,0 10 0,-1-2 0,2 4 191,1 4 1,1 0 1,0-6 1,0-4 0,4 11 347,14 7 297,5-4 1,5 29 0,2 0-1</inkml:trace>
  <inkml:trace contextRef="#ctx0" brushRef="#br1" timeOffset="100">22772 8089 18900,'0'-50'-3277,"0"8"853,0 29 856,-5 0 1053,-2 0-377,-6-11 695,0 8 256,-12-26-1102,9 25 1209,-4-7 1,-2 0 369,-1 6-177,-6 4 0,-3 4 503,1 16-244,-8 10 0,0 5 455,6 11-886,12-5 1,-1 6 0,4-3 296,2 12-486,10-10 0,1 6 1,5-6-342,12 9 206,7-3 0,6-4-509,12-17 598,8-2 1,2-6 150,0-15 90,-15-2 0,3-2 0,-5-3-75,9-17 61,-7 0 0,-3-2-1388,-8-10 1233,-8 20 0,-1-1-753,-2-8 1,-1 1-267,-1 3-8,-3-1 0,-4 3-525,-3 16 407,-21 3 1113,19 13-80,-12 15 0,-2 4 219,7 7 526,1 1 1,1 0-577,4 7 1447,5-2-1235,12-14 0,4-1 138,9 6-633,18-9 1,5-4 576,-21-9 0,1-3-309,11-2 0,5 0 0,-5-3 1,-11-3-1,-1 0 0,12-1 1,1 0-1</inkml:trace>
  <inkml:trace contextRef="#ctx0" brushRef="#br1" timeOffset="101">23618 8167 14758,'33'-35'-891,"-12"13"0,2 2 1219,3 5 1,0 2-87,-4 0 0,-1-1-661,5-4 0,-3 0 342,-9 2-194,-8-20-326,-19 14 317,-9 3 1,-4 1-96,-13-4-319,-5 8 1,-4 3 677,14 7 1,-1 1 110,-2 0 0,-3 0 1,3 3 110,0 4 0,2 4 12,0 0 0,-2 3 1,6 2 625,-8 17-598,15-3 0,4 1-238,9 1-195,11 9-93,15-16 0,5-1-107,6 3 216,12-4 1,3-4 79,-15-11 1,-1-2 60,8 1 0,3-3 128,11-7 1,-1-5 129,-15 2 0,0-4-164,5-6 0,4-5 0,-6 0 177,-10 2 0,-4-3-269,2-11 0,0-8 0,-5 4-92,-8 12 1,-2-1-50,-2-5 0,0-7 0,0 0 0,-3 6-127,-1 2 1,-2 1-11,1-7 0,0-5 0,0 6-947,0 11 0,0 3 810,0-5 0,0 2-235,0-5 142,0 12 206,-6 7 373,5 7-149,-5 18 1122,0-4-736,5 17 206,-11 18-376,9-11 1,-1 3 319,1-1 0,-1 1-355,1 3 1,1-1-86,1-7 1,2-2 163,1-1 1,1-1-210,0 6 1,1 0-94,2-2 1,1-1 167,-1 4 1,1-1-170,2-2 0,1-1 161,5 9 0,2 0-63,-3-10 1,1 0-3,9 13 1,1-1 173,-10-15 1,-1-1-385,2 1 0,0 1 287,-3-1 1,-2-1 0,4 12 0,-6-11 0,1 0 0</inkml:trace>
  <inkml:trace contextRef="#ctx0" brushRef="#br1" timeOffset="102">24346 7946 12851,'-14'0'783,"3"5"-977,11 8-829,5 7 87,-3 1 467,6 5 1,1 1 11,-1 6 342,2-6 0,0 2 23,-1 3 0,0-3 0,6 4 1,-5-5-1,-1-1 0</inkml:trace>
  <inkml:trace contextRef="#ctx0" brushRef="#br1" timeOffset="103">24360 7451 17954,'-11'-26'-1639,"0"0"1,-6-7-1639,17 59 2449,-4 7 0,2 2 713,6 13 0,-2-9 0,3 1 0,5-17 1,0 0-1</inkml:trace>
  <inkml:trace contextRef="#ctx0" brushRef="#br1" timeOffset="104">24984 7971 12745,'39'-20'-1441,"-18"7"1069,8 2 818,-14 3-331,5-5-31,-7-6-262,-7 5-201,-6-5-158,0-5 68,-6 8 41,-7-9 78,-13 6 233,-2 11 2,-3-9 178,-13 15 291,-4-4-350,19 10 0,-1 4 354,3 3 1,2 4-119,4 3 0,3 4-105,3 6 0,5 2-166,4 0 1,4-1-439,4 19 131,11-4-203,17-7 172,-1-14 256,10 7 110,-12-22 1,1-3 61,-4 0 0,1-2 238,8-5 0,-1-2 286,9-11-125,-6-11-125,-20-11-418,4 8-183,-12-14-62,-1 4-723,-6-7 738,-3 19 0,0 1-380,-4-8 207,0 3 130,-5 24 501,10 1-330,-4 6 1244,6 18-1027,0-3-18,0 17 251,6 12-82,3-21 0,1 1-199,0 9 1,2 0-105,9-1 0,1 0 145,-4-1 0,-1-2-1194,3-8 0,-1-2 919,7 17 24,10-10 322,-18-10 1,18 7-1,-16-16 1</inkml:trace>
  <inkml:trace contextRef="#ctx0" brushRef="#br1" timeOffset="105">25452 7776 12631,'0'-41'-3042,"0"10"2207,12 37 1471,-4 14-837,11 7 632,-12 0-66,11 9-329,-10-7-472,5 10 575,-6-15 0,-2 1-739,2 23 397,-3-14 0,-1 2-120,3-2 0,0-1-6,-5-3 1,-1-1-1286,6 16 1299,-6-19-54,6-13 247,-5-7-42,5-6 760,0-18-584,1-15 70,-1 8 1,1-3-137,-1-7 1,1-1 267,3 2 0,-1 1-511,-5 3 1,1 1 292,12-16 258,-4 2-1765,1 20 1783,5-8 132,0 24 11,1 1 294,0 12-103,11 13-91,-4 14-589,-4-8 1,-1 2 133,-7-3 0,-1 0-25,1-2 1,0 1-45,10 20-478,-9-8 16,8 4-553,-11-2 960,0-9 1,0 3-1,0-5 1</inkml:trace>
  <inkml:trace contextRef="#ctx0" brushRef="#br0" timeOffset="106">26727 7828 7533,'27'-34'-180,"0"-1"0,-1 8 0,-2 5-180,-4 5 180,-7 15 0,-8-10 630,-10 5-90,-14-11 270,-8-3-361,-7 7-179,-3 2 90,-8 12-3457,3 0 3003,14 0 0,0 0 364,-1 3 0,0 0-432,4 0 1,1 1 296,-4 4 0,-1 3-57,1 6 1,0 4 56,3 4 0,1 3 0,-4 9 0,4 4-45,8 1 1,6 2 89,4-4 0,6-1-621,5-5 1,3-3 620,0-4 0,4-3 0,14-1 0,3-2-90,-10-3 0,1-1 90,13 3 0,2-3-225,-4-3 1,2-2 524,5-1 1,3-1-526,5 0 0,1-2 225,-9-3 0,-3-2 0,-5 0 0,-3-1 0,5-2 0</inkml:trace>
  <inkml:trace contextRef="#ctx0" brushRef="#br0" timeOffset="107">26909 8257 7533,'26'-20'899,"5"2"-809,3 10 90,10 3-868,-17 4 1,-1 2 687,15-1 180,9 0-180,-6-6 0,-2 4 0,-17-2 0,1-3-180,2-2 0,0-1 135,2-2 0,1-4 0,5-11 0,0-2 45,-8 11 0,-3-1-45,-4-8 0,-4-1 90,-3 3 0,-4-1-129,-4-1 0,-3-1 84,-1-5 0,-4 1 0,-12-8-180,-12 9 0,-17 18 0,13 6 180,-14 1-90,1 12 270,6 1-180,-7 12 0,21-7 0,2 2 90,6 7 0,1 3 45,-6 4 0,3 3-183,8 7 0,3 2 183,-1 3 0,3-1-1105,8-7 0,3-2 1014,-4 2 1,3-2 45,13-3 0,4-2 0,-5-6 0,0 0-45,6 3 0,4-2-262,10-1 1,4-6 126,0-5 0,4-5 30,-5 0 0,3-1 1,1-4-219,-1-6 0,0-4 1,-1-3 217,-2-1 0,-1-3 0,-2-1-421,4-6 0,-5-2 256,-6 3 0,-7-1 225,-10-9 0,-8 1 0,-13-3 0</inkml:trace>
  <inkml:trace contextRef="#ctx0" brushRef="#br1" timeOffset="108">21654 9142 14758,'19'-32'-1735,"-4"16"1170,3-1 183,7 17 865,-4 0-448,11 6-44,-5-3 0,1 1-1446,11 3 1485,-7-1 0,4 0 250,6-5 0,3-1-197,-6 3 0,3 2 1,3-1-562,-2-3 0,4-1 1,0 0-1,-1 0 473,-3 1 1,-1 1-1,0 0 1,0-1-418,2-1 0,-1 0 0,2 0 0,0 0 418,-4-1 1,2 0-1,1 0 1,-1-1-1,-2 1-270,2-1 1,-3 1-1,1-1 1,3 0 295,0-1 0,3 1 0,1 0 0,1-1 1,0 0-110,-5 0 0,1 0 0,1-1 0,-1 1 0,0 0 0,-2 0 95,3 0 0,-2 0 0,-1 1 1,1-1-1,3 0 7,-3-1 1,1 1 0,1-1 0,2 1 0,-1-1 0,1 0 0,-1 1 50,1 0 0,1 0 1,0 0-1,-1 0 0,1 0 1,-2 1-1,0-1-46,2-1 0,-1 1 1,-1-1-1,1 1 1,0 0-1,1-1 34,-1 2 0,1-1 1,0 0-1,1 1 0,0-1 1,1 1-1,-1-1-8,-3 0 1,0 0 0,1 0 0,1-1 0,-2 1 0,0 0 0,-1 0 0,-3 0-17,3 0 1,-3 1 0,-1-1 0,0 1 0,1-1 0,2 0-8,-4 0 1,3-1 0,0 0 0,1 0-1,1 0 1,-1 0 0,-1 0 0,-1 1 40,2-1 1,-1 1-1,0 1 1,0-1-1,-1 0 1,-2 1-1,0-1-27,7-1 1,-2 0-1,-2-1 1,2 1-1,1 0-8,1 1 1,2-1 0,1 1-1,0 0 1,0 0 0,-3 1 56,4 0 0,-1 0 1,-1 1-1,-1 0 1,-2-1-140,2 0 0,-2-2 0,0 1 0,1 1 81,-6 1 0,1 1 1,0 0-1,0 0 0,-2 0-71,4-2 0,-1 1 0,-2-1 0,-2 1-470,-2 1 0,-3 0 1,2 0 121,6 0 0,1 0 1,-3 0-248,2 0 1,-4 0 305,-9 0 1,-2 0 15,5-3 1,-4 0 1011,-3 1-1433,-13-4 1797,-7 1-988,-17 3 3036,-3-3-3195,-30 5 330,2 0 196,17 0 0,-2 0-366,-12-3 0,-2 0-1426,9 2 1,0 0 1368,-11-2 1,-4 0 15,6 3 0,-1 0 1,2 0-1196,-2 0 1,0 0 1127,1 0 1,-3 0 0,-1 0 5,2 2 1,-1 0-1,-1 0-401,-3 0 1,-1 1 0,-2-1 406,12 1 0,-2 0 0,0 0 0,0-1 0,2 1-243,-3-1 1,2-1 0,0 1-1,0 0 236,0 1 1,0 0 0,-1 0 0,-1 0 8,2-2 0,-2 0 0,0 1 1,0-1-1,2 1-43,-1 1 1,2 0 0,0 0 0,-3 1 42,-2-2 0,-1 1 0,-2 0 1,-1-1-1,1 1 20,4-1 0,0 0 1,0 0-1,-1 0 0,0 0 1,-1 1-16,-3 0 0,0 0 1,-1 0-1,-1 0 1,0 1-1,-3-2 2,6 1 0,-2-2 0,-2 1 0,0 0 1,0 0-1,0-1 0,2 1 0,1 0 14,1 0 0,2-1 0,0 1 1,1 0-1,1 0 0,-1 0 1,1 0-16,-6 0 1,1 0 0,0 0 0,1 0 0,-1 0 0,0-1 45,1 0 0,-1-1 0,0 0 1,0 0-1,2 0 0,2 1-11,1 0 0,2 0 0,2 0 1,-1 1-1,-3-1 11,1 0 0,-3 0 1,0 0-1,-1 0 1,1 0-1,1-1 7,-4 1 0,1-1 0,0 0 0,1 0 0,2 1-36,-3 0 0,3 1 0,1-1 0,-2 1 68,5-2 1,-1 0-1,-1 0 1,2 0 0,0 0 42,-4-2 0,1 1 1,1-1-1,3 1-53,4 1 1,2-1 0,-1 0-3,-8-1 0,-1-3 0,3 1 17,0-2 0,4-1 595,-7-8-566,0-3 1488,31-1-1616,5 4 2117,13-3-2821,14 11 553,19 1 66,1 6 1585,5 0-1495,-12 3 1,2 0-897,-10-3 1,1 1 1003,11 5 1,2-1-29,9-4 1,2 0-564,-11 4 1,1 2-1,3-2 496,0-3 1,4-2-1,2 0 1,0 1-9,-7 2 1,1 0-1,1 1 1,1 0-1,2-1-264,0-1 1,2 0-1,1-1 1,0 0-1,0 0 1,-2 0 277,-4 0 0,-2 0 1,0 0-1,0 1 0,0-1 1,2 0-138,-2 0 0,0 0 0,0 0 1,1-1-1,1 1 0,0 0 1,1 0 172,-1 0 0,1-1 0,1 1 0,0 0 0,1 0 0,-1-1 0,-1 1 0,-2 0-50,8-1 0,-2 0 0,-1 0 0,0 0 0,1 1 0,3-1 38,-5 0 1,1 1-1,2-1 1,0 1 0,1 0-1,-1 0 1,0 0 0,0 0-23,-3 0 0,0 0 1,-1 1-1,0-1 1,1 1-1,-1-1 0,1 1 1,0-1 20,1 0 1,1 0 0,-1 0-1,1 0 1,0 0 0,1 0 0,0 0-1,1 1 12,-4-1 1,1 1 0,1 0 0,0 0 0,1 0 0,-1 1 0,0-1 0,-1 0 0,-1-1 0,-1 1-25,1-1 0,-2 0 1,0 0-1,-1 0 1,0 0-1,-1-1 0,0 1 1,0 0 13,4 0 1,0 0 0,0 0 0,0 0 0,-2 0-1,0-1 1,-1 1 9,8-1 1,-1 0-1,-1 0 1,-2-1 0,-2 2-57,-1 0 1,-2 1-1,-1-1 1,1 1 38,-2-2 1,1 0-1,1 0 1,-2 0-1,-4 1 189,6 3 0,-4 0 0,-4-1-208,3-2 1,-5 0 0,-2 3-1,-8 3 1,-17 1 0</inkml:trace>
  <inkml:trace contextRef="#ctx0" brushRef="#br0" timeOffset="109">2991 11404 7263,'10'43'1439,"-5"-13"-1169,14 8 0,3 2-1647,-10-17 1,0 1 1376,4 12 0,-1 3 135,-1 1 0,-3 1-225,-3-8 0,-1 4 157,-1 1 1,1 5-1,-1 1 1,-1-4-248,0 7 0,-1 1 112,-2-4 1,0 5 0,0-1-1,-3-6-22,0-3 0,-5-4 60,-5-2 0,-5 0 1,1-6 208,-11 6-89,-19-25 0,-5-9 90,7-1-30,5-12 0,-6-6 0,6 0-15,13 5 0,1-3-345,-12-11 0,-3-7 0,5 4 165,13 8 0,2 1 45,-3-4 0,-2-1 0,3 3 0,-6-10 0,-5-2 0</inkml:trace>
  <inkml:trace contextRef="#ctx0" brushRef="#br0" timeOffset="110">2718 11404 7533,'-17'-29'1638,"0"1"0,-8-14-1136,37 42-413,3 2 46,11 3 0,3 1-135,9-4-1093,-2 0 1,7 1 0,-3-2 425,-2-3 0,2-2 419,2 0 1,6 0 0,2-1 0,-6-1-463,-4-1 1,-3 0-1,2-1 620,0 1 0,3-1 0,1 0 0,-4 0-62,2-1 0,-2 0 1,0 0-1,2-1 0,0 0 1,-1-1-1,-1 0 1,0 0-1,0 0 0</inkml:trace>
  <inkml:trace contextRef="#ctx0" brushRef="#br0" timeOffset="111">11835 9986 7533,'-6'-26'180,"5"-6"-270,-5 16 180,0-1-450,5 23 450,-5 7 90,6-4 359,0 19-359,0-17 270,6 36-360,-5-28 0,7 13 0,1 1 90,0-1-90,6 7 0,1 1 0,-1-1-340,-3-8 0,1-1 160,0-7 0,-1-1 90,4 14 45,1-10 0,2-3-45,-3-7 810,20-10-720,-20-21 89,3-10 1,-2-5-360,-7-9 360,5-3 0,-1-1-629,-11 4 179,6 5 0,-1 2 90,-7 9 90,11-2-270,-11 13 270,11 17 0,-10-4 450,9 24-360,-3-4 0,4 11 360,7 12 319,1-14-544,1 3 0,2 0-45,7-1-149,-9-7 0,2-1 104,-2-9 0,1-4-473,14 4 608,9-4-90,-20-15 0,-1-3 180,6-8-181,-5 4 1,0-4 0,-8-8 0,-2-3 90,0 5 0,-2-1-135,1-9 0,-3-2 90,-4-4 0,-2-1-180,0 7 0,-2-1-45,-5-8 0,-3-4 0,0 5-626,1 6 0,-2 2 671,-7-17 0,-4 5-1484,-9 16 1505,4 8 0,-8 30 1,9 11-1</inkml:trace>
  <inkml:trace contextRef="#ctx0" brushRef="#br0" timeOffset="112">20796 15981 7533,'0'-33'270,"6"-11"89,-5 15-269,5-2-180,0 12 270,1 12 90,6 1 0,-6 6 0,5 11-270,-5-2 270,12 33-360,-11-18 45,4 14 0,-1 3 135,-8-1-45,9 8 0,0 1-1251,-4-3 1251,1-15 0,1 0-225,3 12 180,0-14 0,0 3-459,0-7 459,0-17 387,6-8-207,-4-14-90,-2-12 90,-2-17-90,-10 7-45,2-6 0,0-2 605,-3-3-920,0 3 1,0 3 89,0 10-360,0-5 360,0 34 180,0 33 90,6-5 45,2 18 0,3 2 45,5-11-60,-2-4 0,3 4 0,-1-5 574,9 3-469,7-4 0,2-3-135,-2-12 224,4-11 1,0-6-225,-4-11 225,0-16 0,-3-6-225,-12-6-944,-4 3 1,0-7 0,-4 5 718,-7 12 0,-1 0 105,3-13 0,1-7 0,-3 7-510,-8-7 360,6 10 1,-1 6-991,-5 19-1168,0 8 2338,5 19 0,-5 13 0,6 7 0</inkml:trace>
  <inkml:trace contextRef="#ctx0" brushRef="#br0" timeOffset="113">22057 15630 7533,'-6'-25'494,"-1"1"1,-5-7 45,-8 62-270,6 0-61,3 0 1,-2 6 0,1-2-1150,1-2 0,-1 2 976,1-2 0,-1 6 0,-2 4 0,2-2 0,1-4-506,-1 3 1,2-4 0,0 6 417,0-6 1,0 7 0,-2 3-1,1 2 1,0-2 0,1-2 0,1-6-580,0 12 1,1-6 0,0 3 576,-1-5 0,0 3 0,-1 2 0,2-2 1,1-5-7,4 2 0,1-5 0,0-2-71,-4 7 1,0 0-110,6-4 0,0 1 1,-1-5 239,-5-7 0,0-1 0,3 5 0,-1-2 0,-9-3 0</inkml:trace>
  <inkml:trace contextRef="#ctx0" brushRef="#br0" timeOffset="114">22448 16215 7533,'28'-32'149,"0"0"1,-2 5 0,-10 7 210,-16 14-180,-7 6 0,-18 0 180,-14 0-180,-3 6-774,15-4 0,-2 3 639,-6 6 0,1 2-1149,5-2 1,0 0 1193,-6 4 0,0 2-90,0 1 0,3 2-239,12-3 0,1 0 239,-10 2 0,2 1-147,10 5 1,3-1 236,-8 7-315,23 2 0,8 0 225,10-1-240,10-9 0,9 1 1,-2-5 14,-8-6 0,1-1 45,14 7 0,6 3 0,-8-4 45,-15-8 1,-3-1 89,13 8 0,-5 2-45,-12 6 407,-12-9-407,-13 8 180,-26-11 0,-4 0 655,9-9 0,-2-1-610,-3 4 0,0-2-273,7-4 1,0-1 227,-9 3 0,0 0-315,7-3 0,2 0 21,-17 0 204,-1-6 0,22-1 0,2-6 0</inkml:trace>
  <inkml:trace contextRef="#ctx0" brushRef="#br0" timeOffset="115">22525 16475 7533,'7'-25'674,"0"-1"1,6-4 134,1 7 1,2 4-630,1 11 180,19 8-450,-21 8 180,10 17 90,-5 18-270,-6-11-359,-4 6 0,-2 2 359,-5-15 0,1 0-180,2 22 0,1 0 180,-3-20 0,-1-2-45,1 14 0,-2-5 45,-2-17 1,0 12 125,0-28-126,0-1 360,-6-47 90,4 12-1296,1-1 1,-2-9 0,2 6 1114,0 10 1,2 0-30,1-11 0,2-6 0,1 5-1051,1 10 1,3 3 450,5-10 1,3 1 316,-1 10 1,2 3 0,3 4 0,2 0-1,0-3 1,0 1 0</inkml:trace>
  <inkml:trace contextRef="#ctx0" brushRef="#br1" timeOffset="116">29171 7516 15870,'-27'-11'-2654,"-3"2"1958,4-15-300,4 9 1473,3 2-328,37 13 652,11 30-1359,5-5-67,-18-5 1,-2 3 557,3 10 0,-3 1 168,3 8 51,-3-9 1,2 7 0,-4-5 329,-2 13-283,0-15 1,1 5 0,-3-7-116,-5 4 311,5 3 1,-5-11 960,-8-29-1105,3 5 23,-1-29 1,1-14 38,2-2-926,1 6 0,1-6 0,0 6 601,6-7-157,-4-6 0,4 2-736,17 15 1149,-9 1 162,20 61-1127,-20 3 539,-2-3 0,1 5 0,-2-3 21,-5-8 1,1 0 106,7 7 1,3 4 0,0-5-71,2-3 1,0-3-85,-4 2 0,2-6-226,21-14 777,-35-34 1,-7-12 9,5 2 1,-1-3 0,-1 0-510,-2 5 1,-2 1 0,0-2 53,-1-1 1,0-3-1,0 0 1,2 5-158,5-9 0,5 4 405,8-2 1,7 6 0,0 11-1,4 10 1,8 16 0,-1 1 0</inkml:trace>
  <inkml:trace contextRef="#ctx0" brushRef="#br1" timeOffset="117">30329 7243 7991,'-39'-21'520,"0"-1"1,3 0-1,7 9 620,16 19-947,8 18 1,3 5 2,-4 13-924,6-1 1,1 9 0,-2 4 603,-2-11 0,-2 4 0,-2 1 0,1 3 0,-2 1-286,3-11 0,-1 2 1,-1 1-1,1 1 1,-1 0-1,0 1 0,-1 0 1,1 0 179,-1-3 1,0 2-1,0 0 1,-1 0-1,0 0 1,1 0 0,-1-1-1,1-2 1,0 0 51,-2 8 1,1-1 0,0-2 0,0-1 0,0-1 0,0-4 0,-2 7 0,-1-3 0,2-4 0,2-7 0,1 10-1</inkml:trace>
  <inkml:trace contextRef="#ctx0" brushRef="#br1" timeOffset="118">30212 8426 9006,'-14'-28'62,"2"-1"-101,18 27 162,-4-4 353,27 1-241,-24 3 178,30 14-433,-32 4 21,14 27 110,-15-14 60,3 11 1,1 4-332,-2-11 0,-1 0 24,1 5 0,-1-2 198,3 12-112,0-47 59,-5-8 177,5-13-291,-3-7 0,0-1 249,4-6-239,-1-4 1,1-1-99,12 1 71,7 10 234,-4 26-133,-4 24 1,0 10-66,-5-1 1,1 1 181,5 3 0,1-2 90,7 0-235,-8-30 360,-13-41-215,-6 9-175,0-8 606,0-7-226,0 25-271,0-21 26,0 37 216,0-9-184,6 30-214,1-2-52,0 10 0,-1 2 31,1 4-107,-1-4 1,0-1-161,1 7 384,6 4 1,6-10-1,1-3 1</inkml:trace>
  <inkml:trace contextRef="#ctx0" brushRef="#br1" timeOffset="119">30745 7946 12331,'-31'-7'37,"-1"1"0,1 2 0,8 0-264,16-2-323,1 6 765,6-5 612,11 3-1286,4-4-442,34 12 442,-21 0 1,0 1 17,-1-1 0,0 3-232,9 9 0,-5 6 113,-7 18 478,-7-22 1,-3 1 553,-14 15-334,-8-23 54,-5-5-55,0 3 741,0-9-32,0 3-320,6-5-1297,31-17 854,-6 13-1239,26-19 1152,-1 15 1,-7-4-1,-11 5 1,1 0 0</inkml:trace>
  <inkml:trace contextRef="#ctx0" brushRef="#br0" timeOffset="120">31642 7854 7533,'0'-34'389,"0"-1"1,1 6 0,-2 3 60,-4 1 269,3 17 451,-20-10-721,6 17-449,-34 7-90,20 3-270,-3 15 1,-1 5-1436,3-2 1750,8 3 0,2 1-225,4-8 1,4-1 89,3 20-315,-3-3 0,3 1 226,8 1-1,11 4 0,5-1 90,5-11 210,1-8 0,5 4 0,-3-4-120,9 12 0,-10-10 0,1 3 0,-4-2 0,-1 19 0,-5-16 0,0 4 0,-7-4 270,-15 9 135,-8 1 0,-7-4-225,4-23 0,-4-3 67,-11 2 0,-6 0 0,4-3-484,7-6 1,0-1 460,-13 1 0,1-2 38,13-7 0,4-2-26,-4-2-1124,19-18 1,8-5 1001,14 3 0,8-2 0,5 2 0,17 2 0</inkml:trace>
  <inkml:trace contextRef="#ctx0" brushRef="#br1" timeOffset="121">31668 8257 8059,'-20'-17'786,"0"0"1,-6-14 291,9 19-561,15 4-125,-4 3 381,18 5-979,26 11 277,-6 3-329,1 9 0,0 4 339,-3 4-623,-4 10 1,-3 2 436,-1-3-456,-11 6 0,-3 0-1019,-2-7 1760,-4-11 0,-4-1-54,-10-7 324,-2-7-180,-7-7 0,-9-24 179,14 3-224,2-24 0,4-6-225,4 18 0,4-3-243,5-8 1,2-8-1,3-2 1,0 5-1,1 8 1,1 3-1,1-2 1,3-6-1,1-1 1,-1 1-1,1-1 1</inkml:trace>
  <inkml:trace contextRef="#ctx0" brushRef="#br1" timeOffset="122">27585 4057 14971,'-13'-18'-1725,"6"3"1715,-5-4-480,5-5 1240,0 8-443,1-3-27,6 13 192,17 6-1025,17 23 149,-4-11 46,-4 21 1,-4 5-142,-6-4 461,-6 4 1,1 8-1,-2-4-189,-4-13 0,-1 1 281,1 5 1,1 6 0,1 1-1,-2-4-83,-1 11 0,0-4 206,2 4 0,1-4 509,2-14 1,-1-14 190,-5-24-30,9-21 0,0-5 139,-4-9-1394,0 5 0,1-7 0,-1 5 627,-4 11 1,1 0-83,2-8 0,2-4 1,-2 6 590,1-11-450,4 13 0,1 3 817,-5 14-1498,21 9-289,-13 15-89,8 15 1,1 5-531,5 4 587,-7-5 1,4 6 0,-4-5 120,-6-8 0,-1-1 41,11 11 1,2-2-211,-8-14 0,1-4-250,1 0 1,1-1 247,24 3 1205,-11-8 38,-12-16 2312,-16 2-918,14-33 51,-20 6-1995,4-11 0,-2-4 705,-8 17 1,0 0-98,0-11 0,-1-4-494,-4 7 0,-1-2 0,1 3-4,2-3 1,2 1-403,-3 3 1,0-3 0,3 6 330,5 9 1,4 6 0,8-3-1,8 12 1</inkml:trace>
  <inkml:trace contextRef="#ctx0" brushRef="#br1" timeOffset="123">29236 3680 15741,'-20'-6'-1408,"2"5"2025,11-11-1458,1 11 764,0 7 1977,4 8-1531,-6 19 1,-1 6-44,5-13 0,-1 3-990,-4 12 1,-4 10 0,0 2 0,1-6 970,1-5 0,1-4 0,-1 6-215,0-4 0,-2 6 0,0 4 0,-2 1 0,1 0 1,1-3-1,1-6-338,-1 4 0,2-6 1,0 1-1,-2 6 339,1-5 0,-2 5 0,-1 3 0,-1 2 0,1 0 1,-1-2-1,2-3 0,2-7-193,-1 2 1,2-5-1,-1-2 1,-1 6 123,0-2 1,-2 5-1,-1 3 1,-1 0-1,2-1 1,0-5 0,4-5 49,-2 4 1,3-7 0,-1 3-114,-2 3 0,-1 5 0,2-3 0,4-6-354,5-8 0,4-4 165,1 25 0,16-35 1,2-1-1</inkml:trace>
  <inkml:trace contextRef="#ctx0" brushRef="#br1" timeOffset="124">29133 5097 14140,'-27'-19'-754,"0"0"1,3-1-1,3 1 325,1-3 654,14 5 250,14 22-1241,21 26 531,-5-1-943,1 9 1,-1 1 753,-1 1 650,-4 4 0,-1-1 310,-4-10-289,-2 0 1,0-2-286,-3-14 581,2 11 363,-11-34 105,0-2-420,0-18 0,0-5 32,0-5-488,0 3 1,0-2 164,0 8 1,0 1 1754,0-12-1910,2 0 0,2 1 308,4 5-819,11-13 485,-5 31-113,16 37-1355,-14-6 823,3 20 1,-2 2-205,-7-5 359,8 5 0,-1-2 267,-13-14-248,20 13-383,-17-59 526,0 9 679,-1-21 0,-1-4 225,2 4-447,-1-5 1,2 1 648,5 11-770,-4 2 1,1 3 127,4 13 331,11 15-1279,-11 10 298,-1 15 1,-1 4 82,2 5-595,-5 9 1,0-1 575,5-7-86,-8-4 1,1-2-304,6-12 478,6 2 1,-5-25-1,5-8 1</inkml:trace>
  <inkml:trace contextRef="#ctx0" brushRef="#br1" timeOffset="125">29744 4370 11581,'-35'-28'-1140,"5"3"2141,23 1-209,7 8 14,20 0 0,7 2-44,14-1-1855,-8 9 1,7 2 0,-3 1 354,-7 1 0,0 4 280,5 8 0,3 6 0,-7 0 733,-9-2 1,-5 5-397,-1 18 0,-3 9 0,-6-3 112,-7-10 0,-7 0-425,-3 4 1,-4 6 0,-1-1 0,-1-6 623,-3-3 1,-2-3 21,-6 6 0,-4 2 0,4-9 736,-5-4 311,1-2 1426,39-30-2218,18-15 1,8-4-342,-6 7 0,4-1-269,-3 0 1,5-3-1,2-3 1,1 1 0,-3 3-1,8-4 1,-1 2 0,2-1-1,-5 2 1,0 1 0,0-1-1,-1 1 1,1-1 0</inkml:trace>
  <inkml:trace contextRef="#ctx0" brushRef="#br1" timeOffset="126">28131 9480 8775,'-21'0'270,"3"0"-180,18 0 90,0-6 219,0 5-134,6-5 11,-4 6-326,9 0 230,-4 0-540,0 0 180,5 0 270,-5 0-980,0 6 852,5 1 1,-10 6 0,4 0 0</inkml:trace>
  <inkml:trace contextRef="#ctx0" brushRef="#br1" timeOffset="127">28209 9739 7620,'-35'6'640,"-1"-5"-461,22 5-349,1 0-3,8 1 368,-1 0-454,4 5 168,-4-5 106,12 6-381,1 0 1,12 0-101,-5 0 179,5 0-7,0 0 288,-4-6 0,9 11 0,-4-4 0</inkml:trace>
  <inkml:trace contextRef="#ctx0" brushRef="#br1" timeOffset="128">28235 10025 7620,'-15'20'-125,"-8"-1"406,21-12 83,-10 5 182,12-11-374,0 5-268,0-6-12,0 0-353,6 6 454,7-5 1,1 11 0,5-5 0</inkml:trace>
  <inkml:trace contextRef="#ctx0" brushRef="#br0" timeOffset="129">28248 10324 7533,'-41'6'0,"-2"-5"629,23 5-359,5-6-180,-2 6 180,16-4-90,-4 3-540,5-5 0,11 0 360,-3 0 0,17-5 0,-4-3 0</inkml:trace>
  <inkml:trace contextRef="#ctx0" brushRef="#br0" timeOffset="130">27871 7230 7533,'-20'0'449,"1"0"-269,6 0-180,6 0 180,1 0-90,6 0 270,0 0-270,0-6-90,6 5 0,1-10-270,6 3 180,-6 1 90,11-5-719,-16 5 359,16 0 360,-11-5 0,6 5 0,0-6 0</inkml:trace>
  <inkml:trace contextRef="#ctx0" brushRef="#br1" timeOffset="131">27845 6970 8665,'-30'-17'441,"-1"1"0,6-1 0,5-4-356,13-3 1,7-2-673,11-2 0,4 1 154,-3 3 0,1 0-306,9-4 1,-2 3 731,-11 1 0,8-13 1,-10 11-1</inkml:trace>
  <inkml:trace contextRef="#ctx0" brushRef="#br0" timeOffset="132">27715 6528 7533,'-33'-20'-810,"7"1"810,7 6 450,6 0 180,-6-12-720,10 9 90,-2-14-540,11 10 180,0 0 90,17-11 270,-7 16 0,15-16 0,-12 11 0</inkml:trace>
  <inkml:trace contextRef="#ctx0" brushRef="#br0" timeOffset="133">27559 6112 7533,'-40'-20'0,"8"1"0,13 6 0,6 6 0,0-5 0,0 11 0,6-11 0,1 5 0,6 0 0,0-5 0,0 5 0,6-1 0,1 3 0</inkml:trace>
  <inkml:trace contextRef="#ctx0" brushRef="#br0" timeOffset="134">27338 5891 7533,'-28'-13'179,"1"0"1,-10-2 0,19-8-899,17 20 719,-11-20 0,5 14 0,-6-9 0</inkml:trace>
  <inkml:trace contextRef="#ctx0" brushRef="#br0" timeOffset="135">27142 5735 7533,'-34'-6'0,"4"-1"0,17-1 180,0-3 89,-1 9-89,2-9-270,-1 4 180,0-6 90,5 5-540,2-3 181,6 4 89,0 0-900,6-5 720,2 5 270,-1-1 0,11-3 0,-4 4 0</inkml:trace>
  <inkml:trace contextRef="#ctx0" brushRef="#br0" timeOffset="136">27051 5579 7533,'-21'-8'449,"-8"-3"-269,21 9 720,-23-9-720,21 4 0,-13-1 179,16 3-628,0-1 179,1 4 270,6-3-1080,6 5 540,-5 0-539,17 0 539,-10 0-540,28 0 631,-19 0 179,8 0 90,-8 5 0,-14 3 0,14 5 0,-9 0 0,-1 5 0,-1-3 0,-6 9 0,0-9 0,-12 9 0,9-9 0,-14 4 0,9-6 0,1 0 0,-4-6 0,10-1 90,-11-6 90,11 0-180,-5 0 179,6-6 361,0-7-360,0-2 450,-6-15-271,4 14-269,-4-3 360,1 2-270,3 14 270,-9-14-360,4 16 90,-1-11-360,3 10 360,-1-4-450,4 12 360,-4 2-450,6 16 90,0-2 135,3 4 0,0 3-135,-1 8 90,6 9 1,1-1-1,0-3 150,-2-9 0,2 4 0,0-6-60,5 4 90,-2 2 0,0-2 90,3-11 270,-2 0-181,-1-18 1,-11-29-90,5 6-90,-6-15 90,6 1 0,-5 15-450,11-26 360,-11 25-449,11-19 269,-5 22 0,11-5 270,-3 6-270,10 0 360,-5 6-180,12-5 0,-5 11 0,16-17 90,-19 15 0,18-14-90,-32 16 449,13-11-269,-22 11-180,5-5 540,-12 6-270,-1 0 180,-18 0-360,10 0 269,-22 0-449,27 0 180,-19-6-180,21 5 90,-11-5 0,6 0 90,0-1 0,0-6-270,-12-12 90,9 9-270,-9-5 1,-3 0 359,-4-2 0,4 7 0,-1 0 0,-10-3 0</inkml:trace>
  <inkml:trace contextRef="#ctx0" brushRef="#br1" timeOffset="137">27988 10272 18360,'7'-21'1307,"17"-3"745,-9 23-3153,23-5 563,-16 6-270,-4 6-284,-1 13-365,-14 8 1029,15 12-851,-17 0 1003,5-6 0,-12-1 0,-1-6 1</inkml:trace>
  <inkml:trace contextRef="#ctx0" brushRef="#br1" timeOffset="138">28144 10480 14315,'-20'0'540,"1"0"-270,6 0 90,0 6 539,0-4-1134,6 9 826,1 2-713,0 7 343,5 0-228,-5 17 1,12-9-1,1 17 1</inkml:trace>
  <inkml:trace contextRef="#ctx0" brushRef="#br1" timeOffset="139">28001 11000 14315,'-32'7'856,"1"-1"0,0 0 1,8 2-664,16 4 382,1 1-336,6 1-1452,0-2 476,0 1 251,0 6-303,0 13 740,0-3 1,0 9-1,0-13 1</inkml:trace>
  <inkml:trace contextRef="#ctx0" brushRef="#br1" timeOffset="140">27754 11430 14315,'-38'18'406,"-1"-1"1,0 1-1,6-4 1,1-2-1,3 1-320,6 3 0,2-1 506,-17 5-1413,11 0 996,1-7 306,7 10-63,12-13-835,1 15-342,0-7 167,4-3 480,-4 4 0,6 0 1,0 1-1</inkml:trace>
  <inkml:trace contextRef="#ctx0" brushRef="#br1" timeOffset="141">27298 11845 13299,'-27'14'-534,"0"0"0,-16 5 1877,12-7-1043,15-5 96,-9 0-369,7-1-202,9-6-289,-8 0 102,16 0 19,-5 0-1221,6 6 582,0 1 225,0 0 132,-6 10 107,-7 3 553,-2 2 46,-2-3 0,-2-2 277,2-1-282,-19 9 481,10-6-174,-2-5-228,-4 5 444,1 0-447,9-5 256,-8 5-392,16-6-373,1 0 151,1 0 353,10 0-442,-4-6 184,1 10-134,-3-14-195,-4 20 434,-2-20-87,1 15-125,0-17 434,0 11 341,-11-11-525,14 11 118,-13-11-78,21 5 24,-4-6 8,6 0-71,0 6 31,0-5-141,6 5-117,1-12 127,7 5 0,-2-11 0,1 5 0</inkml:trace>
  <inkml:trace contextRef="#ctx0" brushRef="#br1" timeOffset="142">26662 12301 8823,'-34'13'-489,"3"0"1043,5 0-403,5-6-114,8 5 325,1-11-599,11 5 182,-5 0 434,6-5-413,0 5-77,0-6-57,6 0 45,1 0-140,6 0 130,1-6 156,-7 5-45,4-11 364,-9 11-82,9-5 356,-9 0-320,3 5-207,-5-5 300,0 6-714,0 0 74,0-6 90,0 5-189,0-5 122,0 6-338,0 0 297,6-6 332,-4 5 209,4-5-181,-6 6-209,0 0 89,5-6 297,-3 5 30,3-5-1,1 0-294,-4 5 0,9-5-109,-3 0 351,-1-1 221,4-6-204,-4-6-397,0 5 391,5-11 20,-5-1-156,1-1-73,-3 1-8,1-11 32,-4 14-128,4-14 70,-1 11-13,-3 0 37,3 6-37,1 1-73,-4 6 129,4 6 137,0-5-135,1 11-72,0-5-121,10 12-30,-14 1-64,14 6-230,-4 6 202,-4 1-325,9 0 67,-11 10 299,6-14-243,-6 15 432,4-11-24,-3 6 298,5-6-325,0 5 413,0 1-250,5 1-127,-3-1 111,4-13-231,-1 4 53,-3-14 201,3 14-183,-4-15 197,-1 4-29,-6-6 108,-1 0 148,0 0-28,-5-6 162,5-1-133,-6-6 50,-6 0-459,-1 6-298,-6-5 199,0 5-6,-18 0 98,14 1-235,-19 6 52,10 6 224,-1 1 337,-5 6-145,8-4 1,-1 0-1603,-19 12 1615,14-9 1,-4 2-41,-9 10 0,0 1-65,7-7 0,-1 1-57,7-1 0,-2 2 0,-1-1-209,-1-2 0,0 0 0,2-1 220,-1 2 1,0 0-1,-11 7 1,1 0-1,17-9 1,1 1 0</inkml:trace>
  <inkml:trace contextRef="#ctx0" brushRef="#br1" timeOffset="143">23475 11573 9408,'-26'6'859,"6"-5"-1211,1 10 1802,6-3-297,6 5 141,-5-6-333,17-1-770,-10-6-44,11-6 623,0-13 841,1 3-863,0-32 439,5 7-1706,-11 12 0,0-2 1022,2 4 1,-1-3-213,-1-8 1,-1-5 0,-1 2 532,1-1 0,0-2-1405,0-1 0,0-6 0,0-1 0,0 4 566,0 6 0,0 4 0,0-3-328,0 3 0,0-2 1,0 0-1,0-1 252,0-1 1,0 0-1,0-1 1,0 1 79,1 1 0,-1 1 1,0 0-1,-1-2-72,0-7 1,0-1 0,-1 0-1,1 4-426,0-1 0,1 2 0,-1 3 418,-1 3 0,0 2 0,0 1 207,2-6 1,0 2-119,0 4 1,0 2 25,1 1 0,-2 1-39,-2 3 1,0 3-171,2-2 1730,-5-4-1394,6 13-289,0 12 1606,0 1-1522,0 6 1043,0 0-2943,0 6 3521,0 1-2071,6 12 113,-5-11 266,11 21-96,-10-19 312,3 27 1210,-5-21 355,0 26-1502,0-20-90,-5 28 521,-3-27 39,-5 25 202,6-26-587,1 11 1,0 1 168,-1-1-778,1 8 0,-1 2 512,-2-15 0,-1 0 34,0 14 1,0 0-1417,3-10 0,0-3 1258,-2-3 1,0-2 176,-4 14-194,4-22-56,-2-10-1073,11-15 656,6-39-208,-5 16 524,8 4 0,0 0-210,-1-5-202,5 1 10,-1 12 107,1-4 901,-5 9-772,21-10-207,-19 17 2462,21-4-3043,-11 12-191,12 0-28,-10 0 971,8 0-682,-16 0-40,5-6 1288,-6-12 115,-6-4 1154,-12-27-552,-4 18-539,-13-5 1,-4 0-1082,0 9 568,1-4 0,1 3 5,4 12 0,-5-15 0,5 11 1</inkml:trace>
  <inkml:trace contextRef="#ctx0" brushRef="#br1" timeOffset="144">23801 10259 9264,'-21'-5'-1561,"2"-3"1229,12 1 1924,-4-5-1233,9 11 55,-3-5-131,5 0-269,0 5 151,11-5 22,9 6 132,8 0-520,4 6-146,-7-5 209,7 17-168,-4-10-230,-2 17 122,10 1-1853,-19 1 2298,1-9 1,0 2-40,-4 4 0,-2 2-330,3 9 1,-2 3 453,-2 7 0,-2 2 60,-1 0 1,-4-1 136,-8-3 1,-4-3-110,2-14 0,-2-4 575,-19 20-86,-5-27-505,11-2 223,-9-7-94,9-18-572,-5-14 224,17 2 0,4-4 170,0-7 1,4-2-192,9-6 0,3 0-716,-1 6 1,2 1 827,3 3 0,2 2-35,-5 8 1,1 1 0,3 0 0,0 0-1,1-2 1,0 1 0</inkml:trace>
  <inkml:trace contextRef="#ctx0" brushRef="#br1" timeOffset="145">24568 9882 10580,'-13'-7'-1178,"5"1"1462,3 6-38,5 0-153,-6 0 150,4 6 1340,-4 1-854,6 6 164,0 12 294,0-4-538,6 17-123,-5-9 0,0 4-982,5 8 0,-1 5 794,-3-2 1,-2 4 0,0 1-1159,1-6 1,1 2 0,-1 0 0,0-1 795,0-6 0,-1 0 0,-1-1 1,1 1-475,0 3 1,0 1 0,0-1 0,0-3 435,0-1 1,1-2 0,-2-1-96,0 0 0,-1 0 0,0 2 152,0 8 0,0 1 1,-2-3 20,-1 0 1,-2-1 66,1-7 1,-1 2 0,1-2 35,-1-1 0,0-3 184,-6-5 1,1-1-152,3 21-237,-2-20 490,11-18 1,0 4-1,0-4 1</inkml:trace>
  <inkml:trace contextRef="#ctx0" brushRef="#br1" timeOffset="146">24866 10689 11460,'-14'-6'-1276,"3"-2"656,5-5 474,5-5 717,1-3-307,1 1 154,10 1 155,-4 6-228,7 0 314,-1 6 111,0-4-71,6 3-444,6 1-103,14 1-37,-4 12-862,3 19 29,-18-2-581,5 20 870,-15-15 0,0 0-1050,0-3 0,0 1 1274,0 10 0,-1 3-24,-2 2 0,-1 1 155,-2-7 0,-1 0 21,0 9 1,-1 0 240,-1-4 0,-2-3-750,-1-8 1,-1-2 780,1 3 1,-3-3-164,-25 10 899,6-21 22,-19-4-335,21-19-672,-8-12 57,10-13-378,5-3 202,-2-9-72,15 13 1,2-1-44,-6-12-20,8 13 1,2-1 83,1 4 0,3 0 937,7 1 1,3-1-595,-2-5 1,2 1 0,4 8-1,1 2 1,-4 3 0,1 1-1</inkml:trace>
  <inkml:trace contextRef="#ctx0" brushRef="#br1" timeOffset="147">25322 10623 12418,'-7'-13'-2647,"1"0"2848,6 0 396,0 0-112,6 0 78,-5 0-560,17 6 426,-15 1-147,20 6 200,-21 0-339,16 23-649,-17-5 473,2 21 1,0 6-265,-3 4-523,-1-15 1,-1 7 0,1 2 0,-1-5 637,2 5 0,-1 0 98,-1-1 1,1 6 0,-1-1 0,1-6 89,1-1 1,0-3 27,0-1 1,0 1 0,0-8 741,0-6-82,0-17-464,0-22-151,0-18 0,0-4-100,0-9-240,-3 7 0,0-2 58,3 4 0,-1 1 138,-2 9 1,0-1-134,1-8 0,0-5 0,0 5 980,2 5 1,-1 2-894,-2-14 1,0 1-42,3 11 1,0 2-21,0-13 223,-1 18 1,2-1-136,7-3 0,1 3 319,1 6 355,15-15 104,-12 35-668,0 0-9,0 12-526,0 2-243,-6 18 586,2-5 1,-1 3 24,-3-4 1,-1 4 53,5 8 0,3 6 0,-2-3-819,-3 0 1,1 0 846,2-6 1,0 2 0,1-2-50,2 7 0,0-3 266,-3-14 0,1 0 4,4 7 1,1-2-605,10 9 152,-5-5 301,4-14-1117,-12-3 998,0-9 0,-6-1 0,-1-1 0</inkml:trace>
  <inkml:trace contextRef="#ctx0" brushRef="#br1" timeOffset="148">25439 11014 8858,'-8'-35'-911,"26"-7"1152,5 26-783,-1 3 0,1 1 0,16 0 1,0-1-1</inkml:trace>
  <inkml:trace contextRef="#ctx0" brushRef="#br1" timeOffset="149">23280 5604 10698,'-21'0'180,"9"0"-180,6 0 180,6 0-90,0-5 311,0 3-204,0-3 18,0 10 177,0 3-91,0 5 90,6 6-392,-5 12 269,11 4-1179,-11 10 882,5-9 0,0 2-557,-2-10 0,-1 3 550,0 6 0,0 9 0,0 0 0,1-6-8,3 2 1,-1 1 50,-3-6 0,0 6 0,-1 2 1,0-2-1,1-7-1102,4 2 0,-1-2 1105,-1 2 0,-1 3 1,0-5 47,3-5 0,-1-4-65,1 15 36,-1-16 0,0-3-40,-5-7 496,5 1-752,-6-17 858,0 0-710,0-6 3117,0-13-2843,0 3 73,0-14-343,0 4 0,0-1 166,0-5-110,-6 0 53,-1 11-303,0-4-72,-10 6-312,14 5 555,-20-5-660,14 12 370,-10 1 98,0 6 156,4 0 362,-3 0-18,-1 6 524,11 1-6,-15 6-12,20-6 291,-9-1-528,12 0-317,0-5 269,0 5-180,6-6-514,1 0-188,6 0 42,6-6 2,-5 5 199,10-11 257,3 5-128,-5-6 14,8 6 174,-10-5 295,6 11-326,-5-5-61,3 6-139,-15 6-451,2-5 345,-11 22 374,0-13 215,0 15-293,-6 0 580,-1-9-30,-6 14-78,-5-4 466,9-5-310,-9 4-386,17 0-408,-5-9 387,0 8-317,5-5 1,7 1 0,8 6 0</inkml:trace>
  <inkml:trace contextRef="#ctx0" brushRef="#br1" timeOffset="150">23969 5994 15236,'-45'0'-193,"16"0"-130,-7 6 663,27-4-593,4 4 918,12-6-1355,29 6 408,-6 1-242,7 7 0,0 2 94,-14-5 0,-1 1-663,6 10 1,3 4 0,-5-1-64,-5-6 1,-3 2 978,4 11 1,0 6-1,-5-5 97,-1 9 165,-9 6 0,-8-1 519,-13-20-28,-9-1 1,-4-4 439,-10-15-631,3-8 1,-1-4-219,-1-3-206,13-14 0,3-4-85,6-6-50,11-10 1,6-1 27,6 3-46,9 2 0,5 3 0,8 6 0,-5 11 0,-1-1 0</inkml:trace>
  <inkml:trace contextRef="#ctx0" brushRef="#br1" timeOffset="151">24542 5878 11461,'0'-26'1206,"0"5"126,0-3-712,5 15 771,-3-2-917,3 5-317,-5 5-503,0 12 737,-5 11-303,-2 15 0,1 5-27,2-13 1,-1 3-882,-2 3 1,-3 7 0,0 0 0,2-4 451,3 8 0,-1 1 331,-2-8 0,-4 6 1,0 3-1,0-2 0,2-6-354,3-2 1,2-4-1,-1 4 336,-3 4 1,-2 7 0,0 1 0,1-2-1,3-7-649,1 5 1,2-3 563,-3 0 1,1 2-1,1-6-64,3-8 1,4-6 6,10 6 0,2 5 1,13-23-1</inkml:trace>
  <inkml:trace contextRef="#ctx0" brushRef="#br1" timeOffset="152">24659 6567 13145,'-35'-14'-1749,"10"2"1240,14 12 1433,10-6 375,-5 5-1453,12-5 1842,12 0-1369,4 5-47,27-5 144,-19 6-288,4 7 1,-1 3-695,-7 0-145,7 15 1,-1 4 451,-13 3-347,0 7 0,-2 1-1667,-10-1 2478,-5-11 0,-4-1 484,-11 10 445,-7-13-496,-1-8 0,-2-2 356,-7-7-327,-8-7-591,8-18-910,20-10 628,-2-5 1,1-2-491,9-11-305,7 11 0,3-4 1,2 5 680,15-10 366,-1 4 1,3 2 0,-5 20 0,0 3-1,2-5 1,-1 1 0</inkml:trace>
  <inkml:trace contextRef="#ctx0" brushRef="#br1" timeOffset="153">25205 6346 15881,'-27'-13'-2717,"2"6"2519,6-5-622,10 11 1437,-8-5-774,10 6 711,0 0-722,1 11 1031,6-2 309,0 16-625,0 6 607,0-2-478,0 15 200,0 0-2114,0-2 1480,2-17 1,2 1-592,-4 3 1,1-2-746,11 11 707,-11 11-64,10-17 179,-3-10-153,5-4-359,0-12-65,-6-6 1987,5-6-909,-5-12 642,6-4-143,0-10 320,0-11-435,0 12 772,-6-12-353,5 5-499,-5 15-320,0-13-964,4 16 459,-3 6 134,-1-4 211,5 17-1035,-11-5 2371,11 6-2405,-11 11 464,11-2-806,-11 16 603,16 1-661,-14-4 1609,21 2-820,-10-5-375,12-11 602,-6 10-498,16-17 1416,-18 5-1193,18-6 932,-10-18-36,-4 8 491,8-20 407,-16-2 234,-1 3 9,-7-14-675,-12-2-1687,-1 9 1321,-12-7-1248,-6 11 549,-9 5 1,1 7 0,1 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7:26:31.736"/>
    </inkml:context>
    <inkml:brush xml:id="br0">
      <inkml:brushProperty name="width" value="0.09071" units="cm"/>
      <inkml:brushProperty name="height" value="0.09071" units="cm"/>
      <inkml:brushProperty name="color" value="#595959"/>
    </inkml:brush>
    <inkml:brush xml:id="br1">
      <inkml:brushProperty name="width" value="0.12095" units="cm"/>
      <inkml:brushProperty name="height" value="0.12095" units="cm"/>
      <inkml:brushProperty name="color" value="#595959"/>
    </inkml:brush>
  </inkml:definitions>
  <inkml:trace contextRef="#ctx0" brushRef="#br0">1079 9363 7533,'-40'-26'1619,"8"6"-1529,19 1-90,2 6-180,9 5 540,2-3 89,7-2-179,18-7 0,8-12-315,-8 16 0,2-1-322,0-3 1,3-3 0,1-2 298,3 0 1,1-1 0,2-2-1,-1-3-82,-3 0 0,0-3 1,1-1-1,-2-1 1,-1 1 202,-1 3 1,-1-2 0,-1 1 0,-2 0 0,-3 1 36,7-14 0,-4 2 0,-8 4-90,-9 5 0,-9 9 180,-25 15-360,-7 16 180,10 6 0,-2 3-538,-9 7 1,1 4 537,1 2 0,1 1 45,1 2 0,1 4 15,0 2 0,-1 5 0,0 3-15,6-6 0,1 2 0,0 1 0,-1 2-334,3-5 1,-1 1-1,0 0 1,1 1 0,1 0 306,2 0 0,0 1 0,2 0 0,1-1 0,1-4 11,-2 7 1,2-4 0,3-1 15,1 8 0,5-4-90,8-12 0,4-4 376,20 8-421,1-13 0,5-4 0,-9-9 0,0-2-164,9 2 1,0-4 118,3-5 0,1-4 10,5-3 1,3-3-446,-10 3 0,3-1 1,-3-1 491,6-6 0,-3-1 0,-3-1 1,-4-1-1,-13 2 0,0 1 0</inkml:trace>
  <inkml:trace contextRef="#ctx0" brushRef="#br0" timeOffset="1">1782 9285 7533,'-28'-25'1638,"-1"1"0,-13 5-1477,39 41 0,6 12-101,0 1 0,2 3 0,0 2-691,3 4 0,1 3 0,1-3 601,-1-4 0,0-2 0,0-4 30,0 2 0,2-9 832,7-16-652,-11-18-90,6-18-90,-6-2-90,-1 1 0,0-4-302,-2-5 0,-1-2 167,0-6 1,1 0-46,2 0 0,-1 0-247,-1 3 1,0 4 516,9-6 696,-6 12-876,11 18 360,-10 16 0,17 15 89,-11-1-44,4 16 0,0 2-2276,-1-7 2186,-2 4 0,1 1 225,8 5-137,-13-17 1,0 2-269,7-1 0,1 0-45,9 16-225,-7-25 0,1-3-225,13 2 0,-10-8 1,1-4-270,20-13 404,-19 3 0,-2-2 45,10-10 450,1-9-180,-10-2-90,-10 3 270,7-8-180,-10-7 0,-4 9 1080,2-10-181,-11-5 451,-6 3-766,-2 17 1,-3 0 89,2 6 1,-3 2-45,-20-9-90,6 17-540,6 9 180,1 22 180,12 16-270,1 9 1343,8-14 1,2 1-1344,1 2 0,3 1-319,3 4 0,4 2 229,3 4 1,3 1-136,4 0 0,2-3 90,1-7 0,3-5-135,1-3 0,1-6 45,-3-6 1,-1-7-216,-2-6 1,-2-6-190,15-19 269,-26 4 0,-3-4-135,0-12 1,-3-3 314,-4-7 0,-1-4 196,2 11 1,1-2 0,1 0 372,-1 3 1,0 0 0,2 3 639,8-8 1,1 9-40,5 10-360,-17 52-541,-13 9 780,-11 8-779,7-7-366,6-9 0,4 2 51,11-1 0,5-1 139,4 2 1,6-3-185,16-9 0,4-4 180,-8 3 0,-3 2-270,-4 2 0,-6 4-315,-9 5 1,-5 1 674,3 16 0,2-17 0,12-24 0</inkml:trace>
  <inkml:trace contextRef="#ctx0" brushRef="#br0" timeOffset="2">3759 9363 7533,'10'-25'1349,"0"1"0,3-24 0,-2 22-629,-8 2 0,-4-3-855,-6-3 0,-3 0 135,-3 4 0,-3 3 0,-6-2 0,-2 8 0,-16 15-1080,-3 21 900,19 4-1459,8-2 1,3 2 214,5 4 1334,3 11 460,5 6-370,7-20 0,3 0 0,3 3 0,1-2 180,21 8-225,-3-18 0,2-5 45,-8-5 0,-1-3 0,4-2 0,1-6 180,3-10 0,-5-5 3036,-9-11-3036,-3 3 0,-4-3 224,-12 6 1,-5 0-135,-2-11-135,-7 10 0,-2 6-45,-8 12 274,-1 15-544,7 21 180,18 0 0,5 4-45,-1 7 0,4 2-677,3-8 1,2 1 0,2 0 631,3 7 0,2 1 0,1 1 90,-2-7 0,1 0 0,0 1 0,0 1-45,1 6 0,1 1 0,0 1 0,-2-2 45,-3-9 0,-1-1 0,-1 1 0,-1 3 0,0 6 0,0 6 0,-1 0 0,-2-2 0,-2-5 0,-2-5 0,-2-5 0,-1 6-18,-3 4 0,0 7 0,-2 2 0,-2-4 0,-1-8-27,-5 0 0,-5-3 0,-5-3 0,-4 5 0,-4-4 1,-1-7-602,-16-7 1,-5-9 525,9-1 0,-2-3 1,0-5 238,6-5 1,1-5 0,3-2 15,-3-9 0,4-3-1259,4 1 0,3-3 2762,0-13 0,5-5-848,6 2 1,2-4-1001,2 3 0,0-4 0,3 3-60,6 7 0,3 2 1,0-1 119,-2 0 0,1 0 0,3 1-60,10-1 0,5-1 0,-1 3-735,0-8 1,1 2 202,4 7 1,4-1-1,1 1 292,4-3 0,1 0 1,0 3-341,-5 5 1,-1 3 0,2-2 699,6-6 0,2-1 0,1 1 90,-10 7 0,2 1 0,-1 0 0,-1 1 0,0-2 0,0 0 0,0-1 0,1 0 0,-1 0 0,1 0 0,0 0 0</inkml:trace>
  <inkml:trace contextRef="#ctx0" brushRef="#br0" timeOffset="3">4500 9051 7533,'-13'-8'1529,"0"2"-1799,6 12 180,1 2 1079,6 11-179,0 12-180,17 15-1405,-7-13 1,2-1 684,4-3 0,1-3 45,2 0 0,0-1-45,3-2 0,0-2-2998,20 1 3133,-17-5 0,1-3-135,5-9 0,0-3-2095,14-2 2140,-14-4 0,0-5-202,-1-7 0,-3-5 157,-5-7 0,-1-4 390,-1 5 0,0-1 0,-4-2 40,0-16 1,-4-1 289,-2 1 0,-1 1-451,-5 11 1,-3 2 1080,-6-13 1784,-9 15-2774,0 21 180,-5-2 476,6 11-746,0 17 0,6 16 0,3 0 0,2 5-169,7 8 0,2 0 124,-4-2 0,2 1 368,2-13 0,1 2 1,2-1-474,2 5 0,1 1 0,0-2-818,-2-3 1,1-2 0,1 2 757,3 8 0,1 2 0,0 1 52,-4-9 1,0 1-1,0-1 1,-1-1-550,0 2 1,0-1 0,0 1 526,-1-1 0,1 1 0,-1 2 0,-2-2-214,0 7 1,-3 0 0,-1 1 93,1 3 0,-1 1 0,-2 1-173,-3-10 1,-2 1 0,0-1-1,0-2 16,0 6 1,0-2 0,-3-4 321,-8 6 0,-4-5-90,-1-3 0,-3-4-45,1-12 0,-2-3 540,-2 7 0,-3-4 341,-1-12 1,0-3-612,-22 0 44,19-6 1,-1-3 45,0-6 0,1-5 143,-3-8 0,1-6-173,8 1 0,0-3 0,3-1-195,-4-9 0,4-2 15,8 10 0,1-3 0,4 0-330,4-3 0,3-1 0,2-1 158,0 3 1,2-2 0,1 0 0,3-1-123,2 3 0,1 0 0,3-1 1,1 0-1,2 1 36,3-3 0,2 0 0,2 0 0,3 1 0,1 2-343,4-1 0,4 1 0,1 2 1,1 0-1,-1 3 379,-3 5 0,-1 1 0,0 2 0,1 1 0,0 0-56,7-5 1,2 2 0,-1 1 0,-3 3 217,1 1 0,-1 3 0,-2 2 0,-2 1 0,0 1 0,0 0 0,-1 0 0,0 0 0,1 0 0</inkml:trace>
  <inkml:trace contextRef="#ctx0" brushRef="#br0" timeOffset="4">6450 8921 7533,'-19'-6'-540,"6"5"-180,1-5 1260,5 6-90,-6 0-270,5 0 0,-3 0 0,9 0-1,-4 0 181,6 6 0,6 1-90,7 0 0,19-2-450,14 1-1405,-19-5 1,0 0 1494,1 2 0,2 0 45,15-2 0,2-2-1096,-10-2 0,0 0 1081,-2 2 0,3 1 0,2-1 0,8-2 0,3-1 0,-2 0-449,-5 1 0,-2 1 0,3 0 509,-1-1 0,3-1 0,2 1 0,0 0-223,-7 0 1,1 1 0,1-1 0,-1 1 0,-1-1 244,3-2 1,-1 0 0,-1 0-1,3 1-25,-4 1 1,2 0-1,0 0 1,1 1-1,1-2-12,-6 1 0,2-1 0,-1-1 0,1 1 0,0 0 0,-1 0 105,7-1 0,-1 1 0,1 0 0,0 0 0,3 1-52,-7-1 1,2 1-1,1 0 1,1 0 0,-1 1-1,-1-1 1,-2 0-21,4 0 0,-1 1 0,-2-1 0,0 1 0,0-1 0,-1 1 0,0-1 0,0 1 0,-1-1 0,0 2-16,4 0 0,-1 1 1,-1 0-1,2-1 43,2-1 0,0-1 0,1 0 0,1 0-81,-6 1 0,1 1 0,1-1 0,-1 1 0,-2 0 58,7-1 1,-1 0 0,-1 1-1,0-2-22,-3 1 0,-1-1 0,0 0 0,-2 0 160,3 1 0,-2 0 0,-3-1-160,8-4 0,-5 1 0,-14 3 0,-4-2 360,-1-6 1390,-18 4-1480,-7-6 2168,-25-1-2618,-15 2 90,8 5 1,-1 1 1000,-3-1 0,-1 1-1001,-2-1 0,0 1 90,5 2 0,2 0 337,0-2 1,0 1-473,6 4 0,0 1 135,-20-6-74,1 0 254,12 4 90,2-9 90,16 9-360,-2-3 90,15 5 834,-4 0-924,12 0 442,7 0-172,2 0-6,3 0-264,-11 0 180,5 0-90,-10 5-90,4-3 89,-1 9 1,-3 2 0,3 2 0,-5 4 90,-5 0 0,-3 6 0,-5 14 0,-6 2-419,5 4 329,1-12 0,8-7 0,5-2 0,5-9 0,2-2 180,29-7-450,12-12-658,-3-2 1,6-3 777,-15 1 0,2-1 1,0-1-502,5-4 0,2-3 1,-2 2 560,0 1 0,-1 0 0,-2 0 0,5-7 0,-3 1 0,-8 6 0,0 1 0</inkml:trace>
  <inkml:trace contextRef="#ctx0" brushRef="#br0" timeOffset="5">11367 8114 7533,'-21'-24'90,"0"-1"0,2 2 0,2 4 359,4 6-89,0 12 360,6-4-361,1 17 271,6 13-360,0 4 0,6 15-636,-3-11 0,1 2 636,8 9 0,1 5-1078,-6-6 0,0 4 0,0 0 808,1-5 0,1-1 0,0 4-180,-1-3 0,1 4 0,0 1 1,0-2-1,-2-5 120,-1-2 0,0-5 0,1 5-138,1 1 0,2 6 0,1 1 0,-1-2 1,-1-9-433,-1 2 0,-1-5 225,3 8 0,-1-4 405,-3-13 0,-6-35 0,0-2 0</inkml:trace>
  <inkml:trace contextRef="#ctx0" brushRef="#br0" timeOffset="6">11354 8206 7533,'-14'-35'749,"0"0"1,5 3-1,6 4-479,10 7-180,13 3-180,18 10 90,-10 2 180,16 6-180,0 0-661,-17 7 1,0 4 525,9 3 0,-1 5-90,-6 8 0,-3 5 180,-2 7 1,-4 0-1410,-8-8 0,-5 0 1409,-4 3 0,-6 0 135,-4-4 0,-5-2-361,-5 3 1,-4-1 360,-11 6 0,-2-2 0,7-8 0,-2-4-135,-2-2 0,0-2-225,8-2 1,1-2-271,-18 8 540,12 4 0,23-13 0,19-8 0</inkml:trace>
  <inkml:trace contextRef="#ctx0" brushRef="#br0" timeOffset="7">11940 8843 7533,'-43'-22'2338,"2"-1"-2068,26 21 90,2-4-270,-10 6 0,13 0 0,-15 6 180,6 7-90,5 8-90,-5 5-270,12 11 90,1-8 0,6 9 0,12-1 90,-4-8-180,17 3 0,18-13-3069,-5-12 3204,-8-3 0,2-2 45,0-1 0,0-2-45,-7-5 0,0 0 45,6 3 0,0-2-45,-1-12 0,-3-3 45,10-9 0,-11 8 0,-3-2-120,-11-2 0,-3-1 120,4-16 0,-11 17 0,-4 0 90,-8-1 0,-5 1 0,-5 0 0,-6 2-566,-12 2 1,-7 2-1,4 1 521,6 2 0,0 4-165,-5 5 0,-4 3 0,10 9-278,5 22-7,13 3 0,5 4 45,8 2 1,6 2 448,8 8 1,5-1-90,-1-10 0,4-2 0,6 2 0,1-2 0,-3-10 0,0 0 0</inkml:trace>
  <inkml:trace contextRef="#ctx0" brushRef="#br0" timeOffset="8">12343 8816 7533,'-4'-29'764,"0"-1"1,-2-10 224,6 10-89,0 17-451,6 5 541,1 3-450,12 10-181,1 14-359,0 8-254,-1 8 1,-1 4-152,-7-7 1,1 1-198,1-1 1,3 1-1,-2-2 422,0 0 1,0-2 44,-2 0 0,1-1-315,18 11 270,-9-12-90,21-2 0,-8-30 720,-2-15-270,-14-9 421,-8-14-466,-10 15 0,0-1-2074,4-15 2119,-7 13 0,-1-1 44,-1 1 1,0 0-135,-3-8-180,1 11 1,1 2-1,3 0-498,-9 5 138,10 8 91,-5 13-91,6 8 180,6 11-270,6 18 450,9-1 7,-12-11 0,2 1-97,7-1 0,0 0-186,5 17 276,-5-19 0,2-1 90,1 1 0,1-3-1443,8 3 1443,13 2 270,-5-19-1194,-9-6 1104,3-6 674,-13-19-674,-6 2 540,-6-20-91,-1-2-113,-6-3-246,-2 23 0,-2-2 89,-2-7 1,-1 1-90,-8-12-135,6 14 0,0 0 90,-1 4 0,1 3-45,1-12-1170,-10-2 2355,17 20-3524,-5 10 2717,12 8-558,7 25 0,7 4 0,-7-7 0,0 1 0</inkml:trace>
  <inkml:trace contextRef="#ctx0" brushRef="#br0" timeOffset="9">13357 9025 7533,'-22'-42'1529,"4"5"-2339,36 19 1350,-2 3-270,10-9 629,10 4-539,-7-6-737,10 0 467,-11 10 0,-1 0-270,5-12 180,7-1 0,0-2 90,-12-3-45,-2 8 0,-2-2 225,-10-10 21,-12 3-112,-19-9-89,-5 16-269,-15 9 268,0 19 1,9 8-269,-14 5 179,10 17-396,13-9 1,1 4 395,1 10 0,2 2 45,2-6 0,3 0-135,2 3 0,4 0 0,4-4 1,2-2-1,2 0 0,2-1 45,3 2 0,2 0-225,5 1 0,3-4-2627,16 4 2762,-13-7 0,3-4-45,4-10 0,0-3-926,-3 1 0,-1-1 971,5-1 0,1-4-222,1-11 0,-1-3 267,8-5 0,-10-1 0,-1-5 135,-7-1 0,-2-1-516,-3 2 0,0-1 516,3-3 0,0-2 404,-7-7 1,-2 1-360,1 13 0,0-1 135,-2-12 0,-3-1 593,2 7 1,-2 2-639,-4-15 134,2 15 1,0 1 315,-3-1-360,0 2 180,0 13 185,-6 8-455,5 5 1695,-11 17-2145,11-7 180,-5 20-180,6-4 180,0 2-45,5-1 1,1 1 134,3-2 0,2-2 0,3-1-180,6-2 3207,6 10-3297,0-9 90,-6 3 558,-1-18-648,-6 4 180,-6-9 180,5 4-90,-11-1 0,5-3 0,0 9 270,1-4 0,6 12-180,-6-4 89,5 4 181,1-1-90,1-3 630,17 15-541,-10-14-89,11 9 540,6-12-361,-9-6-179,14 4 360,2-9-3842,-4 4 3302,-15-6 0,-1 0-90,20 0-39,2-6 39,-2 4 0,-11-3 0,-9 5 0</inkml:trace>
  <inkml:trace contextRef="#ctx0" brushRef="#br0" timeOffset="10">7270 9557 7533,'-20'-13'809,"-5"-11"-4086,11 8 1703,-5-14 3433,6 10-1679,6-12-959,1-7 959,12 10-579,7 4 0,4 3 489,8 4 180,7 5 0,2 2-540,4 5-327,2 17 0,-1 7 57,0 6 240,-12 7 0,1 9 1,-5-2 164,-5-7 0,-4 2-45,-1 7 0,1 9 0,-2 0 0,-2-6 45,-1 1 0,-4 0 45,-1 2 0,-2 4 0,-2-5 180,-2-4 0,-3-4-45,-3-3 0,-3-2-45,1 1 0,-6-2 180,-16 3 0,-4-4-135,13-10 0,-1-3 50,-14 4 0,2-6 445,3-9-270,1-6-91,6-12 451,6-7 0,3-5-450,-1-15 89,10 3 1,1-8 0,5 4-585,6 11 1,5-1 199,1-4 0,2-7 0,1 0 0,1 7-290,4 4 0,3 2 202,4-2 1,5-5 0,2 2 0,-5 5-203,-1 6 0,0 3 405,5-2 0,4-1 0,-4 4 0,-7 8 0,-2 2 0,4 1 0,0 1 0</inkml:trace>
  <inkml:trace contextRef="#ctx0" brushRef="#br0" timeOffset="11">8232 9220 7533,'-14'-42'1889,"2"12"-1440,12 24 541,0 6-810,0 0 179,-11 28-179,2-3-60,-1 6 0,-4 10 0,2-5-752,1-4 0,-1 2 668,-1 3 0,-3 9 0,-1 4 0,0-1 0,2-5-614,1 1 0,1-4 1,-2 7 520,3-9 1,-2 6 0,-1 4 0,-1 2 0,1 1-1,-1-1 1,2-4 0,2-5-687,-2 7 1,3-5 0,0 0 0,-2 5 685,2-10 1,0 4 0,-1 3 0,0 1 0,0-1-1,0-1 1,1-3 0,1-5-100,-3 7 0,1-6 0,0-1 0,1 0 111,-1 6 0,0 1 0,0-2 0,2-5 84,-4 6 0,2-7-758,0 0 1167,18-30-448,-5-12 0,17-13 0,-3-9 0</inkml:trace>
  <inkml:trace contextRef="#ctx0" brushRef="#br0" timeOffset="12">8038 10337 7533,'-20'-23'1638,"-1"0"0,-5-10-147,14 2-1131,12 17 539,12-11-629,-3 17-3547,27-9 1164,-19 15 1397,10 6 1,0 4 445,-3 7-327,7 18 1,-1 7 326,-14-15 1,-2 3 66,2 4 1,2 7-1,0 0 1,-3-3-101,-2 6 0,0 1 78,0 1 0,2 6 0,0 0 0,-5-6 135,-3 3 0,-4-2 30,-1 5 0,-2 3 0,-2-8 998,0-14 0,-6-4-399,-17 6 1,-3-6-180,2-12 361,-7-17 1,-1-8-453,4-7 181,4-16 0,3-6-90,7-7-686,8 10 1,2-6 0,3 4 325,3 10 0,5 0-788,6-13 0,4-5 1,1 7-23,-1 10 0,3 3 405,6-1 0,7-2 1,1 0-1,-4 4-615,0 1 1,1 2 1019,3 1 0,3-1 0,-3 4 0,-5 4 0,-2 2 0,1-1 0,-1 0 0</inkml:trace>
  <inkml:trace contextRef="#ctx0" brushRef="#br0" timeOffset="13">8818 9921 7533,'-14'-21'1394,"0"0"0,-5-9-584,13 24-181,6 6 271,0 12-540,0 2-1999,3 14 1,0 5 154,-1 13 1544,1-7 0,2 7 0,-1-4 295,-3-5 0,-1 3-378,1 4 1,1 7 0,-1 1-1,0-6-7,-1-10 0,0-5 0,0 5-60,3 4 0,0 6 0,1 2 0,0-2 0,0-8 0,0 5 1,2-3 29,4 4 0,2 3 0,2-7-30,1-13 0,4-6-874,11-2 1,3-4 828,-8 0 0,1-6-555,5-14 1,4-7-1,-4 0-1262,11-7 1952,-8-4 0,-2-3 0,-6-8 0,0-5 0</inkml:trace>
  <inkml:trace contextRef="#ctx0" brushRef="#br0" timeOffset="14">8805 10597 7533,'-48'0'0,"5"-5"1349,0 3-629,18-3 269,-17 10 90,27-3 361,2 9-1440,7-10 539,41-1-359,-15-1-150,11-6 0,9-4 0,-4 0-761,-7 3 1,0-1 617,9-4 1,7-3 0,1 0-1,-6 0-448,3-2 1,1-1 218,-8 5 0,6-2 0,2 0 0,-3 1 1,-5 2-136,10-4 0,-3 2 477,-3 2 0,1 0 0,-5 3 0,7-1 0,-17 3 0</inkml:trace>
  <inkml:trace contextRef="#ctx0" brushRef="#br0" timeOffset="15">14917 8010 7533,'-20'0'-180,"1"0"0,6 0 1079,1 0-809,4-6 0,-3 5 90,9-5 0,-10 1 0,11 3 0,-5-9 90,0 3-180,5-11 90,-4-1-90,5-6-180,0 6 90,11-16 269,3 1-224,1 5 0,2-3-470,5 0 0,1-1 470,3-4 0,2-2-552,-6 11 1,2-1-1,0 0 507,3-1 0,2 0 0,-1 0-30,2-2 0,-1-2 0,5-1-60,-5 6 0,5-2 0,0-1 0,0 2 1,-4 1-741,5-4 1,-2 2 0,1-2 784,-2 3 0,2-2 0,0 0 0,0 2-23,-3 2 1,1 1-1,-2 1 1,-2 1-159,-3 2 0,-3 2 0,5-3 226,1 0 0,6-3 0,2-2 0,0-1 0,-1 2 0,-6 3-70,2-3 1,-4 3-1,5-4 147,-4 5 0,6-2 0,3-3 0,1 0 0,-1 1 1,-2 1-1,-4 3-17,8-7 0,-6 3 0,7-4 29,-6 7 1,5-3 0,4-3 0,0 0 0,0 0 0,-3 3 0,-4 4-79,-1 1 0,-4 4 0,0 0 1,5-4-24,-3 3 1,4-3 0,3-2 0,1 0-1,0-1 1,-1 2 0,-3 2 0,-4 3 41,12-7 0,-6 5 0,7-3-56,-8 5 0,5-4 0,4-1 1,1 0-1,-1 0 0,-3 2 1,-6 3 25,6-2 0,-5 3 0,6-3-26,-7 4 0,6-2 1,3-1-1,1-1 0,0 1 1,-4 2-1,-5 1 26,-1 1 0,-6 2 0,1 1 0,6-2 0,-3 2 0,7-2 0,2-1 0,3 0 0,0 0 0,-2 1 0,-2 0 0,-6 2 188,5-2 1,-6 1 0,0 0 0,7 0-149,-7 4 0,4-2 0,4 1 0,1-1 0,2 0 0,-2 0 0,-1 1 0,-3 0 0,-5 1-18,8-3 1,-6 1-1,0 1 1,5-1 15,-2 4 1,6-1-1,2 0 1,2 1-1,-2 0 1,-5 1-1,-5 1-38,4-1 0,-6 1 0,4 2 0,-2 1 0,5 1 0,2 1 0,-4 0 0,-7 1-45,4 1 1,-3 0 44,5 0 0,4 0 0,-7 0 880,7 0-656,-5 0 1,-4 0-225,-13 0 180,13 0-90,-30 0 1247,-1 0-1337,-12-5-270,-19-3-90,2-5 180,-7 7 1,-1 0-1,0-8-500,-5 7 1,-1 1 679,6-1-472,0 1 0,1 1 562,1-3-1695,-14-5 1695,27 6-291,-13-4 381,20 3 1386,-4-5-1386,2 6 2467,10-4-2287,1 9 1745,1-3-2105,5 5 1966,-1 0-2146,-3 0 180,9 0-180,-9 5 90,9 2-90,-9 1 90,3 9 180,-5-9 90,-5 23-180,3-15 0,-8 8 0,-3 0 90,3-6-1520,-5 9 0,0 0 1520,0-10-1588,-9 19 1498,15-27 487,-2 8-307,11-15 179,11-8-538,-2-3 89,27-21-270,-19 14 225,7 1 0,0 0-45,-7 0 0,25-3 180,-26 4 0,26-4-90,-19 9-45,4 0 0,1 1 135,2 0 0,20 1 0,-29 1 0,3 6 0</inkml:trace>
  <inkml:trace contextRef="#ctx0" brushRef="#br0" timeOffset="16">15932 4695 7533,'-26'0'180,"6"-6"-180,-11-7 0,15-2 1169,-14-9 90,16-3-899,1 0 0,24-10-180,-1 9-227,20-4 317,8 1-670,-12 11 0,2 1 355,7-2 0,2 1 45,-1-1 0,0 3-550,2 6 0,1 4 235,-6 2 0,0 6 90,0 9 0,-1 7 45,-1 4 1,-4 6-1,-7 10 0,-5 6-439,-5-9 0,-1 2 0,-3 1 529,-4 3 0,-2 0 0,-2 1 60,-4 2 0,-2-1 0,-3 0 120,-2 1 0,-2 0 0,-4-2 0,-1-5 0,-2-2 0,-2-2-85,1-1 1,-1-1-1,-1-4 220,-8 1 0,1-6 233,5-5 1,2-5-190,-9-10-89,16-13 450,12-31-315,9 13 0,5-4-762,6-10 1,4-3 476,-2 12 0,1-1 0,4 1-510,3 1 0,3 2 1,0 1-301,-1 2 0,0 1 1,1 3 779,10-5 0,-1 4 0,-7 7 0,-1 2 0,-6 5 0,1 1 0</inkml:trace>
  <inkml:trace contextRef="#ctx0" brushRef="#br0" timeOffset="17">16829 4135 7533,'-7'-27'-180,"1"-3"360,6 15 179,0-4 361,6 6-270,-5 6-180,5 1-180,0 6 90,-5 0-91,5 6 91,-6 7-180,0 25 0,0-10 0,0 3-1639,-5 2 1,-2 2 1535,4 5 1,-2 2-18,-4-5 0,-2 1 1,1 0-1061,-1 8 1,0 2 1149,0-5 0,-2 3 0,-1 2-340,4-8 1,-1 1-1,-1 0 1,1 0 346,-2 2 1,-1 0-1,0 0 1,1 0 22,1 0 0,0-1 0,1 0 0,-2-1-23,1-2 1,-1 0-1,0-2 1,2-5 292,0 1 0,1-2-1,-6 10 1,1-3 1266,7-8-1626,-3 12-1080,16-33 541,-4 8 629,11-15 0,1 4 0,7-6 0</inkml:trace>
  <inkml:trace contextRef="#ctx0" brushRef="#br0" timeOffset="18">16920 4811 7533,'-10'-26'539,"0"-1"1,-3-18-270,7 8-90,6 15 90,0-8-90,6 15-90,-4-4 179,15 12-179,-8-5 0,9 11 180,7-5-90,-4 6-90,11 0 1259,0 18-3328,1-2 1759,-16 2 1,0 1 219,15 9 0,-19-8 0,-1 3 0,9 18-501,-9-14 0,0 3 546,-1 14 0,-2 0-1684,2-8 1,-1 1 1324,-3 10 1,-1 0 223,-3-17 0,0-1-243,-2 3 0,-2-1 288,-1-4 0,-2 0-45,-1 2 1,-3 0 223,-7 0 1,-2-1-90,3-6 0,-1-2 0,-6 0 0,-1-2 270,-1-4 0,1-3-1609,-14-3 1384,12 0 0,-1-4 5,1-13 1,3-6 84,-4-8 649,5-5 1,5-6-920,18 2 0,5-2 0,0-12 0,4 1-428,4 6 1,3 3-113,2 0 1,2 2 134,8-1 1,0 2 404,-6 8 0,1 0 90,6-5 0,0 2 0,-7 5 0,0 3 0,-1 3 0,-1 0 0</inkml:trace>
  <inkml:trace contextRef="#ctx0" brushRef="#br0" timeOffset="19">17636 4603 7533,'0'-40'809,"6"2"-809,-5 18 900,5 7-91,-6 7-539,0 6 90,0 0 180,0 18-450,0 9 134,-5 6 1,-2 3-1864,3-7 1,0 0 1445,-3 8 1,0 1 102,-1 2 1,-1 1-294,2 3 1,0 0 382,1-10 0,-1-1 0,0 0-90,-3 11 0,1-4 162,2-12 1,1-4-73,-2 2 90,3-15 360,5-16-270,0-8-360,0-7 360,5-30-180,2 21 0,0-2 890,-1-17 0,2-1-845,1 10 0,1 1-135,-4-2 0,0-1 0,4 0 0,-1 1-878,-4 11 1,-1-1 742,4-10 0,1-1 45,-3 8 0,1 3-1929,8-14 2109,-2 1 90,4 24 0,-14 12 0,15 2 705,-11 16-705,6 3 0,-1 18 45,-5-5 0,0 3-45,-1-6 0,0 2 0,1 10 0,0 3 224,4 5 1,2 0 522,-2 4 0,0 0-837,4-1 0,2 0-45,-5-5 0,2-4 135,-2-14 0,1-1-225,0 2 1,1 0 89,1-1 0,1-1 135,12 11-1080,-2-3 91,10-13-900,-19-9 809,14 2 990,-18-11 0,0-5 0,0-3 0</inkml:trace>
  <inkml:trace contextRef="#ctx0" brushRef="#br0" timeOffset="20">17649 4942 7533,'-46'-13'2069,"18"5"-900,5 2-90,22 1-809,1 3 180,13-3 90,18-7-316,-6 5 1,2 0-871,11-9 0,2 0 736,-2 2 0,-1 0-675,4 1 0,1 0 585,2 1 0,0 0 0,-9 2 0,1 0 0,8-3 0,0 0 0</inkml:trace>
  <inkml:trace contextRef="#ctx0" brushRef="#br0" timeOffset="21">21251 4513 7533,'-19'-25'1799,"-1"3"-630,5-16-809,4 11-180,22 1 0,-2 13 89,4 2-269,5 9 90,-4 2 0,18 13-270,1 19-535,-16-8 1,-1 4 624,4 9 0,-2 4 0,-8-8 0,-1 2 0,0 1-610,1 4 0,1 2 1,-1 0 549,0 5 0,-1 2 0,-2-2 120,-1-3 0,-2-2 0,0-1-114,1-2 0,-1-2 0,-1-3 459,-3 1 0,0-5 225,0 2 449,-6-32-405,-3-24 1,0-13-450,0 3 0,2-4-228,0 0 1,0-4-1,2 1-57,3 4 0,2 0 1,2-1 59,2-2 0,2-1 0,3 0-172,2-1 1,2 0-1,2 1 22,2 1 0,3 0 0,2 2-90,4 1 1,3 2-1,0 3 60,-3 5 0,1 3 1,1 3 286,14-2 1,0 7-1,-17 5 1,-3 4-1,15 7 1</inkml:trace>
  <inkml:trace contextRef="#ctx0" brushRef="#br0" timeOffset="22">22071 4772 7623,'0'-30'719,"0"0"1,0 4-1,0 1-359,0-7 90,-6 6-90,4 0-540,-33 6 90,22 13 540,-34 20-270,19 26-61,11-8 1,-1 5 0,3 3-375,2 2 1,3 2 0,2 3 74,2-7 0,1 2 0,2 0 0,5-3-180,5 2 0,6-2 1,6-10 147,11-10 1,2-15 31,-2-29 0,-5-17 120,-11 4 0,-4-7 0,-4-1 4,-4 9 1,-2-1-1,-2 0 1,1 3 85,-3-3 0,0 2 0,4 5 195,9-4 0,6 15 314,21 47-494,-15-10 0,0 2 143,-2 8 0,-2 2 82,1 16 135,-12-13 0,-3 3 449,4 6 1,-2 1-586,-7-6 1,-2-2 412,2 16 37,-9-19 1,9 3-270,43-4-1710,6-24 1,4-8 878,-8-1 1,-1-4 0,-3-2 0,2-4 0,-7 1 0,-10 0 0,-1 0 0</inkml:trace>
  <inkml:trace contextRef="#ctx0" brushRef="#br0" timeOffset="23">22890 4928 7533,'3'-26'1529,"0"0"0,10-14-360,1 2-1169,5 7-449,-18-8 179,-10 15 0,-6 1 45,-12 0 0,-6 6 90,-11 9 0,-4 13 255,13 8 0,1 7 0,3 5-233,2 8 1,4 7 0,6 1 142,3 2 0,6 1 0,10-2 149,15 8 1,15-14-135,16-29 0,7-20-68,-22-3 1,1-8 0,-2-4-1,-2-3-241,-2-1 0,-2-3 1,-1-3-1,-3-1 0,-1-1 120,-3-2 0,-2-2 0,-2-2 1,-3 0-1,-1 1-18,-3-2 0,-2 0 0,-2-1 0,-2 3 0,-1 2 139,-1 2 1,-2 1 0,-2 3-1,-1 5 68,-11-17 0,-1 24 270,3 53 0,2 25-91,7-15 1,3 7 0,1 2 0,1 2-359,1-10 0,0 3 0,2 1 1,0 0-1,0 1 0,2-2 170,1 6 0,2 0 0,1 0 0,0-2 0,0-2-14,-1-1 1,0 0 0,3-4-1,4-2-232,13 2 0,5-4 1,-1-7 173,-5-11 1,0-4 0,11 5 0,0-5 0,2-8 0</inkml:trace>
  <inkml:trace contextRef="#ctx0" brushRef="#br0" timeOffset="24">23397 4681 7533,'-32'0'3276,"17"0"-6553,-2 29 1485,17-10 1478,4 18 0,3 4 494,1 0-297,1-6 1,2 7 0,0-5-604,-3-12 1,0 0 81,1 9 0,1 4 0,1-7-952,9 1 1626,1 4 1,-3-30 0,-5-6 0</inkml:trace>
  <inkml:trace contextRef="#ctx0" brushRef="#br0" timeOffset="25">23462 4317 7533,'-10'-27'1214,"0"-1"0,-3-9-1484,13 25-449,7 18 63,18 30 1,-3-4-1,-6-4 1,0 0 0</inkml:trace>
  <inkml:trace contextRef="#ctx0" brushRef="#br0" timeOffset="26">23774 4721 7533,'-3'-31'1034,"0"1"1,2-15 674,1 15-1170,1 21-89,5 3-270,-6 13 0,-6 29 90,5-5-1909,-2 13 1,1 3 753,2 2 615,0-11 0,0 6 1,0-6 1025,0 11-996,2-16 0,2 5 1,1-6-31,4 7 90,12-4 0,5-4-90,0-14 90,15-4 1,2-8-91,-8-18 120,-8-4 0,5-4 0,-7-2 1731,-11 1 1,-3-4-1672,5-13 0,-1-7 0,-3 4 225,-6 11 0,-5-1-23,-6-3 1,-3-6-1,-3 1 1,0 6-68,0 3 0,-5 2-225,-12-10 0,-8-3 0,3 9 99,10 15 1,-2 4-280,-23-2 0,-1 8 264,10 16 1,13 6-1,3 4 1,4 15-1</inkml:trace>
  <inkml:trace contextRef="#ctx0" brushRef="#br0" timeOffset="27">24724 4668 7533,'-3'-38'292,"1"-1"0,-1 1 1,0-5-1,0 3-337,3 12 0,0 3 1304,0 2-89,-11-9-721,-4 19 181,-28 7-720,13 18-1549,-6 8 1,0 3 1106,16-7 0,1 2 577,-14 20 0,3 1-1454,3-1 1409,13-11 0,3 2-849,7 9 1,1-2 758,-3 6-518,13-11 0,7 4 0,0-6 428,18 5-120,-3-12 0,7 2 1,-3-4 209,-3-5 0,1-1-240,5 0 0,4 1 0,-6-1-30,6 8 285,-7-4 0,-6 0 75,-19-8 0,-36 19 510,-6-20-270,1-5 0,-7 0 0,3 1 75,6 1 0,0-1-46,-9-3 1,-4-2 0,7 0-630,-11 0-499,12-3 0,5-1 859,17-4 0,8-9 0,13 2 0</inkml:trace>
  <inkml:trace contextRef="#ctx0" brushRef="#br0" timeOffset="28">25088 4824 7533,'0'-26'1638,"0"-1"0,0-6 1112,0 16-2390,6 17 629,1 17-809,0 5-360,-4 2 1,-1 2-1,4 22 180,-5-23 0,0 2-675,2 16 0,0-1-813,-3 7 1488,0 0 0,0-1 0,0-10 0,0 11 0</inkml:trace>
  <inkml:trace contextRef="#ctx0" brushRef="#br0" timeOffset="29">25088 4408 7533,'-10'-33'1638,"0"0"0,-3-13-597,7 21-771,6 14 0,0 9-810,6-4 270,-5 6 90,5 0 180,0 17 0,1-1 0,6 16 0</inkml:trace>
  <inkml:trace contextRef="#ctx0" brushRef="#br0" timeOffset="30">25465 4161 7533,'0'-27'2338,"0"2"-1438,0 12 359,0-5-629,6 9 269,7 3-359,2 19-2179,-3 12 1,0 5-296,2 16 1394,-6-4 1,-2 9-1,-1-5 459,-1-10 1,-1 2 12,0-2 1,1 6-1,-1 0 1,-1-5 22,-1 4 0,-1-2 15,1-5 0,1 2 0,1 0-270,0 8 0,2 1 1,-1-3 164,-3-3 0,1 1 135,2 4 0,3 4 0,-1-7 0,-2-12 0,-1-2 0,4 8 0,-1-1 0</inkml:trace>
  <inkml:trace contextRef="#ctx0" brushRef="#br0" timeOffset="31">25491 4877 7533,'-13'-34'1799,"6"8"-1350,1-4 1,6 8 450,6-15-361,-5 15 1,11-3 180,1 12-1440,7-5 270,18 3-2827,-15 2 2083,13 8 338,-4 5 766,-4 0-630,10 0 90,0 5-539,-4 8 1169,11 7 0,-12 1 0,-1-2 0</inkml:trace>
  <inkml:trace contextRef="#ctx0" brushRef="#br0" timeOffset="32">26063 4642 7533,'-13'-21'1394,"-1"0"0,-5-9 945,14 19-1800,5 9 1,0-3 180,0 5-540,0 0-270,0 5 270,5 8-720,-4 7 360,11 6-1459,-5 1 1,-1 1 624,3 11 339,2-2 0,1 0-2223,-3-1 2449,4 8-1122,10-7 672,-7-2 359,1-15 1,3-1 89,8 1 450,3-8-180,7-30 0,-15 2 225,-4-1 0,-2-3-45,-6-5 0,-1-1-376,0 2 0,0-1 376,-3-4 0,-1 0 314,-2 0 0,-2 2-134,-2-15 1798,0-3 1293,0 13-2011,-6 12-541,4 1-138,-10 12-581,11 2 2447,-5 10-2447,6 14 0,0 8 0,6 12 45,0-8 0,1 0-1178,0-3 0,1 1 1178,1 8 0,0 3-397,-1-6 0,1 2 0,-1-1 172,3 5 0,-1 1 120,-1-5 0,0 2 0,0 0-150,1 4 0,1 0 1,-2-1-510,-1 6 1,0 1 598,0-7 0,2 2 0,-3-1-60,-4-5 0,-1-1 1,0-2 179,1 2 0,0 0-225,-2 5 0,-2-1 514,-6-4 0,-4-4-379,0-9 0,-5-1-478,-22 8 0,-5-4 613,16-14 0,-1-4-105,-6-4 0,-5-4 0,3-4 609,1-7 0,1-4-489,0 1 0,-1-2 0,1 0-60,-1-4 0,1-2-45,-1-3 0,2 1 45,10 10 0,2 0 0,0-4 0,1-1 0,-3 2 0,1 1 0</inkml:trace>
  <inkml:trace contextRef="#ctx0" brushRef="#br0" timeOffset="33">28716 12743 7533,'-13'-7'-900,"6"-5"630,-10 5 360,3-6-90,-7 6 0,8 1 450,-16 0-180,18 5 539,-37-5-539,25 6-180,-15 0 0,1 0 0,13 0 45,-8-1 0,-1 2 45,6 5-407,-3-6 1,-1 1 226,-13 11 90,2-5-90,0 5 0,-1 1-45,17-6 0,-2 1-698,-10 5 1,-6 3-1,5-3 788,8-4 0,-1-1-15,-10 9 0,-6 3 0,6-3 60,10-5 0,1 1-60,0 2 0,-4 2 0,3 0 15,-4 2 0,2 1-280,6-4 0,-1 2 265,-8 7 0,-4 3 0,5-3 15,10-4 0,0 0 0,-6 5 0,-5 4 0,-1 1 0,8-4-369,4 1 0,1 0 391,-4 0 1,-5 3 0,-1 3-1,2 0 45,4-3 1,3 1-1,-1 2 1,0 0-443,1 0 0,-2 3 0,1 0 0,0-1 0,1-1 352,-2 2 0,1-2 1,1 1-1,1 1-22,1 4 0,0 1 0,2 1 0,1 0 124,3-3 1,2-1-1,0 1 1,-1 3-71,1-3 0,-1 2 0,-1 1 0,1 1 0,0 0-39,3-2 0,0 1 0,1 1 0,0 0 0,0 0 0,0 0-35,2-1 0,-1 0 0,1 0 1,0 1-1,1-1 0,1 0 65,1 0 0,0 1 0,2 0 0,-1-2 0,2 0 0,0-2-45,-1 6 0,1-2 0,1-1 0,0 2 22,1 6 1,1 2-1,1-2 1,1-7-23,2-2 0,2 0 22,-1-3 1,0 7-1,0-1 1,1-6-23,2 0 0,2 0 22,1 0 1,0 6-1,1 0 1,-1-5 22,-1 2 0,1 0-23,2-3 1,3 5-1,1-1 1,-2-5 22,2 1 0,1-1-23,1 0 1,4 6-1,0-1 1,-1-6-68,2-4 0,2 0 45,1 2 0,4 6 0,0-1 0,-3-6-90,0-2 0,3-1 90,0-2 0,4 3 0,3 2 0,-1-2-90,-2-3 0,1-1 0,0-1 0,4 2 60,-5-6 0,3 1 0,2 0 0,-1-1 0,0 0 0,-3 0-76,5 4 0,-3-1 0,1-1 0,3-1 88,3-2 0,5-1 0,1-1 0,-3-3 0,-7-1-27,2 0 0,0-2 63,-6-4 0,6 0 0,2 1 0,1-2 0,-2 0 0,-1-1 0,1-1 0,-1-1 0,0 0 0,-2 0-41,4 2 1,-2-1-1,0-1 1,3 1 22,-4-2 0,3-1 0,1 1 0,1-1 0,-1-1 0,-2 0-80,0 0 0,-2-1 0,0 0 0,0-1 1,3-1 19,2-2 0,3 0 0,1-2 0,0 1 0,-1-1 0,-3 1 27,0 1 1,-2 1-1,-1 0 1,0-2-1,2-1 18,-1-3 0,3-1 0,0-2 0,-1-1 0,-4 2 0,-5 0-30,12-2 0,0-2 63,-11 1 0,5-1 0,3-2 0,-1-1 0,-2 0-91,-3-1 0,-1-2 1,-1 1-1,0-1 1,-1 0 117,4-1 0,0 0 0,-1 0 0,1 0 106,2-3 1,0 0 0,-1-1 0,-3 1-122,-5-1 0,-4 0 0,3-2-356,4-2 1,3-3-1,1-1 1,-2 2 325,0 0 0,-1 0 0,2-3-75,-8 6 0,4-4 0,1-2 0,-1 1 0,-2 2 0,-5 4 127,9-7 1,-1 0-143,-8 4 0,3-5 0,3-3 0,-2-1 0,-1 2 126,-6 5 0,0 0 0,-1 0 0,-1-1 0,1-3-6,1-2 0,0-4 0,0-1 0,0 0 0,0 0 0,-2 3 42,0 3 0,-1 1 0,-1 1 0,0 0 0,-1-3 17,0-6 1,0-3 0,-2-1 0,-1 1 0,-3 1 72,-1 0 1,-2 1 0,-2 0 0,0-2-127,0 0 0,0-3 0,0 0 0,-2-2 0,0 0-66,-3 6 0,0-1 0,-1-1 0,-2 0 0,0 0 0,-2 1 70,-1 1 0,-2 0 0,0 0 0,-2 1 1,-1-1-1,-1 1-115,-2 0 0,-1-1 0,-2 0 0,0 1 0,0 2 0,0 2 52,-2-5 1,0 2-1,-1 1 1,-3 0-32,0 4 0,-3 0 0,-2-1 0,0 2 0,-1 3 155,-3-2 0,0 4 1,-2 0-1,-3-1 7,0 1 0,-3-1 0,-1 1 0,0-1 0,2 3 144,1-2 1,2 1-1,0 1 1,-4 1-271,1 5 0,-2 0 0,-1 2 0,0-1 0,1 2 40,-1-1 1,1 0-1,1 1 1,0 1-23,2 2 0,1 0 0,0 0 0,-3 0 18,-1-2 0,-4-2 0,-1 0 0,3 1 0,6 3-18,-6-5 0,0 1 67,1 3 1,-5-2-1,-1 0 1,6 3-68,-4-2 0,1 2 67,6 3 1,-3-1-1,-2 0 1,0 3-418,0 2 1,-2 2-1,1 2 1,2-1 379,-1-2 0,2 1 0,-4 1-156,4 2 0,-4 0 0,-1 1 0,0 3 0,1 3 23,-3 6 0,2 5 0,-1 1 0,-3 2-167,5-4 0,-3 2 0,-2 0 0,0 1 1,1 1-1,3-1 14,0 2 0,2 0 1,1 1-1,0 1 0,0 2 256,2-1 0,-2 3 0,1 0 0,1 1 0,2-1 0,5-3 0,-3 3 0,5-1 0,-1 1 0,-10 8 0,0-1 0,0 0 0</inkml:trace>
  <inkml:trace contextRef="#ctx0" brushRef="#br0" timeOffset="34">26284 15110 7533,'-20'0'-180,"2"0"180,4 0 360,7 6 179,7 24-359,25 12-180,-15-19 0,3 1 135,16 8 0,3-3-467,5 1 362,-7-10 0,5 2 0,-3-3-384,-6-3 0,3-2 331,5 2 1,8 2-1,0 0 1,-4-3-514,1 1 1,3-1 535,-3 0 0,9 1 0,2 1 0,-1 0 0,-7-3-476,-3-2 0,-5-2 1,6 1 460,1 1 0,6 1 0,4 1 0,1 1 0,-3-2 0,-6-2-428,5 1 1,-5-3 0,6 2 403,-11-3 1,4 2-1,3 0 1,2 0-1,-2 0 1,-2 0-1,-5-2 9,12 3 0,-6-2 1,6 2-10,-10-4 0,5 1 1,3 1-1,1-1 1,-1 0-1,-4 0 1,-4-2-391,11 3 0,-6-2 1,4 1 464,-6-2 0,4 0 0,2 1 0,-1-1 0,-3-1-14,3-1 1,-2-1-1,-2 0 1,0 0-75,-5 0 0,-2 0 0,1 1 0,5-1 77,-4-1 1,4 0 0,3 0 0,1 0-1,0 0 1,-3-1 0,-4 1-110,4 0 0,-4 0 0,0 0 1,6-1 83,-4 0 0,4-2 0,4 1 0,2-1 0,-1 0 0,-1 0 0,-3 0 0,-6 0 0,4-1 0,-6 1 0,1-2 0,5 0-68,-4-1 1,6-2-1,4 0 1,1 0-1,0-1 1,-2 0 0,-4 1-1,-5 0 23,2 0 0,-6 1 0,0-1 0,5-3 45,-1-1 0,6-3 0,2-1 0,1-1 0,-1 0 0,-4 0 0,-7 2 0,8-5 0,-7 0 0,2-1 0,-4 0 0,-1 0 0,1 0 0,0 1 0,0-1 0</inkml:trace>
  <inkml:trace contextRef="#ctx0" brushRef="#br0" timeOffset="35">29068 13029 7533,'-15'-27'0,"-2"2"270,9 12 449,1 0-629,-4 6 360,9-5-360,-9 11 90,9-5-360,-9 6 180,9 0-90,-21 6 180,13 1-45,-13 7 0,-2 2-45,0 8-60,3-3 0,-4 6 0,2-3-266,5-5 0,-1 2 258,-3 6 1,-4 5-1,-1 0 1,4-3-608,-3 2 1,-1 2 692,4-2 0,-4 6 0,-1 2 0,1 0 0,4-5-435,2-2 0,2-3 1,-2 6 446,2 0 0,-3 6 0,-2 4 0,2 0 0,0-2 0,4-5-468,-1 3 1,3-5 0,-1 7 449,4-7 1,-1 5 0,-1 4 0,0 1 0,1 0 0,1-3 0,2-6-314,-3 12 0,3-6 1,0 7 325,1-8 1,0 6 0,-2 4-1,1 1 1,0-1 0,2-4 0,1-5-26,1-2 0,2-6 0,0 1 0,0 5 67,0-2 0,-1 5 1,-1 3-1,0 3 1,1-1-1,0-1 1,1-4-1,2-5-226,0 4 0,1-7 1,1 1-1,0 6 215,0-2 0,-1 5 0,0 4 1,1 2-1,-1 0 0,1-2 1,0-3-1,2-5-56,0 5 0,1-7 0,1 1 0,1 6 33,0-4 1,0 6 0,1 3 0,1 3-1,0-1 1,0-1 0,0-5 0,1-5-207,1 3 0,1-5 1,0-2-1,1 4 218,-2-2 0,0 4 0,1 0 0,0 1 0,2-1 0,0-4 0,5 6 0,3-2 0,0-2 0,-2-2 28,-2 5 0,-1-3 0,6 4-28,0-9 0,5 4 0,2 2 0,1-1 0,-1-2 0,-3-5 3,3 6 0,-3-5 0,8 3-48,-2-9 0,5 3 0,5 2 0,1 0 0,0-2 0,-3-3 0,-4-5 0,8 3 0,-5-6 0,5 0 0,1 0 0,0 0 0,-1 0 0,1 0 0,0-1 0</inkml:trace>
  <inkml:trace contextRef="#ctx0" brushRef="#br0" timeOffset="36">28716 15266 7533,'-25'5'-1080,"4"-3"1080,3 4 270,10-6-90,-3 0 540,9 0-630,-4 0 0,6 0-270,0 0 90,0 5 180,0-3-90,0 10 0,0-5-90,6 0 90,-4 4-90,9-9 90,-9 4 0,9 0 0,-9-5 0,9 5 180,-3-6-180,-1 0 180,-1 0-180,-1 0 179,-4-6-179,5-1 270,-6-6-270,0 5 180,0-3-180,-6 10 0,-1-5-90,0 6 90,1 0-180,6 6-90,6 1 181,-4 0-1,15-1 90,-14-6-90,14 0 629,-4-6-539,-4-1 180,3-6-90,-18 5-90,4-3 90,-15 9 0,14-3 0,-26 16 0,25-8-180,-19 20-90,15-14 0,1 4 180,1-1-180,12-11 0,13 5 180,3-6-90,3-6-89,18-19 89,-31 8 180,17-8-90,-34 20 269,-17 11 1,-4 5-180,-3-1 0,-2 5 0,2 0 0,14-6-360,21 9 180,4-23-90,32-8 0,-25 3 91,13-13 358,-5 10-269,-15 4 180,-4 3-180,-15 8 540,-21 15-450,14-14 360,-14 14-360,21-9-180,-2-1 180,5-1-270,4-12 0,-4 4 270,12-9-90,-4-2-90,9 4 360,-10-14-180,5 14 90,-6-4-91,0 8-268,-6 5 89,-1 0 180,0 0-450,1 11 180,6-8-450,0 20 450,0-20-899,18 9 1079,-14-12 0,25-6 0,-15-1 0</inkml:trace>
  <inkml:trace contextRef="#ctx0" brushRef="#br1" timeOffset="37">26454 14927 13775,'13'-20'-281,"-6"7"985,-1 2-441,-6 9-608,0-3 24,0 5 421,0-6-256,0 5 60,0-5-313,0 6 248,5 0 103,3 0 1,4 0 0,1 0 0</inkml:trace>
  <inkml:trace contextRef="#ctx0" brushRef="#br1" timeOffset="38">26974 14811 16547,'-9'-37'-2311,"5"3"893,40 32 1640,-12-3-456,26 5-9,-25 0 0,0 0-2518,25 0 2739,-22 0 0,1 0 1,-3-3-1,-1 0 0,21-4 1</inkml:trace>
  <inkml:trace contextRef="#ctx0" brushRef="#br1" timeOffset="39">27832 14680 13381,'24'-21'579,"1"-1"1,0 2 0,-2 5 477,3 15-3389,2 0 1751,3 0-436,1 12 207,1-3 721,0 10 1,5-7 0,-5 1 0</inkml:trace>
  <inkml:trace contextRef="#ctx0" brushRef="#br1" timeOffset="40">28547 14680 13112,'13'-13'1043,"0"6"-371,1 2-335,16 5-603,-7 0 282,9 0 0,2 0-62,5 0 0,-8 2 1,0 1-1,9 4 1</inkml:trace>
  <inkml:trace contextRef="#ctx0" brushRef="#br1" timeOffset="41">29327 14733 12935,'45'0'-342,"0"0"0,-3 0 0,-4 0 0,1 0 1</inkml:trace>
  <inkml:trace contextRef="#ctx0" brushRef="#br0" timeOffset="42">30381 15045 7533,'4'-8'-360,"-1"3"-270,39 22 360,-11-7-92,-6 4 1,0 2-1,-2-3 1,-1 1-1,1 2 1,1 1-1</inkml:trace>
  <inkml:trace contextRef="#ctx0" brushRef="#br1" timeOffset="43">31318 15682 8478,'-28'27'5,"3"-2"0</inkml:trace>
  <inkml:trace contextRef="#ctx0" brushRef="#br0" timeOffset="44">28691 15227 7533,'-21'7'-360,"3"4"450,10-9-270,-3 4 180,3-6 90,1 0 90,-5 0-90,11 0 180,-10 0-91,9 0-89,-4 0 0,1 0-90,3 0 0,-3 0 90,5 0-360,0 0 181,5 0-1,-3 0-90,9 0 0,-9 0 180,9 0 0,-10 0-90,11 0 90,-5 0-90,6 0 90,-5 0 90,3 0-90,-4 0 0,7-6 0,-2 4 0,7-9 0,-5 9 0,6-9 0,10-2 90,-13-2-432,19-3 342,-15 5 0,4-6 0,7 5-860,2-11 860,4 5-504,-15 5 0,-1-2 504,1 0 0,0 1-714,6-4 0,0 1 804,1-1 0,0 1-664,2-3 1,1-1 618,1 0 0,2 0-388,-8 4 1,0-1-1,0 1 388,12-8 0,1 0-291,-9 8 0,0 0 0,0 0 246,-2-1 0,0 1 0,1 0 90,1 1 0,1 0 0,0 0-1,1-2 1,1-2 0,0 1-227,2-1 1,0 0 0,-1 1 136,-4 1 0,0 1 0,4-3 144,1 1 0,5-3 0,3-1 0,-2 1 0,-4 2-197,5-2 0,-3 2 0,3-2 35,-6 3 0,3-1 0,1-1 0,-2 2 0,-3 2-46,2 0 0,-4 3 1,-1-1 123,-1 0 0,-1 0 0,1 0-163,3 2 0,0 1 0,2-3 35,-1 0 1,3-2-1,0-1 1,0 1-23,2 0 0,1 1 0,-1-1 0,1 0 44,-1-1 1,0 0-1,0 0 1,-1 1 0,-1 1 0,1 0 0,-2 1 0,-2 0 45,-1-1 0,-2 1 0,1 0-90,1 0 0,1-1 0,0 1 158,-2 2 0,0 0 0,-1-1-128,-1-1 0,-1 0 0,1 1 90,1 2 0,1 1 0,-1-1-60,-3-2 0,-1-2 0,1 1 0,1 2 0,1 0 0,-1-1 0,-1-1 0,-1-1 0,0 1 210,10-7 0,0 2-90,0 3 0,2-1 60,-3 0 0,1-2 0,-1 3-105,3 5 0,0 1-255,-2-4 0,1-3 0,-5 3 75,-11 6 0,-2 2 135,20-6 490,-17-2-490,0 10-90,-11 0 1686,2-5-1506,-16 11 2207,5-11-2387,-6 11 2618,0-5-1898,0 6-124,0-6-326,0 5 90,-6-5 0,5 6-180,-10 0 90,9 0-270,-9 0-90,3 0 270,-5 6-180,6-5-90,-5 11 180,5-11 90,0 11-180,-4-11-90,9 5 270,-3-6-270,-1 6 180,4-5-90,-4 5 0,6-6 90,-6 0-90,5 0 90,-5 6-90,0-5-90,-1 5 180,0-6-89,-5 0-91,5 6 180,-5-5-90,-8 11 90,6-11 90,-11 11-180,11-11 90,-16 11-1040,8-11 1220,-10 11-270,6-11 90,0 11 450,-5-11-180,-8 11-91,-2-11 271,2 5-180,7 0 0,12-5 90,-5 5-180,11-6 179,-5 0-269,12 0-180,1 0 90,6-6 90,0 5 950,0-5-1580,0 0 360,6 5 161,1-5-242,6 6 135,0 0-1,-6 0 91,5 0-180,-5 0 90,0 0-91,5 0 290,-11 0-208,11 6 14,-11-5-21,5 5 359,-6 0-127,0-5 0,0 11 0,0-5 90,0 6-90,0 0 121,0 0-159,0 0 91,0 6-53,0-5-90,0 5 0,0 11 90,0-12-90,6 12-14,-5-23 181,11 5-131,-5-5-89,6 0 18,-5 5 176,3-11-59,-4 5-127,0-6 238,5 0 1,-5 0-51,6-6-60,6-7 172,-5-1-73,5-5-391,-6-6 376,0 10-29,0-16-920,18 0 744,-14 7-997,13-6 1034,-11 17 1,7 0 0,7 0-1</inkml:trace>
  <inkml:trace contextRef="#ctx0" brushRef="#br1" timeOffset="45">28574 15240 13112,'-8'-8'-3048,"-4"-3"2337,11 9 338,-5-4 239,6 1 863,6 3 60,1-9 98,12 4-512,-4-1 720,21-9-31,-19 8-496,9-2 0,2-2 559,-4-2-931,11-2 1,2-2 40,-3-4-381,-7 8 0,6-3 0,-4 2 50,-9 2 0,1-1-32,9-3 0,5-2 0,-4 3-203,-8 5 1,1 0 228,10-7 0,5-3 1,-4 4-541,-7 5 1,-1 1 508,4-3 1,4-2 0,-3 0-32,2-3 1,-1 1 91,0 2 0,2-1 1,-2 1 58,0-4 0,0 0 2,8-1 1,4-2 0,-5 4-1,-9 4 0,0 0 11,1-2 1,4-3 0,0 0 0,-5 3 102,0 1 1,0 0-45,1-2 0,6-3 0,-2-1 0,-5 4 95,-5 2 0,0 0-123,5-2 0,7-4 0,-1 1 0,-6 3-161,-5 2 1,-1 0 126,15-6 1,6-3-1,-6 3-31,-16 8 0,1 0-34,11-7 0,6-1 1,-7 1-24,-10 6 1,-2 0 101,11-8 0,0-1-69,-5 8 1,-3 3-94,12-8-15,-4 3 0,0 2 9,2 7 55,-10-6 1,-3 3-10,-1 10-40,2-15 140,-16 17-248,-2-5 285,-6 6-241,0 0-160,0 6 1032,0-5-798,0 11 128,0-11-644,0 11 275,0-5 315,0 1 1,0 3 0,0-4 0</inkml:trace>
  <inkml:trace contextRef="#ctx0" brushRef="#br0" timeOffset="46">28665 15279 6903,'-30'-6'270,"1"4"-180,28-3 0,-10 5 270,4 0-181,-1 0-179,3 0-89,5 0 178,0-6-178,0 5 268,11-11-269,4 5 180,10-12-90,1 5-90,0-5 135,-5 3 0,1 1-1773,9-2 1728,-7 0 0,1-2 45,1 3 0,-1 0-90,-4-1 0,1-1 45,8-4 0,3-1 90,1-2 0,1 0-45,-6 4 0,0 0-45,7-3 0,3-3 90,-5 3 0,2-1 0,-2 1-90,-2 0 0,1 0 67,-3 3 1,4-4-1,0 1 1,-5 3-24,1-1 1,-2 1-45,8-7 0,3-1 60,-12 9 0,1-1 0,-2 0-15,3-4 0,1 0-15,-2 4 0,1 0 0,1-1 90,-2-1 0,-1 0 0,0 1-120,6-1 0,-1 1 0,8-5 0,1-2 90,-12 8 0,1 0 0,-2 2-225,2 3 0,0-1 105,10-8 0,3-4 0,-4 5-150,-11 11 0,-1 0 90,6-6 0,4-3 0,-4 4 0,-11 6 1,0 1 44,9-4 0,0-2 0,1-5 0,-2 2-45,15 1 135,-8-5 0,0 1-135,-1 7 135,-11 0 0,-1 2-45,-2 5-90,2-9 90,-11 17-90,-5-11 90,3 11 0,-9-5 0,3 6 0,-5-6 1638,0 5-1638,0-5-270,0 6 270,0 0-269,-5 0-1,3 0 270,-3 0-90,5 0-90,-6 0 450,4 0-180,-4 6 180,0-5-91,5 5-89,-5-6 180,6 0-180,0 0-90,-6 0 0,5 6 90,-5-5 0,1 5-360,3-6 270,-4 6 90,1-5-270,3 11 180,-9-11 0,9 5-90,-15 6 180,14-9-90,-20 20 90,14-15-90,-15 17 0,3-11 0,-5 11 45,2-6 0,-1 0-45,-13 11-828,5-2 1,-1-1 872,12-12 0,2-1-45,-7 7 0,-3 1-45,-10 7 0,0-1 45,12-9 0,0 0 0,-5 5 0,-4 2 0,5-3 45,9-8 0,1 0-45,-9 6 0,0 1 0,5 0 0,1 0 0,4-7 0,1 0 0,-8 9 0,-1 1 90,-6 1 0,1-1-1,8-6 1,0-1-90,-9 7 0,2-1 0,13-7 0,1-2 90,-20 13-180,5-2 180,-3-2-90,4-4 0,0 1-90,-5 3 135,10-5 0,0 0-45,-11 6 0,10-7 0,-4 4 0,5-3-90,-7 5 60,7-6 0,-5 1 1,5-1 29,-11 11 0,13-13 0,1 0 0,-5 2-962,10-4 962,-1-1 24,-9 6-24,14-5 0,-8-1 90,5 4-90,5-14 360,-5 14-360,11-15 1530,2 4-1710,6-6 1124,0 5-944,0-3 29,-5 4-209,3-6 90,-3 0-90,-1 6 180,4-5-180,-21 10 180,13-3 180,-20 5-180,15 0 0,-3 0 0,4-6 90,7-1-180,-5 0-180,6-5 270,-2 10 0,3-9-719,5 3 539,0-5-630,0 0 810,5 0 0,3 6 0,5 2 0</inkml:trace>
  <inkml:trace contextRef="#ctx0" brushRef="#br1" timeOffset="47">28677 15396 8006,'-20'0'-90,"1"0"180,12 0 213,1 0 95,6 0-133,0 0 155,0-6-351,0 5 240,0-11-90,6 11-240,-4-5 102,9 0-248,-3 5 210,4-11 36,-4 11-56,3-11 222,-4 11-313,6-5 16,-6 0 220,5 4-424,-5-3 281,7-1-192,-2 4 147,7-9-38,-5 4 122,6-6-22,4 0-88,-2 0-383,9 0 358,2 0 69,0-6 721,0 4-924,4-3 201,2-1 1,2 1-21,-14 9 0,2 0-716,8-8 0,5-3 0,-5 3 726,-7 6 0,-2-1 18,9-6 0,1-1 51,2-3 0,1 0-600,-1 2 1,2-1 578,-6 2 1,2-2 0,-2 3-33,5-3 1,-1 1 8,0-1 1,1-1-3,3-1 1,0 1-6,-12 7 1,2 0 56,7-5 0,5-1 0,-5 2-68,-13 7 0,-1 0 34,10-6 0,5-2 0,-6 3-33,-10 5 1,0 1 91,11-7 0,1 0-91,-2 2 0,-3 0 3,-7 2 0,-1-1 7,7-1 0,-2 0 6,9-8 109,6 9-147,-10-3-52,8 4-41,2-4-160,-9 3 173,7 2-906,1-4 738,-20 14 275,18-14-82,-33 15 1715,8-9-1680,-15 9 1172,9-4-1202,-10 1 990,11 3-816,-11-9 73,11 9-498,-10-4 346,9 1 52,-3 3-201,4-9 58,2 9 60,-1-10-250,5 11 252,-3-10 129,4 9-243,-12-3 265,4 5-131,-10 0-38,11-6 322,-11 4 20,11-4-54,-10 6-218,4-5 102,-1 3-143,3-9 115,-1 9-73,-1-3 197,-1-1-158,3 4-225,-1-9 253,-1 9-129,-6-4-37,0 6-148,0 0 163,-6 0-116,-1 0 186,-7 6 284,-4-4-404,3 9 361,-4-9-68,-5 9-110,8-4-1,-9 1 148,7 3-211,-2-9-6,-1 9 161,-3-4-441,4 0-122,-1 5 489,-3-5-230,3 7 5,-4-2 96,-7 1 59,10 0 0,-1-1-43,-19 4-687,14-4 1,0 0 798,-13 7-121,5-6 1,-2 0-20,13 0 0,-2 2 53,-4-1 0,-3 0 0,1 1-24,-10 5 1,-1 1-691,8-4 0,-2 0 0,1 0 688,-8 4 0,2-1-35,-1-1 1,1 0 38,4-3 0,2-1 3,5-1 1,0 0 84,-4-1 1,-3 0-4,6-1 0,-1 0 1,3 0 43,-1 0 1,0-1-137,0 0 1,-3-1 0,4 1-3,4-1 1,2-1 174,-21 4-374,1 0 244,16-4 0,1 0 227,-15 6-219,12-6 0,0 1-91,5-1 0,0 1 5,-3-1 1,-2 2-43,-4 4 1,0 1-492,7-5 0,1 0 546,1 1 1,1 0-43,0 1 1,1-1-46,-6 4 96,9-1 1,-1 0 953,-16 6-898,9-1 14,-9-1-126,6 5 130,5-14 105,1 13 245,1-15-606,11-1 87,-5 5 1633,1-11-1570,9 5 1703,-3-6-1790,7 0 1026,3 0-951,-3 0 424,-1 0-193,4 0-201,-4 0 32,6 0-131,0 0-152,6 0 90,-4 0 0,9 0-449,-3 0 359,4 0 197,2 0-360,4 0 360,-3 0 90,3 0-270,7 0 360,-9-6-155,8 5-21,-10-5 25,-2 0 272,2 4-113,4-9 32,-3 9 56,-2-9-134,4 10 19,-8-11-28,4 10-333,-2-9 315,-3 4 21,-1 0-212,5 1 102,-11 0 32,10 4-55,-9-9 52,9 9 36,-9-9-136,15 4 109,-2-6 23,10 0 4,13-12 20,-3 9-436,-11 1 1,2 0 424,11-1 1,1 0-1461,-8 2 0,0-1 1504,15-3 0,2-1-53,-16 3 0,1-1 0,1 0-408,5 1 0,2 0 0,2-1 451,-7 0 1,2-1 0,0 0-1,-2 0 12,6 0 1,-1 0 0,-1 1 1,-4 2 1,-2 0-1,0 0-59,3-1 0,0-1 1,-2 1 89,3 1 1,0 0-30,-5-1 1,2-1 0,-1 1-17,12-4 1,-2 1-44,-10 1 1,-1 1 44,9-2 0,-1 0-137,-7 6 0,-2 1-452,-7-2 0,1 1 452,3 3 1,0 0 91,17-9-183,-10 6 86,2 0 1750,-11 6-1667,-6 1-87,0 1 1813,-8 3-1825,-4-3 2004,-3 5-1920,-5 0-899,0 0 903,6 0 176,1 0-172,0 0-2,5-6 136,-5 4-148,1-4-191,3 1 229,-3 3 1,4-3 0,1 5 0</inkml:trace>
  <inkml:trace contextRef="#ctx0" brushRef="#br0" timeOffset="48">31109 13770 7533,'-27'-27'-270,"2"2"180,12 12 180,-11 6 90,8 1-90,-9 6 269,1 0-269,2 0 0,-4 0 90,1 12-90,5-4 0,6 6-90,-9 9 90,20-13 90,-9 14-360,6 1 270,5-4-90,-5 6-270,12 9 180,1-13-90,6 14 0,12 1-1318,-9-9 1408,14 3-90,-4 4 180,-4-19-45,5 4 0,-1 0 45,-6-5 0,4-6 0,0-2-90,2-2 180,2-6 90,-2 0 0,-2-17 0,-9 7 1318,3-21-1318,-5 0 0,-5-4-426,-2-4 246,-6-10-2008,-6 13 2053,1 11 0,-3-1-90,-4 0 0,-2 2-1271,-14-18 1316,13 17 0,-2-1-344,-1 3 0,-1 1 344,-10-12-180,-9 2 0,1 13 326,14 12-506,-25 1 360,30 18 1424,-6-3-1514,13 27 0,9-7 1412,-3 9-1367,4-10 0,2 0-573,-1 9 573,1-9 1,3 1 133,1-4 1,3 0-378,6 2 0,4-1 333,1 4 0,2 0-45,-1-6 0,1-2-45,-3-2 0,1-3 225,24 4 89,-12-3-358,18-10 538,-9-8-297,-1-13 28,-18-2 0,-2-2-90,7-12 90,-13-9 0,-8-5 0,-5 7-225,-1 11 0,-3-1 180,-2 0 0,-1 2-1160,-13-12 980,8 11 0,-3 0 0,-6 2 1,-1 1-316,-8-14 270,6 17 0,-1 1 629,-14-6-899,4 9 180,-2 2-70,5 7 160,10 12 0,-2 7-90,10 19 90,1 2 0,6 6 90,3-13 0,2 0-90,2 11 45,2-10 0,2 0 180,2-2 0,1-1-1076,8 11 941,3 7 450,7-5-270,-9-15 0,14 13 875,-3-22-965,0 5 90,-1-11 425,4-2-515,-14-6 90,8-6 0,-5-7 0,-10-8-90,8-5 90,-16-11-270,5 8 180,-6-14-90,0 3 0,-4 15 0,-3-1-369,-2-4 1,-2 0 323,-2 6 0,-2 1 0,0 0 0,-2 2-135,-20-11 90,2 5 0,2 7-270,-9 8 951,25 12-681,-13 6-180,10 13 270,6 8 90,-5 7-135,14-8 0,3 2 90,1-1 0,2 1-300,4 8 0,3 1 255,-2-7 0,3-1 90,2-6 0,2-1 45,2 0 0,2-1 45,18 8-90,-16-13 0,1-1-332,4-1 1,1-3 421,5-2 44,1-5 1,-1-2 45,-6-10-180,12-10 869,-22-8-599,-7-19-315,-8 15 0,-4 1-603,-1 4 0,-3 1 603,-2-4 0,-4 1-450,-3 3 1,-1 3 97,-10-15 307,8 13 0,-1 2 0,-12-5 0,-5 0 0</inkml:trace>
  <inkml:trace contextRef="#ctx0" brushRef="#br1" timeOffset="49">30654 13939 9433,'-27'0'-630,"2"6"865,12 1 353,0 12-232,0-10 77,-11 20-315,8-19-6,-5 10 0,0 2 132,-2-5-155,-7 12 1,-1 1-1781,-7-4 1632,14-2 1,-2 1 148,-2-3 1,1 0-359,9-5 0,-1 2 221,-11 4 0,-6 3 0,5-1 47,6-2 1,0-1-233,-1-4 1,-4 1 0,1 0 164,-6 6 1,1-1-754,2-6 1,0 0 881,-6 4 0,0 1 33,-4-1 0,2-1-490,12-7 0,-1 1 448,-11 6 0,-1 1-4,2-2 0,1-1-515,9-1 1,1-1 491,-9 2 1,0 0-80,4 0 0,2-1 95,3-3 1,0-1 1,-4 5 0,0 0 91,-2-4 1,0 1-83,12 1 1,-1-1 6,-7 1 1,-1 0 36,-1 5 1,1-1-34,9-6 0,0-1-55,-9 4 0,-1 2 192,6-2 1,2 1-217,3-2 0,0 1-148,-1 1 0,-1 1-193,-2-1 1,1-1 177,-12 10 182,2-3 0,0-1-297,-4 0 589,8 2 0,0-4-141,1-12-141,-3 13 1945,13-21-1900,7 4 1571,-2 0-1644,7-5 962,1 5-617,6-6 557,0-6-1200,0 5 62,0-11 100,0 10-218,0-4 106,0 6 75,0-5-471,0 3 536,0-3-75,0 5 111,0 0 90,0 5-4,0-3 180,-6 3 248,-1 1-97,0-4-106,1 4 21,6-6-246,0 0 90,0-6-180,18-1 175,-8-6-23,20 0-303,2-12 155,-3 9-202,6-7 1,2-1-2061,3 5 2352,-4-1 1,2-2-88,-3 6 0,-1 0 45,-8 2 1,1-1-27,9 0 0,1-2-514,-7-1 1,-2 0 465,15 1 12,-12 2 1,-6 0-1,-16 2 1,1 0-1</inkml:trace>
  <inkml:trace contextRef="#ctx0" brushRef="#br0" timeOffset="50">30603 12249 7533,'0'-15'-810,"0"-2"720,5 10-90,-4-6 630,11-6 270,-5-7-451,0 4-179,-1-2 270,0 11-90,-5 0-90,5 0 180,-6 0-270,0 0 90,0 5 0,0-3-180,-11 9-360,-4 2 360,-11 8-540,6 11 315,-1-1 0,0 1-721,-3 11 856,3-6 0,-2 1 90,1 7 0,1-1 180,-4 9-663,7-9 1,0-1 392,5-4 180,6-6-180,1 5 180,24-5 0,3-6-366,18-2 366,-8-11 0,0-2-522,14 1 477,-14-1 0,0 2-45,-2 1 0,-2 2 258,1 1 1,-1 3-394,4 3 0,-2 4 135,-11 3 0,-3 3 180,2 19-1205,-23-1 1025,-7-7 180,-7-6-90,-3-10 0,-3 0-90,-11 5 134,7-5 1,-3-1 45,2-7 0,-1-2-126,-2 1 1,0-1 35,-6-2 0,2-2-270,10-4 0,3-2 1,-13-3 1239,19-12-1060,17 5 0,10-5 0,12 6 0</inkml:trace>
  <inkml:trace contextRef="#ctx0" brushRef="#br1" timeOffset="51">30941 12457 9387,'-21'-33'217,"2"1"523,0 6 78,5 11-375,1 4-578,2 17-69,9 6 132,2 3 114,2 10-542,15 7 239,-9-3 262,17 2-645,-5-1 367,7-8-302,-2 4 118,7-7 277,-4-12 0,3 5 541,1-11-246,-4-7 260,-2-2 185,-8-29-208,-10 9 59,-3-11-266,-9 14 0,-3 1-910,-14-7 718,9 9 0,-3 1 1,-11 3 0,-3 4-36,2 2 1,-1 2 0,-5 0 0,0 2-341,6 3 0,2 4 456,-7 13 0,14 2 0,5 12 0</inkml:trace>
  <inkml:trace contextRef="#ctx0" brushRef="#br1" timeOffset="52">31148 11729 7650,'-14'-15'1207,"3"4"-864,16 11-56,2 5-115,12 8 5,1 8-3,6 5-489,-6 5 398,-4-9 0,-1 1-459,-4 1 0,0 0 152,2 1 1,0 2 82,2 11 1,0 3-399,-1 0 1,0 1-555,-2-6 1,2 3 0,-2-3 613,2 6 1,0-3 478,1 0 0,1-4 1,4 5-1,-7-17 0,0-1 1</inkml:trace>
  <inkml:trace contextRef="#ctx0" brushRef="#br0" timeOffset="53">31721 12184 7533,'-35'-22'1619,"10"5"-1619,25 17 180,8 12 0,16 8-540,4 13-1186,5 0 1456,-1-1-1169,0-1 1259,-5-3 0,5 4 0,-6-6 0</inkml:trace>
  <inkml:trace contextRef="#ctx0" brushRef="#br0" timeOffset="54">31617 11898 7533,'-18'-24'854,"1"0"1,-8-8-495,31 15-360,14 21 0,14-2 0,5 11 0</inkml:trace>
  <inkml:trace contextRef="#ctx0" brushRef="#br0" timeOffset="55">32189 12158 7533,'-7'-20'0,"-5"1"719,11 0 91,7-7-91,8-7-269,12-6-1681,-13 16 1,0 1 1320,7-7 90,-1-7-149,-12 16-211,-2-12 0,-22 16-539,-10-1 449,-1 20 0,-1 5-251,4-4 0,0 1 431,-3 8 0,0 4 0,1 2 0,3 1 225,5-2 0,2 0-90,-6 6 0,3 1-1,5-2 1,4-1 225,-4 20-90,4 3 270,17-7-360,1-17 1626,18 4-1446,19-18-181,-14-10 1,1-5-1599,8-7 0,0-4 1554,-8 0 0,-1-3-45,-1-2 0,-2-3-1055,-3-7 1,-3 0 1099,-6 8 0,-1 0 23,2-10 1,-2-3 21,-8-1 0,-5-1-135,-2 0 0,-4-1-385,-2 6 1,-2-2 0,-1 2 474,-3-3 0,-2 3-225,-6 1 0,-2 2 328,4 7 1,-1 2-329,-15-6 1865,4-1-1775,6 25 319,11 12-409,1 25 0,13 5 1152,2-11 0,3 2-1062,6 11 1,3 3 160,1 5 0,2 2-161,-2-5 0,1 1 1,0 1-725,-1-5 0,0 0 0,1 0 814,-2-2 0,1-1 0,1 2-90,3 4 0,2 2 0,1-2-578,2-1 1,1-1-1,0 1 668,-7-9 0,1 0 0,-1 0 0,2-1 0,5 4 0,1-2 0,-2-3 0,2 5 0,0-1 0</inkml:trace>
  <inkml:trace contextRef="#ctx0" brushRef="#br0" timeOffset="56">31370 13250 7533,'-22'0'-180,"-1"0"180,21 0 719,-3 0 1,5-6-360,0 5-180,0-11 179,0 5-538,0-6 179,0 0 0,5-17 0,-3 12 90,3-18-180,-5 4 90,0 4-90,-5-4-270,-14 1 180,3 21 180,-14-13-270,-2 22 270,3 1-90,-8 7 90,5 23-1913,10-6 1958,6-4 0,2 3-135,5 16 90,-3 1 90,12-1-794,12 5 794,-3-16-90,15 4 90,19-13-90,-10-12 0,-3-2 0,0-4 0,-1-7 0,3-1-452,-2-18 452,-20 4 0,13-5 0,-21-10 0,4 13-90,-12-15 270,-1 1-180,-7 13 0,2-6 449,-2 17 1261,2 6-1710,5 1 908,-5 12-908,11 1 632,-5 6-542,17 17-1,-2-6-89,9 13 90,13 1-1964,-8-15 1874,15 7 90,5-17-626,-17-8 0,1-3 536,4 0 0,-1-4 0,-3-3 0,-2-3 0,13-12 0</inkml:trace>
  <inkml:trace contextRef="#ctx0" brushRef="#br0" timeOffset="57">31551 12925 7533,'-28'-35'2069,"5"11"-1080,17 12-809,10 11-180,-3-5 270,19 12-540,5 7 0,-1 1 0,3 4-630,6 4 1,0 2 764,-7-6 0,-1 0-360,9 8 1,-3-4-226,-2-12 810,-7-16 180,-22-17 0,-7-6 0,-5-17 134,-6 5 1,2 4-135,13 12 90,-9-11-270,12 29 180,12 7-270,-4 7 90,11 12 0,11 18 0,-7-6-135,0-3 0,3-2-450,-3-10 0,1-3-517,18 13 1012,1-14 0,-11-18 0,1-1 0</inkml:trace>
  <inkml:trace contextRef="#ctx0" brushRef="#br0" timeOffset="58">32280 12717 7533,'-10'-33'1214,"0"-1"0,-9-12-1034,6 16 0,0 17-180,-12 6-90,9 1-629,-20 23 539,21-7 180,-4 21-360,7 12 180,11-5 225,-2-10 0,0 0-135,3 5 180,17 5-90,-1-16 450,27-4-270,-13-18-1,7-7 91,-11-12-90,-6-1-90,-1-6 90,-6-6-180,-6 5 270,-1-17-360,-6 21-90,0-7 90,0 23 90,0 1-270,6 29 225,6 2 0,1 2 45,-5-2 0,1 2-470,8 9 0,2 2 335,-3 0 0,0-1 90,-2-6 0,0 3-203,1 5 1,0 9 0,0 1 0,-4-5 97,-5-3 0,-3-4 0,0 3 90,6 9 0,0 3 0,-11-6-90,-13-11 0,-7-4 0,-1-7 330,-19-6-210,5-6 0,-7-1 0,5-5 75,13-7 0,1-4 0,-18 1 0,1-5 45,15-5 0,3-3-90,6 0 0,0-1 0,-2-6 0,2-2-270,10-6 0,3 0 135,1 5 0,2-3 135,10-10 0,6-5 0,-1 3 0,0 6 0,1 0 0,4-3 0,1 0 0,0 0 0</inkml:trace>
  <inkml:trace contextRef="#ctx0" brushRef="#br0" timeOffset="59">32644 12054 7533,'-36'-29'839,"1"0"1,2 2-1,7 14-569,19 43-180,7-6-225,10 14 0,5 2 45,-2-11 0,2 0-1003,-1 2 1,2 2 0,-1-1-320,2-1 1,-1 0 1321,-3 2 0,0 2-542,3 0 1,-1-1 586,-8-9 0,1 2-375,7 7 0,3 3 1,-3-5 149,4 4 225,-2-4 0,2-5 431,0-14-386,-5-6-450,23-18 630,-20-5-180,9-13 0,1-3 180,-2-7-90,-4 9 0,4-5 0,-4 3-45,-8 8 0,-1 0-45,10-12 0,-1-1 224,-8 11 1,-2 1-45,-3-1 0,0-1 180,2-3 0,-1 1 0,-4-12-91,-10 11 541,-9 17-540,-6 6 90,-17 24-91,8 0-404,12 3 1,2 4 89,1-2 0,4 0 225,1 20-136,-1 1 1,2-1-45,7 6-45,1-13 1,6-2 88,7-9 1,5-4 45,19 3-60,-2-13 0,9-1 0,-4-4-177,-3-3 0,0-4 1,7-2-1,4-2 1,-4-3-1,-1-5 1,0 1-1</inkml:trace>
  <inkml:trace contextRef="#ctx0" brushRef="#br0" timeOffset="60">31018 13783 7173,'-7'-7'0,"2"1"0,5 0 719,0 5-629,5-5 90,8 6-270,1 0 180,11 0-180,-10 0 270,3 0-270,-4 0-90,-7 0 1,-1 0 89,-6 0 0,0 0 359,-12 12-358,3-4 448,-9 23-359,10-15 90,3 14-90,5-15-180,0 3 270,5-11-360,8-1 270,2-6-89,-2-6 268,-7 5 1,-6-10-180,0 9 270,-18-3-270,8 5 0,-15 11 0,12-8 0,6 20 0,1-20 0,18 14 0,-4-16-90,35-1 90,-25-1 0,9-4 0,0-1 0,-10-2 270,8 1-90,-19 1 90,-24 6 0,3 0-46,-12 8 1,-2 1-135,-2 2-45,0 4 0,1 0-135,7-6 0,-7 8-89,22-10-541,37 0 540,-9-1-90,18-8 0,2-2 180,-7 3-90,4-5 1,-2 1-1,-10 3 90,12-9 0,-30 9 1079,-18-4-449,0 12-270,-19-4 180,-2 9-181,3-9 1,2 6 0,-1 1-270,4-6-90,-13 20 0,30-20 90,1 8-450,12-5 181,1-4-721,30 9 720,-19-9 90,12 1 0,0-1 1,-12-2 358,18 0-89,-28 0 810,-8 0-630,-14 0 269,-23 6-269,6-4 45,4 4 0,0-1-405,3-3 360,-12 9-900,28-4 360,2 1-539,25-2 539,8-6 0,7 0-270,14 0 271,-11 0 44,0-3 0,-1 0 45,-2 1 180,-5-1 0,-5 0 0,-15 3 989,-20 6-809,-7 1 495,-14 3 0,-2-1-406,0 0 1,-3 3 0,2-1-360,10-8 90,-11 8 360,29-5-990,1-4 1,18-2 179,3-8 0,5-6 0,2-2 270,4-7 0,-7-9 1,-3-3 179,-8-4-203,-14 3 1,-6-1 0,2 12 0,-2 2 0,-11-6 0,1 0 0</inkml:trace>
  <inkml:trace contextRef="#ctx0" brushRef="#br0" timeOffset="61">14684 9635 7533,'-8'-13'-540,"2"6"90,0-11 990,5 15 359,-5-14-989,6 16 270,0-5-180,0 6 90,6 0-180,-5 0-90,5 0 91,6 12 178,-9 2-89,14 6 90,-15-1 90,9 6 0,-4-4-90,12 17 90,-4 1-791,-1-14 0,2 2 611,-5 0 0,0-1 45,4 0 0,1 0 0,6 14 0,0 0 0,-4-11 0,0 1-45,6 10 0,2 2 60,-4-10 0,2-1 0,-2-1-1445,4 0 1,0 1 1414,-2 0 0,2 3 0,0-1 0,1-4 0,1-2 0,-2 1-976,3 10 1,1 0 975,-3-9 0,3 1 0,-1-1-60,3 3 0,0 0 0,-2-2-412,-5-5 1,-2-2 0,3 2 471,7 5 0,3 2 0,0-1-164,-7-7 1,1 0 0,0 0 0,0-2 163,5 5 0,0-2 0,2 1 39,-5-3 0,1 1 0,1 0 1,1 1-70,4 1 0,0 1 0,1 0 0,-3-2 30,2 2 0,-2-1 0,2 1-30,0-3 0,2 1 0,1 1 0,0 0 18,-7-4 0,1 1 0,0 0 0,-1 0 0,-1-3 18,2 0 1,-3-3-1,2 1 1,5 2-50,-2 1 0,5 3 0,2 2 0,2 0 0,-1 0 1,-2-1-1,-4-4 13,4 3 0,-4-4 0,-1 1 0,4 1-30,-3-2 0,3 2 0,2 1 0,0-1 0,-1 0 0,-2-1-84,0-1 1,-1-1-1,-1 0 1,-1-1-1,-1 0 114,3 0 0,-3-1 0,1 1 0,1-1-36,-1 1 0,1-1 0,0 1 0,1 0 0,0 0 18,-1-1 0,0-1 0,0 0 0,0 0 0,1 1 0,-1 0 0,0 0 0,0 0 0,1 1 0,2 0 3,-2-1 0,1 0 0,2 1 0,-1 0 0,-1-1 0,-1 0-11,-2 0 1,0-1-1,-2 0 1,-1 0-1,0 0 26,5 2 0,-1-1 0,-1 0 0,-1 0 75,-3-1 0,0 1 0,-1-2 1,-1-1-106,1 0 0,-1-3 0,0 2 30,4 3 0,2 1 0,-2-1 119,0-4 1,-1-2 0,-3 0 15,1 4 0,-1-1-45,10 0 0,0 0 180,-7 0 0,-2-1 92,-8-5 1,-1 0-318,3 3 0,0-1 1000,15 4-955,-14-6 90,3-1 1412,-8 0-1592,-15-5 2317,2 5-2227,-11-6 1727,0 0-1457,0-6 394,0 5-754,0-11 90,-11 5-270,2-6 1,-9 6 358,4-11-268,-4 10 178,-3-22-89,1 14 0,2-9 180,-1 6-270,4 5 90,3-5 180,-6 0 0,4-1-540,-12 0 450,11-5-270,-2 11 270,4-5-90,-2 6 90,-3 0-90,4 0 0,1 0 0,6 6 0,-4 1 0,9 6 0,-3 0 0,-1 6 0,-1 1 0,-1 12 0,-9 7 0,8-4 0,-10 8-180,1 1 180,-3-7 0,1 12-179,-10-10-1155,8-5 1334,-4 10-168,-4-11 79,20-6 89,-13 4 0,15-17 0,1 5 179,1-6 181,6 0 1128,6 0-1398,1-6 193,12-1-193,1 0-270,6-5 0,6 11 270,-4-11-450,3 11 1,2-5 179,-12 6 0,4 0 0,-1 0 180,-2 0-180,9 6 270,7 1-180,-9 6 0,14-6 90,2 5-1785,-3-11 1785,-17 3 0,0-2 45,7-4 0,-1-2-45,13-3-45,-12 2 0,-1-3-284,2-11 1,4-1-1,-3-6 1</inkml:trace>
  <inkml:trace contextRef="#ctx0" brushRef="#br1" timeOffset="62">31721 10403 11379,'-8'-21'-620,"-3"-3"283,4 15 694,-6-3-366,5 12 411,2 0 244,6 0-521,0 18-313,0 3-69,6 13 201,-2-4 0,0 0-79,3 9-108,-1-11 0,0 0-314,-5 22-6,10-3 374,-7-14 0,-1-1-53,11 16 92,-1-5 163,0-28-395,0-4 827,11-16 151,4-14-124,-11 1 1,-1-3 262,10-15-472,-12 2 0,-4 1 153,-1 7 13,9-16 149,-17 23-197,5 11-454,-6 2-587,0 19 296,6 19-285,7 8 358,1-16 1,3-1-692,12 16 503,9-13 496,-14-16 0,1-2-343,12 5 347,-9-8 0,1-2 191,0-2 0,-2-2 180,11-7-82,-10 1 1,-1-4 1168,6-27-901,-20 16 1,-4-4-143,-3-8 0,-7-2-217,-10-2 1,-10 3-689,-8 3 1,-6 4 0,1 3 0,-2 5 0,-5 7 0,0 1 0</inkml:trace>
  <inkml:trace contextRef="#ctx0" brushRef="#br0" timeOffset="63">14605 11521 7533,'-20'-14'-180,"1"2"0,0-1 180,11 5 450,-9-3-181,9 9 91,1-4 90,-5 1-90,11-2-180,-5-6 269,12-6-359,1 4 90,6-4-180,12 1 180,-3 3 0,9-4-450,7 7 180,-9 4 0,14 3 90,2 16-2235,-9 3 2055,-11-2 1,-1 3-1,-3 8 0,-3 2-1191,0-3 0,-1 0 1281,0 11 0,-2 3-30,-6-4 0,0 3 1,-3-2-948,-1 7 1,-1 1 976,1-5 0,-1 3 0,-2-1-321,-4-4 0,-2 0 0,-1-1 411,-1 6 0,-2 0 0,-5 3 0,-6-2 0,-8-9 0,-2-5 0,7-8 0,-2-2 0,-9-1 0,-1-4 39,4 0 1,2-4 319,-21-12-314,23 3 0,1-3 1263,-12-27-948,15-8-270,11 18 0,3-3 224,6-8 1,4-1-135,11-11 245,-2 14 0,4 0-560,12-2 0,3 4 135,-6 9 0,2 1 0,11-10 0,1 3 0,-8 11 0,0 4 0,2-2 0,1 0 0</inkml:trace>
  <inkml:trace contextRef="#ctx0" brushRef="#br0" timeOffset="64">14281 12613 7533,'-41'-13'1259,"9"0"-989,19 6 629,7-5-719,6 11 0,0-5 90,6 6-90,1 0 180,12 0-1,19 0-179,4 0-687,-15 0 1,3 0 596,16-2 0,1-2-1708,-8 1 0,1-1 1498,-4 2 0,2 0 0,2-1 30,-1-2 0,2-1 0,0-1 0,-1 2-861,2-1 0,-2 2 0,4-2 838,0-1 1,3-1-1,2-1 1,-2 1-635,0 0 1,0 0 0,-1 0-1,-2 0 747,2 0 0,-1 2 0,1-2 0,-6 2 0,3 0 0,-2-1 0,-3 2 0,10-2 0,1 1 0</inkml:trace>
  <inkml:trace contextRef="#ctx0" brushRef="#br0" timeOffset="65">14345 13185 7533,'-42'-20'90,"12"7"-90,24 1 809,18 5-539,2-6-180,12 0 630,12 0-451,-10 0-269,10 6 180,12 1-3080,-13 6 2720,-9-1 0,0 2 90,-2 4 1,-1 2 499,17 7-710,-16 6 0,2 7 1,-3-2 119,-4-4 0,-1 2-150,1 4 1,1 5 0,-5 0 149,-4 6 0,-5 0-1089,-1 0 1,-1 1 1178,-2 2 0,-3 2 45,-10 1 0,-5-2 18,4-15 1,-3-2 71,-9 8 0,-6-3-287,-9-6 1,-2-5 331,10-7 0,-1-1 0,-10 3 0,-1-3 405,3-6 0,1-4-226,11-3 1,0-2-135,-9 0 0,2-5 449,12-11 1,3-4-225,-9-14-180,15 9 0,5-4-45,5-1 0,4-1 19,2 7 1,5-2-515,10-5 0,8-4 0,-1 4 360,1 3 0,3 3 36,0 3 1,5 0 0,0 3-37,-4 6 0,1 2 0,-2 3 0,6 0 0,1 3 0,9-4 0,1 1 0</inkml:trace>
  <inkml:trace contextRef="#ctx0" brushRef="#br0" timeOffset="66">15502 12912 7533,'-5'-20'0,"3"-5"0,-3 11 719,5-5 1,-6 12-450,4 1-540,-4 6 90,6 6 270,-5 7 90,-14 30 90,3 1-670,1-17 1,0 3 489,1 13 0,2 0-1656,-2-14 0,0 2 1536,2 2 0,-1 3 0,0 1-90,-1 4 0,-1 1 0,0 0-627,1-2 1,1-1-1,-2 2 724,2-3 1,-2 1 0,1 2-1,0 0-157,-1 6 0,1 1 0,0 0 1,-1-3-233,1-8 0,1-1 0,-1-1 0,0 2 344,0 7 1,0 2 0,-1 1-1,0-2 27,0-6 0,-1 0 0,0-1 0,1-3 41,2 0 0,1-2 0,-1 0 0,-2 6 0,-2-1 0,0-3 0,-2-4 0,1-4 0,-5 1 0,-2-4 0,14-24 0,4 0 0</inkml:trace>
  <inkml:trace contextRef="#ctx0" brushRef="#br0" timeOffset="67">15269 13198 7533,'-13'-13'0,"-1"0"0,7 0 809,-4-12-809,10 15 630,-5-13-540,6 16 90,0 0 0,6 1 89,-5 6-89,10 0 0,-9 6 0,9 7 0,-3 36-270,-1-10-644,-4-6 1,-1 6 0,-1-3 823,-4-5 0,0 0-120,2 3 0,1 2 0,-1 0-105,-5 13 0,1-3-1227,4-6 1,0-2 1226,-1 7 0,-1-1 0,3-5 0,0-3 135,0 8 315,7-17 0,3-4-136,6-10 181,10-13 90,10-31-180,-13 1 218,-4 3 0,0-2-398,0-8 0,-1-2-45,-3 8 0,-1-3 45,1-8 0,0-6 0,-2 4-90,-1 8 0,-2 1 60,-2 0 0,-2-4 0,-1 3-240,-1 3 0,-2 2 90,-2 2 0,0 2 3073,0-17-3703,0 13 630,0 23-90,0-4-269,0 24 179,6 2 360,-5 12-225,6-2 0,3 1-1184,5 13 1409,-6-8 0,2 2-45,6 2 0,2 1-527,0 3 1,2-1 481,0-8 0,1 0 0,1-1 0,3 6 0,2-3 0,3-10 0,4-2 0,-3-3 135,-8-3 0,0-3-90,19 5 0,0-7 270,-13-15 0,-3-3-226,-1 3 1,-2-2 45,2-8 0,-2-4 90,-4-3 0,-2-2-135,-3 2 0,-3-1 45,0-6 0,-3-2 224,-2-2 1,-3 1-135,-6 6 0,-2-1-90,-1-5 0,-3-1-225,-6-4 0,-4 3 90,5 12 0,-2 2 90,-6-10 0,-2 3-1439,1 14 0,0 4 1349,-21-3 0,18 12 0,0 4 0,-14 12 0</inkml:trace>
  <inkml:trace contextRef="#ctx0" brushRef="#br0" timeOffset="68">20705 12821 7533,'-19'-39'1349,"10"0"-989,-2 18 0,11-3-450,0 23 90,6-11 0,-5 11 269,17-11-89,-4 5-360,18 0 90,-11 1 1,10 6-91,1 12-180,-4 2 180,4 12 45,-19 5 0,-1 12 0,-3 5 0,-1-5 135,-2-2 0,-3-1 0,1 3-149,2 2 0,2 4 0,-2 0 0,-3-6 478,-5-4 1,-3-3 0,-1-8-150,-2 1 899,-16-16-899,21-16 270,-6-18 0,1-6-180,7-5-270,-2-14 0,0-4-673,3 22 1,0 1 537,-1-13 0,2-1 90,4 3 0,2 2-1124,1-10 809,3 11 0,2-4 0,-1 5-45,-3 8 1,0 2 404,8-14 0,2 3 0,1 9 0,6 7 0</inkml:trace>
  <inkml:trace contextRef="#ctx0" brushRef="#br0" timeOffset="69">21381 13003 7173,'0'-26'1439,"-6"6"-899,5-10-360,-5 14-270,0-26 180,-1 24-450,-17-24 270,8 32 0,-20-7 90,20 17 0,-9 12 0,7 8 270,3 13-270,2 0 45,6-8 0,2-1 135,4 7-90,0 5 0,2 0-180,6-3 90,7 2 0,2-3 0,2-15 90,5-3 0,1-5-1,0-15 1,19-18-90,-27 0 0,7-13 180,-16-1-90,0 10-180,-3-3 0,-2 1 90,-2 4-360,0-2 1,0 3 359,0 15-540,0-2 360,0 48 630,6-10-225,-1 10 0,3 0-45,12-4-91,-5-4 1,2-1-90,10-6 90,5-2-1079,0-7 989,-5-11 0,5 5 0,-6-6 0</inkml:trace>
  <inkml:trace contextRef="#ctx0" brushRef="#br0" timeOffset="70">21966 12964 7533,'13'-42'0,"-6"0"0,-1 28 0,-6-11 359,0 11 361,-17-11-720,7 17 90,-14-10-90,-1 17 90,4-5 0,-6 10 0,-2 3 0,-2 2-90,-13 10 90,8 11-624,18-7 714,-12 9-91,12 10 91,9-17-180,-2 18 180,11-11-270,0-11 354,5 4-264,17-11 0,4-3-180,3-1-96,1-3 0,0-3 366,-4-5-900,-6-11 450,5 5 181,-5-12-91,1 5 270,-2-5 0,-7 0 0,1-1 0</inkml:trace>
  <inkml:trace contextRef="#ctx0" brushRef="#br0" timeOffset="71">21940 12392 7533,'-7'-14'1619,"-4"-4"-1349,10 17 179,-5 12-359,6 5-90,6 16 90,0 17-2804,2-6 2624,-3-15 0,1 2 45,1 9 0,-1 2-244,1-10 1,1 3 108,1 10 0,2 7 0,-1-5 0,-2-6 0,0-2 90,-1-1 0,2 1 0,-1-3-270,2-1 1,0-4 359,4 13 0,-5-17 0,1-3 0,3 3 0</inkml:trace>
  <inkml:trace contextRef="#ctx0" brushRef="#br0" timeOffset="72">22227 12834 7533,'7'-35'629,"-1"5"-449,-6 23 180,6 1-90,-5 6-90,10 6 359,-9 13-359,9 2 0,-9 11 180,3 11-180,1-12-360,-3 2 0,1 0-90,10-1 270,-8-1 0,1-1 0,6-7 0,-1 7 0</inkml:trace>
  <inkml:trace contextRef="#ctx0" brushRef="#br0" timeOffset="73">22278 12327 7533,'-20'-20'719,"8"1"-1618,6 17 269,6 4-269,12 40 899,-4-10 0,1-5 0,1 2 0,3 10 0</inkml:trace>
  <inkml:trace contextRef="#ctx0" brushRef="#br0" timeOffset="74">22799 12912 7533,'6'-41'1709,"-5"-2"-1349,11 16-181,-11-11-89,5 5-90,-6 5-90,-6 4 180,-1 11-90,-6 0-359,-6 0-1,-7 6 450,-1 1-180,0 12 0,-3 7 90,14 7 135,1 3 0,0 3-45,0 12-45,7 1 0,3 1-45,5-1-90,10-1 0,5-4-1904,8-9 1949,-5-3 0,2-2-404,17-6 179,-8-1-45,-1-8 0,-1-4 225,-2-7-90,11-1 630,-17-18-270,-11 4 90,-1-8 0,-2-3-270,-5-7 267,-3 11 1,0 0 362,-4-16-270,0 21 2043,-5-13-1684,11 22-988,-5 1 269,6 7 179,0 12-448,0 7 179,0 7-540,12 18 360,-4-10-135,12 3 1,2-1-1923,2 2 2237,-6-7 0,2-1 90,22 2 0,-17-6 0,18-1 0</inkml:trace>
  <inkml:trace contextRef="#ctx0" brushRef="#br0" timeOffset="75">23137 12652 7533,'-13'-13'0,"0"-6"899,6 10-449,1 4-90,6 12-180,0 6 449,6 17-269,-5-7-135,7 10 0,2 1-135,-2-1-225,7 9 0,1 0-45,-1-9-360,3 4 1,0-2 359,-1-10-270,0-5 0,1-4 270,-2-9-269,9-30 269,-12 4-45,-8-18 0,-2-4 135,3 1-552,-6-5 1,0-1 461,0 7 270,0 11 0,0 1-90,0 1-90,0 6 810,0 7-450,0 13 180,11 30-450,-3-5 0,11 18 1079,-6 0-2924,6-12 2115,-5 12-702,11-11 432,-5-5-359,0-1-372,11-1 821,-10-11-90,23 5 0,-15-12 0,9-1 0</inkml:trace>
  <inkml:trace contextRef="#ctx0" brushRef="#br0" timeOffset="76">23852 12314 7533,'-12'-26'1034,"-1"0"1,-2-9-1305,4 22 90,11 22 539,0 19 1,0 5-270,0 7-544,1-3 1,1 7-1,0-5 589,2-10 0,0 0-45,-1 5 0,1 6 0,1 1 0,1-6-270,4-2 0,0-1 120,1 14 0,-1 7 0,1-8-165,-1-16 1,2-1-226,1 4 0,2 4 0,-1-7-541,3 1 632,14 6 343,-13-29 0,-3-7 1,4-7-1</inkml:trace>
  <inkml:trace contextRef="#ctx0" brushRef="#br0" timeOffset="77">23709 12756 7533,'-20'-20'0,"1"1"1349,18 12-450,48 1-719,-5 6-1000,-9-1 1,7-1 0,2 1 0,-6-1 659,2 2 1,-1-1 0,8-1 0,5-1-1,-5 2 1,-5 1 0,0 0 0</inkml:trace>
  <inkml:trace contextRef="#ctx0" brushRef="#br0" timeOffset="78">20913 14069 7533,'-22'-28'3276,"5"-7"-1695,23 26-1131,-5-4-180,23 13-91,-14 13-404,10 7 1,2 4 224,-5 13-1093,-5-6 1,1 6 0,-2-2 752,-3-4 1,-2 0-291,4 15 0,-1 2 45,-2-6 1,-1-3 282,-3-14 1,1 1 301,5 24 0,0-3 0,-7-12 0,4-8 0,0 0 0</inkml:trace>
  <inkml:trace contextRef="#ctx0" brushRef="#br0" timeOffset="79">20939 13666 7533,'-13'-26'3238,"0"-11"-2878,6 13-450,1 0 270,6 24-810,11 13 630,2 12 0,0 5 0,2-7 0,0 0 0,3 15 0,1-1 0</inkml:trace>
  <inkml:trace contextRef="#ctx0" brushRef="#br0" timeOffset="80">21342 14083 7533,'-42'-13'1979,"12"-1"-900,18 7-449,11 19-451,-5-2 46,11 16 0,7 7-315,3 5 0,4 3-480,-1-5 1,2 0-1,1 1 300,1 0 0,0-1 1,0-4 89,3-1 0,-2-8 0,7-7 540,-23-41 0,-8-11-360,-5-6-365,4 6 1,0-6-1,-1 6 185,-4-7 210,4 10 0,1-4 0,2 5-480,5-6 450,20 4 180,-3 49 0,2 13 135,7 9 0,-1 5-756,-13-13 1,-1 1 0,-2-1 575,5 8 0,-2 0-225,2-2 0,-1-3-133,0 9-902,9 3 1,0-4 1124,-10-20 0,-2 1 0,0-2 0,-2-12 0</inkml:trace>
  <inkml:trace contextRef="#ctx0" brushRef="#br0" timeOffset="81">22019 13705 7533,'-21'-6'2428,"8"5"-1348,8 41-900,5-11-973,2 5 1,3 9 0,-1-5 792,0-11 0,1 2 135,3 6 0,4 7 0,0 0 0,-2-5-270,-1 3 0,1-1 180,2 3 0,5 5 0,-1 1 0,-2-8-540,-2-3 1,0-2-466,4 7 1,1 4-1,-1-8 960,6 1 0,-9-14 0,-1-1 0,0-5 0</inkml:trace>
  <inkml:trace contextRef="#ctx0" brushRef="#br0" timeOffset="82">21836 14265 7533,'-17'-20'944,"0"0"1,-8-1 584,31-3-1439,3 23-45,18-7 0,5-1-135,3 6-146,-3-6 0,3 1-259,6 6 1,-2 2 179,-12-3 0,1 0-585,10 2 1,6 1 0,-5 1-383,-11 2 1,-1 0 1281,11-1 0,-3 3 0,3 14 0,-4 1 0</inkml:trace>
  <inkml:trace contextRef="#ctx0" brushRef="#br0" timeOffset="83">22383 14369 7713,'-15'-13'3148,"9"-1"-2159,25-4-809,3 3 90,7 0 0,2 0-630,3-1 180,5-8 0,0 0-449,-7 6 224,-3-12 0,-3 0 45,-11 12 180,3-19-89,-24 19 89,-7 9 270,-30-3-90,11 18-90,-17 1 584,26 13 1,2 2-225,-9 4 89,6 13 1,4 6-1786,14-5 0,4 1 1516,-3-2 0,6 0-150,10-3 0,7 0 0,0-5-569,1-10 0,1-3 539,10 8 0,4-3 0,0-12 0,0-3-1169,10-1 779,-11-5 0,5-2 1,-6-2 479,11-11 0,-3 2 0,-1-4 0,-6-18 0</inkml:trace>
  <inkml:trace contextRef="#ctx0" brushRef="#br0" timeOffset="84">22851 14056 7533,'-29'-29'1979,"12"12"-1530,24 24 451,18 30-810,-10-7-259,-2-9 1,-1 3 348,1 3 0,-2 1-360,5 9-30,-3-6 0,3 4 1,-3-4 29,5 12 30,-3-8 0,3 5 0,-4-8 60,-2-3 0,2-4 0,1-2-88,-8-12-2,6-15 0,-6 2 180,-1-45-90,-6 17 0,0-2 45,3-3 1,0 0-154,-3 1 1,1 1-73,5 7 0,0 1 180,-5-17-179,11-3 641,1 8-282,7 15 270,-6 9-235,4 20 55,-11 25 629,6 3-526,-6 4 166,-1-12 1,0 0 401,-5 5-627,7 7 1,2 0-225,-2-5-117,1-7 1,1 0-1233,3 5 629,0-10 720,0 3 0,6-13 0,1 1 0</inkml:trace>
  <inkml:trace contextRef="#ctx0" brushRef="#br0" timeOffset="85">23839 13926 7533,'-14'-24'1169,"1"1"0,-12-15 91,18 25-451,-5 7-1438,-1 12 89,-7 1 270,-6 12 719,4-6 1,0 0-1208,-8 15 848,9-13 0,-1 1 450,-1 8 0,3 1-361,-5 13-89,6-7 0,2 0 0,10 4-180,1 2 450,24 1-90,-3-15-1170,17 13 630,-5-22 1,1-2-361,11 10 315,-6-10 1,2 0-181,1 4 0,-2-1 225,12 2 0,-9 3 1,-2 2 448,-12 0-179,7 4 720,-22 4-360,-8-14-44,-8 14 314,-28-15-361,11 4-409,-24-12 365,24-1 0,0-1-731,-18-3 551,15 1 0,-1-1-1844,-16-2 1529,11 0-2788,-15-5 3058,31-3 0,-10-10 0,20-2 0</inkml:trace>
  <inkml:trace contextRef="#ctx0" brushRef="#br0" timeOffset="86">23904 14265 7533,'8'-14'1349,"3"-5"-719,2 11-361,1-4 271,11 24-360,-5 2-45,-6 10 0,-2 2-135,3 6-585,-5 6 1,-3 1 584,-5 0 0,-2-8 0,0 0 0,-7 8 0</inkml:trace>
  <inkml:trace contextRef="#ctx0" brushRef="#br0" timeOffset="87">23904 13783 7533,'-3'-35'1019,"-1"-1"0,8 6 1,4 7-1020,2 17-900,26 18 541,-14 2 269,-2 6-450,3 22 360,-14-11-206,-2-7 0,-1 2 0,0 19 0,-6 1 0</inkml:trace>
  <inkml:trace contextRef="#ctx0" brushRef="#br0" timeOffset="88">24295 13744 7533,'-4'-28'0,"0"0"0,-2-14 0,6 36 0,0 6 0,6 6 0,1 19 0,1 3-395,-3 17 395,-1-14 0,-2 0 1214,-1-7 1,0 3-346,2 16 1,1 7-1,0-4-2323,0-9 0,-1 1 1364,1 6 0,1 5 0,-1-2-90,1-11 0,-1-2 0,0-2-180,2 10 1,2 2-211,1 1 0,1 3 1,1-7 254,-3-15 0,1-1 135,5 13 0,2-6 172,3-19 1,-4-5 0,4-3-1</inkml:trace>
  <inkml:trace contextRef="#ctx0" brushRef="#br0" timeOffset="89">24204 14251 7533,'-35'-13'2968,"4"0"-2878,24 6 450,13 1-181,8 6-179,12 0 180,23 0-270,-11 0-444,-8-2 0,2-1-186,6 2 0,-1 0 225,-8-1 1,2-1-256,8 0 0,4 1 1,-4 1 209,-11 0 0,1 0-180,8-4 1,4-2-1,-5 2 180,4 2 540,-11-6 0,-3 1-270,-13 6 90,-8-4 1799,-16 6-1619,8 0 540,-14 0-1,10 6-539,-6 1 798,5 6-528,-3 6-990,9-4 270,8 21-179,9-19 179,11 8-90,11-20 0,-2-5-378,10 0 917,-17-7 1,0-3 0,10-6 450,-1-10 0,-2-3-91,-3-2 630,-9 0 1,-3 1-540,-7 7-271,-13-2-269,-1 19 90,-11 12-270,5 25 90,-6 4-288,9-10 0,1 3 423,-1 11 0,2 1-846,2-11 1,0 1 800,-1 16 0,2 2-60,2-10 0,1 0 0,1-1-120,1 8 0,2 4 90,-2-11 0,2 6 0,0 2 0,0-1 0,-1-6-877,1 0 1,0-3-1,-1 2 854,1 4 1,1 5-1,-1-1 1,-2-4 22,-2-1 0,-3-3 0,1-2-315,2 3 0,-2 1 135,-3 3 0,-4 3 1,-1-7-91,-8 4-244,-19-10 0,-7-7 784,-9-20-292,7-7 0,-2-4 652,-1-5 0,3-5-540,12-1 0,0-2-30,-3 2 0,-2-2 0,4 0 299,3-8 1,2 0-180,-7 0 0,1 0 0,9-1 0,1-4-720,-5-7 0,-1-5 1,3 1 499,3-1 1,2-1 39,-1 0 0,-1-3 0,4 3 0,7 1 0,3 2 0,2-2 0,-1 1 0</inkml:trace>
  <inkml:trace contextRef="#ctx0" brushRef="#br1" timeOffset="90">15425 8894 8941,'-6'-20'-428,"4"2"172,-4 10 50,6-3 253,0 10 194,0-5-172,0 6 144,0-6 8,12 4 61,-3-4-49,10 1 194,11 3-192,-1-9-837,16 9 677,-9-3 0,2-1-1092,-4 2 0,2 1 978,-4-1 0,3-1 1,1 1 8,12-3 0,3 1 0,-1 0-873,-7 1 1,-2 0 0,3 0 851,-2 1 1,2-1 0,1 1-1,2-1 16,-3 0 1,1 0 0,1 0 0,1 0 0,1 0-258,-5 1 1,0 1 0,1-1 0,0 1 0,0-1 0,1 0 291,1 0 0,0 0 0,0-1 1,1 1-1,-1-1 0,0 2-174,0-1 1,-2 1-1,1 0 1,0 0-1,0 0 1,1 0 156,1-1 1,1 1 0,-1 0 0,1 0 0,1 0 0,-1 0-20,-5 1 1,1-1-1,-1 1 1,1 0-1,0 0 1,-1 0-1,1 0 47,0 0 0,1 0 1,-1 0-1,1 0 1,-1 0-1,0 1 1,-1-1-14,5 1 0,0 0 0,-1 0 0,-1 0 1,1 0-1,-1 0 30,-1 0 0,0 0 0,0 0 0,0 0 0,-2 0 0,-2 1-53,8-1 0,-2 1 0,-1 0 0,2-1 41,-2 0 0,1 0 0,1 0 0,0-1 0,-2 2 25,3-1 1,-1 1-1,-2 1 1,0-1-22,-3 0 0,-2 0 0,0 0 1,1 0-91,-1 0 1,1 0 0,-1 0-1,-2 0 70,-1-2 0,-2 0 0,-3 0 0,0 2 1,-3-2 2,17-9 1130,-2 9-1041,-23-9-83,-5 9 1648,-17-9-1795,-12 4 239,-2-6-137,-9 5 1,-4 2 1902,-16-6-2034,15 8 0,-2 0 19,-4-2 1,0 1 26,-10 3 21,16 0 1,0-1 2651,-16 3-2658,9 0 83,2 0 53,14-6-221,7 4 105,11-9 221,-5 9 21,6-3 788,6-1-616,1-1-177,6-7-133,-5 7 445,9-4-363,-14 4-31,8-1 320,-5 3-369,-5 5-78,5 0 87,-6 0 3,0 0 87,0 11-251,-6-2 253,5 9-246,-10 1 359,9 1-363,-9 1 61,9 3 117,-4-3-58,6-1-171,0 4 187,0-9-17,0 9-65,0 2-114,0 2 209,0-2-118,6-2 26,-4-9 58,9 4 102,3-12-106,5 5 175,2-11-28,3 5-22,-4-12 68,6 5 4,18-17-3,-14 10-380,-6-1 1,2-1 205,2 0 0,0 1-544,-3 1 0,0 1 158,10 0 0,0 1 396,11 1 1,-1-1 0,-6-1 0</inkml:trace>
  <inkml:trace contextRef="#ctx0" brushRef="#br1" timeOffset="91">16036 7620 19511,'0'-33'-3277,"6"7"462,1-10 2462,6 18 1042,0-12-715,6 17 828,1 0-50,6 0-691,6 0 1287,1 0-390,0 6-391,-5 1 0,-1 0 225,11-1-293,-2 3 1,1 1-978,7-3 593,-19 7 1,0 4-345,4 5 0,-3 4-490,0 15 189,-10 0 0,0 6 0,-6-2-271,-7-4 1,-4 0-507,0 19 1,-6 2 608,-7-8 1,-3-3-246,1-4 1,-3 1 543,-2-3 1,-3 3-1,1-4 253,-1 3 1,-3-2 232,0-7 0,-4 0 0,3-3 360,0-1 1,-1-2 277,-11 7 1,0-5 529,-4-6-202,1 2 179,24-18-390,12-6-906,1-7-872,6-13 177,6-7-1320,7-6 1420,7-1 341,0 7 0,3-2 150,5 2 1,4-3-40,-8 9 0,2-4 0,1 2 0,-2 2 174,12-8 1,0 4 249,-2 4 1,2 1-1,-7 6 1,2 6-1,10 2 1</inkml:trace>
  <inkml:trace contextRef="#ctx0" brushRef="#br1" timeOffset="92">16751 6957 25498,'-33'-20'-3277,"7"1"0,-5 0 1472,16 10 1474,-10-8 355,12 10-40,6 0-416,1-5-1054,23 5 2371,5-6-539,2 9 0,3 1 337,15-3-535,-17 6 1,0 0 217,1 0 0,-1 0-1236,11 6 1679,7 1-329,-17 17-1438,-5-2-194,-8 10-751,-8 17 113,-10-11 1163,-1-13 0,-1 0 79,-5 1 1,-2-3 203,-19 14 269,13-11 1,0-2 515,-7-2 522,8 1 186,14-22 943,10 5-1975,31-17 793,-4 2-29,-5-1 1,2 1-780,3 5 1,-2 1-1,-4-3 1,-1 1-1,10 1 1,0 0-1</inkml:trace>
  <inkml:trace contextRef="#ctx0" brushRef="#br1" timeOffset="93">17584 6931 22266,'13'-26'-3277,"-6"6"427,-1 7 2675,-6 7-843,0 6 2463,-6 0-542,-7 6-389,-2 7-1040,-3 1 712,-7 28 97,9-11-843,1-8 0,0 4 776,2 10 0,0 0-1263,0-12 1,-2 3 593,3 7 1,0 9 0,0 0 0,0-5-1187,-6 6 1,-1 0 1329,7-8 0,0 4 0,-1 1 0,0-2 34,-6 8 0,0-2 0,0-1 54,5-7 1,0-1 0,-1 2-236,0-4 1,0 1 0,-1 1 0,0-1 301,-1 2 0,0 1 1,-1-1-1,0-2 42,-2 1 1,-2-2-1,1 2 1,2-1-1,0 1 1,-1 0 0,1-3-1,0-4 1,0 0-1,0 1 1</inkml:trace>
  <inkml:trace contextRef="#ctx0" brushRef="#br1" timeOffset="94">17519 7906 17427,'0'-33'-3277,"0"7"697,5 2 2449,-3 9 28,9-4 587,-3 12 67,11 1 321,-5 6-782,5 0 885,5 18-553,-2-8-284,-5 9 1,-2 4-126,-1 0-745,4 14 373,-11-12 0,-1-1-1012,2 14 842,-1-1 1,-1 6 0,-2-3-135,-2-10 1,-2 1 294,-3 13 1,-2 6-1,-5-6 279,-8-6 1,-4-5-364,1 2 1,-1-3 648,-2-11 0,-2-6 1118,-22-15-784,31-24 0,1-6-286,-4 13 0,3-2-514,11-14 0,8-7 0,2 5 407,10-13-159,-1 18 0,2-3 1,1 5-186,1 8 1,2 3 131,9-7 1,1 4 122,5 7 0,4 8 0,-13 5 0</inkml:trace>
  <inkml:trace contextRef="#ctx0" brushRef="#br1" timeOffset="95">18208 7815 14578,'0'-20'-2962,"0"7"2005,0 7 343,0 6 1737,0 0-495,-6 6-386,5 7-400,-5 1-460,0 28 973,-1 6-1458,-2-4 0,-1 2 1169,3-8 0,0 0-493,0 2 1,1 3 138,-1-5 0,1 2 0,1-3-81,4-3 0,-1-1 281,-3 3 1,-2 3 0,2-4-75,3 11 8,-4-19 630,6-21-518,6-26 116,2-8-3,-1-3-417,2 7 1,0-1 572,-1-19-210,-2 16 0,1-2 50,2-4 1,-1 0-47,1-11 85,-3 12 0,1-1-262,2-2 0,-1 2 93,-3 8 0,-1 0-20,2-8 0,1 0-77,2 8 0,-1 2 163,1-12 176,10-2 1960,-6 19-1953,0 12 532,-6 1-184,4 18-371,-3-3-22,-1 9-352,-1 19 40,-6-13-362,6 25 399,-6-23 0,1-1-1440,11 18 1228,-12-15 1,1 0 250,8 4 1,0-1-13,-5-6 0,0 0 100,5 7 1,1 0 49,2 0 1,0-2 69,10 13-6,-7-14 0,2-1 29,-1-8 1,0-1-344,5 14 1,10-1 0,-11-7 0</inkml:trace>
  <inkml:trace contextRef="#ctx0" brushRef="#br0" timeOffset="96">18195 8310 7533,'-15'-42'-270,"4"5"270,28 30 90,11-4-225,-1 9 0,4 2-741,4-5 0,2-1 876,8 5 0,1 0 0,-8-4 0,-1-1 0,1 2 0,-1 0 0</inkml:trace>
  <inkml:trace contextRef="#ctx0" brushRef="#br1" timeOffset="97">18780 7828 8711,'0'-28'133,"0"0"1,6-20 169,7 41-9,1 1-290,5 6 166,0 12 3,1-3-342,0 15 78,-4-4 1,-1 3-553,-4 3 1,-1 3 642,6 15 0,0 2-1625,-5-8 1,-2-1 1519,1 1 0,-1 0-55,-2 6 0,-1-1-828,-2-10 1,-1-1 890,4 7 0,-2-1-263,-4-2 0,0-4 242,5 6 98,-6 5 456,-6-24-497,-2-6 118,-5-6 2415,-12-13-2259,10-3-121,-10-10 250,7-11-303,3 7-5,2-20 31,7-2 841,5 16 0,2-1-957,2-1 0,0 1-256,-3 3 0,1 2-130,17-13-530,2 7 543,8 9 444,3-3 1,7 18 0,2 1 0</inkml:trace>
  <inkml:trace contextRef="#ctx0" brushRef="#br1" timeOffset="98">19392 7997 15587,'0'-49'-3277,"5"7"2681,-3 29 195,3 6 295,1 2 161,-5 5 19,5 5-230,-6 2-463,0 12 779,0 1-152,0 0 13,0 17-265,0 3-1139,0 8 914,0-3 210,0-19 169,6 4 179,-4-14-25,9 9-268,-3-13 203,4-4 143,2-3 743,10-5-506,-8-11-389,9 2 263,-1-27-63,-8 13-99,-4 2 1,1-1-132,5-17-1428,-9 10 1462,3-7-425,-12 15 261,0 1-262,0 7 268,0 7 185,0 12 20,0 7 17,-6 19-89,4-3-40,2 14 341,19-4-764,-3-4 585,1-15 1,2-3 263,20 10-139,3-7-36,-17-13 0,1-1-39,5-2 0,0-3 43,-6-3 0,0-1 63,7 1 0,0-4-589,-3-10 0,-2-4 506,10-10-92,-18 9 1,-1-3 26,-6-3 0,-5-1-1103,-6-9 839,-1 11 1,-7 1-14,-20 4 1,-7 5 166,6 4 1,-3 2-1,-2 2 1,-4 2-1,0 1 1,-9 2 0,0 0-1</inkml:trace>
  <inkml:trace contextRef="#ctx0" brushRef="#br1" timeOffset="99">21551 7803 11542,'-8'-28'-2582,"2"3"2714,6 12-397,0 6 250,0-5 215,6-1-67,-4 5-399,21-15 232,-13 20 501,26-14 124,-20 15-230,20-4 116,-20 6-61,14 0-249,2 18-1,-3-3-273,-1 14 1,-1 3-473,-3 7-514,-6-7 1,2 5 0,-4-3 511,-7-7 0,-1 1 372,6 15 1,2 7 0,-4-5-288,-6-9 1,-2-1 354,2 1 0,0 5 1,1 0-1,-3-7 55,-3-4 1,-1-2 37,4 23 0,-2-7-61,-2-26 1163,0-1-646,3-38 0,0-12-224,-1-3-61,0-2 1,0-8-1,0 4 0,-2 14 0,0-1-83,0-13 0,0-6 0,0 5-919,0 9 0,0 1 980,0-12 1,0-4-818,0 10 0,-1-2 0,2 4 191,1 4 1,1 0 1,0-6 1,0-4 0,4 11 347,14 7 297,5-4 1,5 29 0,2 0-1</inkml:trace>
  <inkml:trace contextRef="#ctx0" brushRef="#br1" timeOffset="100">22772 8089 18900,'0'-50'-3277,"0"8"853,0 29 856,-5 0 1053,-2 0-377,-6-11 695,0 8 256,-12-26-1102,9 25 1209,-4-7 1,-2 0 369,-1 6-177,-6 4 0,-3 4 503,1 16-244,-8 10 0,0 5 455,6 11-886,12-5 1,-1 6 0,4-3 296,2 12-486,10-10 0,1 6 1,5-6-342,12 9 206,7-3 0,6-4-509,12-17 598,8-2 1,2-6 150,0-15 90,-15-2 0,3-2 0,-5-3-75,9-17 61,-7 0 0,-3-2-1388,-8-10 1233,-8 20 0,-1-1-753,-2-8 1,-1 1-267,-1 3-8,-3-1 0,-4 3-525,-3 16 407,-21 3 1113,19 13-80,-12 15 0,-2 4 219,7 7 526,1 1 1,1 0-577,4 7 1447,5-2-1235,12-14 0,4-1 138,9 6-633,18-9 1,5-4 576,-21-9 0,1-3-309,11-2 0,5 0 0,-5-3 1,-11-3-1,-1 0 0,12-1 1,1 0-1</inkml:trace>
  <inkml:trace contextRef="#ctx0" brushRef="#br1" timeOffset="101">23618 8167 14758,'33'-35'-891,"-12"13"0,2 2 1219,3 5 1,0 2-87,-4 0 0,-1-1-661,5-4 0,-3 0 342,-9 2-194,-8-20-326,-19 14 317,-9 3 1,-4 1-96,-13-4-319,-5 8 1,-4 3 677,14 7 1,-1 1 110,-2 0 0,-3 0 1,3 3 110,0 4 0,2 4 12,0 0 0,-2 3 1,6 2 625,-8 17-598,15-3 0,4 1-238,9 1-195,11 9-93,15-16 0,5-1-107,6 3 216,12-4 1,3-4 79,-15-11 1,-1-2 60,8 1 0,3-3 128,11-7 1,-1-5 129,-15 2 0,0-4-164,5-6 0,4-5 0,-6 0 177,-10 2 0,-4-3-269,2-11 0,0-8 0,-5 4-92,-8 12 1,-2-1-50,-2-5 0,0-7 0,0 0 0,-3 6-127,-1 2 1,-2 1-11,1-7 0,0-5 0,0 6-947,0 11 0,0 3 810,0-5 0,0 2-235,0-5 142,0 12 206,-6 7 373,5 7-149,-5 18 1122,0-4-736,5 17 206,-11 18-376,9-11 1,-1 3 319,1-1 0,-1 1-355,1 3 1,1-1-86,1-7 1,2-2 163,1-1 1,1-1-210,0 6 1,1 0-94,2-2 1,1-1 167,-1 4 1,1-1-170,2-2 0,1-1 161,5 9 0,2 0-63,-3-10 1,1 0-3,9 13 1,1-1 173,-10-15 1,-1-1-385,2 1 0,0 1 287,-3-1 1,-2-1 0,4 12 0,-6-11 0,1 0 0</inkml:trace>
  <inkml:trace contextRef="#ctx0" brushRef="#br1" timeOffset="102">24346 7946 12851,'-14'0'783,"3"5"-977,11 8-829,5 7 87,-3 1 467,6 5 1,1 1 11,-1 6 342,2-6 0,0 2 23,-1 3 0,0-3 0,6 4 1,-5-5-1,-1-1 0</inkml:trace>
  <inkml:trace contextRef="#ctx0" brushRef="#br1" timeOffset="103">24360 7451 17954,'-11'-26'-1639,"0"0"1,-6-7-1639,17 59 2449,-4 7 0,2 2 713,6 13 0,-2-9 0,3 1 0,5-17 1,0 0-1</inkml:trace>
  <inkml:trace contextRef="#ctx0" brushRef="#br1" timeOffset="104">24984 7971 12745,'39'-20'-1441,"-18"7"1069,8 2 818,-14 3-331,5-5-31,-7-6-262,-7 5-201,-6-5-158,0-5 68,-6 8 41,-7-9 78,-13 6 233,-2 11 2,-3-9 178,-13 15 291,-4-4-350,19 10 0,-1 4 354,3 3 1,2 4-119,4 3 0,3 4-105,3 6 0,5 2-166,4 0 1,4-1-439,4 19 131,11-4-203,17-7 172,-1-14 256,10 7 110,-12-22 1,1-3 61,-4 0 0,1-2 238,8-5 0,-1-2 286,9-11-125,-6-11-125,-20-11-418,4 8-183,-12-14-62,-1 4-723,-6-7 738,-3 19 0,0 1-380,-4-8 207,0 3 130,-5 24 501,10 1-330,-4 6 1244,6 18-1027,0-3-18,0 17 251,6 12-82,3-21 0,1 1-199,0 9 1,2 0-105,9-1 0,1 0 145,-4-1 0,-1-2-1194,3-8 0,-1-2 919,7 17 24,10-10 322,-18-10 1,18 7-1,-16-16 1</inkml:trace>
  <inkml:trace contextRef="#ctx0" brushRef="#br1" timeOffset="105">25452 7776 12631,'0'-41'-3042,"0"10"2207,12 37 1471,-4 14-837,11 7 632,-12 0-66,11 9-329,-10-7-472,5 10 575,-6-15 0,-2 1-739,2 23 397,-3-14 0,-1 2-120,3-2 0,0-1-6,-5-3 1,-1-1-1286,6 16 1299,-6-19-54,6-13 247,-5-7-42,5-6 760,0-18-584,1-15 70,-1 8 1,1-3-137,-1-7 1,1-1 267,3 2 0,-1 1-511,-5 3 1,1 1 292,12-16 258,-4 2-1765,1 20 1783,5-8 132,0 24 11,1 1 294,0 12-103,11 13-91,-4 14-589,-4-8 1,-1 2 133,-7-3 0,-1 0-25,1-2 1,0 1-45,10 20-478,-9-8 16,8 4-553,-11-2 960,0-9 1,0 3-1,0-5 1</inkml:trace>
  <inkml:trace contextRef="#ctx0" brushRef="#br0" timeOffset="106">26727 7828 7533,'27'-34'-180,"0"-1"0,-1 8 0,-2 5-180,-4 5 180,-7 15 0,-8-10 630,-10 5-90,-14-11 270,-8-3-361,-7 7-179,-3 2 90,-8 12-3457,3 0 3003,14 0 0,0 0 364,-1 3 0,0 0-432,4 0 1,1 1 296,-4 4 0,-1 3-57,1 6 1,0 4 56,3 4 0,1 3 0,-4 9 0,4 4-45,8 1 1,6 2 89,4-4 0,6-1-621,5-5 1,3-3 620,0-4 0,4-3 0,14-1 0,3-2-90,-10-3 0,1-1 90,13 3 0,2-3-225,-4-3 1,2-2 524,5-1 1,3-1-526,5 0 0,1-2 225,-9-3 0,-3-2 0,-5 0 0,-3-1 0,5-2 0</inkml:trace>
  <inkml:trace contextRef="#ctx0" brushRef="#br0" timeOffset="107">26909 8257 7533,'26'-20'899,"5"2"-809,3 10 90,10 3-868,-17 4 1,-1 2 687,15-1 180,9 0-180,-6-6 0,-2 4 0,-17-2 0,1-3-180,2-2 0,0-1 135,2-2 0,1-4 0,5-11 0,0-2 45,-8 11 0,-3-1-45,-4-8 0,-4-1 90,-3 3 0,-4-1-129,-4-1 0,-3-1 84,-1-5 0,-4 1 0,-12-8-180,-12 9 0,-17 18 0,13 6 180,-14 1-90,1 12 270,6 1-180,-7 12 0,21-7 0,2 2 90,6 7 0,1 3 45,-6 4 0,3 3-183,8 7 0,3 2 183,-1 3 0,3-1-1105,8-7 0,3-2 1014,-4 2 1,3-2 45,13-3 0,4-2 0,-5-6 0,0 0-45,6 3 0,4-2-262,10-1 1,4-6 126,0-5 0,4-5 30,-5 0 0,3-1 1,1-4-219,-1-6 0,0-4 1,-1-3 217,-2-1 0,-1-3 0,-2-1-421,4-6 0,-5-2 256,-6 3 0,-7-1 225,-10-9 0,-8 1 0,-13-3 0</inkml:trace>
  <inkml:trace contextRef="#ctx0" brushRef="#br1" timeOffset="108">21654 9142 14758,'19'-32'-1735,"-4"16"1170,3-1 183,7 17 865,-4 0-448,11 6-44,-5-3 0,1 1-1446,11 3 1485,-7-1 0,4 0 250,6-5 0,3-1-197,-6 3 0,3 2 1,3-1-562,-2-3 0,4-1 1,0 0-1,-1 0 473,-3 1 1,-1 1-1,0 0 1,0-1-418,2-1 0,-1 0 0,2 0 0,0 0 418,-4-1 1,2 0-1,1 0 1,-1-1-1,-2 1-270,2-1 1,-3 1-1,1-1 1,3 0 295,0-1 0,3 1 0,1 0 0,1-1 1,0 0-110,-5 0 0,1 0 0,1-1 0,-1 1 0,0 0 0,-2 0 95,3 0 0,-2 0 0,-1 1 1,1-1-1,3 0 7,-3-1 1,1 1 0,1-1 0,2 1 0,-1-1 0,1 0 0,-1 1 50,1 0 0,1 0 1,0 0-1,-1 0 0,1 0 1,-2 1-1,0-1-46,2-1 0,-1 1 1,-1-1-1,1 1 1,0 0-1,1-1 34,-1 2 0,1-1 1,0 0-1,1 1 0,0-1 1,1 1-1,-1-1-8,-3 0 1,0 0 0,1 0 0,1-1 0,-2 1 0,0 0 0,-1 0 0,-3 0-17,3 0 1,-3 1 0,-1-1 0,0 1 0,1-1 0,2 0-8,-4 0 1,3-1 0,0 0 0,1 0-1,1 0 1,-1 0 0,-1 0 0,-1 1 40,2-1 1,-1 1-1,0 1 1,0-1-1,-1 0 1,-2 1-1,0-1-27,7-1 1,-2 0-1,-2-1 1,2 1-1,1 0-8,1 1 1,2-1 0,1 1-1,0 0 1,0 0 0,-3 1 56,4 0 0,-1 0 1,-1 1-1,-1 0 1,-2-1-140,2 0 0,-2-2 0,0 1 0,1 1 81,-6 1 0,1 1 1,0 0-1,0 0 0,-2 0-71,4-2 0,-1 1 0,-2-1 0,-2 1-470,-2 1 0,-3 0 1,2 0 121,6 0 0,1 0 1,-3 0-248,2 0 1,-4 0 305,-9 0 1,-2 0 15,5-3 1,-4 0 1011,-3 1-1433,-13-4 1797,-7 1-988,-17 3 3036,-3-3-3195,-30 5 330,2 0 196,17 0 0,-2 0-366,-12-3 0,-2 0-1426,9 2 1,0 0 1368,-11-2 1,-4 0 15,6 3 0,-1 0 1,2 0-1196,-2 0 1,0 0 1127,1 0 1,-3 0 0,-1 0 5,2 2 1,-1 0-1,-1 0-401,-3 0 1,-1 1 0,-2-1 406,12 1 0,-2 0 0,0 0 0,0-1 0,2 1-243,-3-1 1,2-1 0,0 1-1,0 0 236,0 1 1,0 0 0,-1 0 0,-1 0 8,2-2 0,-2 0 0,0 1 1,0-1-1,2 1-43,-1 1 1,2 0 0,0 0 0,-3 1 42,-2-2 0,-1 1 0,-2 0 1,-1-1-1,1 1 20,4-1 0,0 0 1,0 0-1,-1 0 0,0 0 1,-1 1-16,-3 0 0,0 0 1,-1 0-1,-1 0 1,0 1-1,-3-2 2,6 1 0,-2-2 0,-2 1 0,0 0 1,0 0-1,0-1 0,2 1 0,1 0 14,1 0 0,2-1 0,0 1 1,1 0-1,1 0 0,-1 0 1,1 0-16,-6 0 1,1 0 0,0 0 0,1 0 0,-1 0 0,0-1 45,1 0 0,-1-1 0,0 0 1,0 0-1,2 0 0,2 1-11,1 0 0,2 0 0,2 0 1,-1 1-1,-3-1 11,1 0 0,-3 0 1,0 0-1,-1 0 1,1 0-1,1-1 7,-4 1 0,1-1 0,0 0 0,1 0 0,2 1-36,-3 0 0,3 1 0,1-1 0,-2 1 68,5-2 1,-1 0-1,-1 0 1,2 0 0,0 0 42,-4-2 0,1 1 1,1-1-1,3 1-53,4 1 1,2-1 0,-1 0-3,-8-1 0,-1-3 0,3 1 17,0-2 0,4-1 595,-7-8-566,0-3 1488,31-1-1616,5 4 2117,13-3-2821,14 11 553,19 1 66,1 6 1585,5 0-1495,-12 3 1,2 0-897,-10-3 1,1 1 1003,11 5 1,2-1-29,9-4 1,2 0-564,-11 4 1,1 2-1,3-2 496,0-3 1,4-2-1,2 0 1,0 1-9,-7 2 1,1 0-1,1 1 1,1 0-1,2-1-264,0-1 1,2 0-1,1-1 1,0 0-1,0 0 1,-2 0 277,-4 0 0,-2 0 1,0 0-1,0 1 0,0-1 1,2 0-138,-2 0 0,0 0 0,0 0 1,1-1-1,1 1 0,0 0 1,1 0 172,-1 0 0,1-1 0,1 1 0,0 0 0,1 0 0,-1-1 0,-1 1 0,-2 0-50,8-1 0,-2 0 0,-1 0 0,0 0 0,1 1 0,3-1 38,-5 0 1,1 1-1,2-1 1,0 1 0,1 0-1,-1 0 1,0 0 0,0 0-23,-3 0 0,0 0 1,-1 1-1,0-1 1,1 1-1,-1-1 0,1 1 1,0-1 20,1 0 1,1 0 0,-1 0-1,1 0 1,0 0 0,1 0 0,0 0-1,1 1 12,-4-1 1,1 1 0,1 0 0,0 0 0,1 0 0,-1 1 0,0-1 0,-1 0 0,-1-1 0,-1 1-25,1-1 0,-2 0 1,0 0-1,-1 0 1,0 0-1,-1-1 0,0 1 1,0 0 13,4 0 1,0 0 0,0 0 0,0 0 0,-2 0-1,0-1 1,-1 1 9,8-1 1,-1 0-1,-1 0 1,-2-1 0,-2 2-57,-1 0 1,-2 1-1,-1-1 1,1 1 38,-2-2 1,1 0-1,1 0 1,-2 0-1,-4 1 189,6 3 0,-4 0 0,-4-1-208,3-2 1,-5 0 0,-2 3-1,-8 3 1,-17 1 0</inkml:trace>
  <inkml:trace contextRef="#ctx0" brushRef="#br0" timeOffset="109">2991 11404 7263,'10'43'1439,"-5"-13"-1169,14 8 0,3 2-1647,-10-17 1,0 1 1376,4 12 0,-1 3 135,-1 1 0,-3 1-225,-3-8 0,-1 4 157,-1 1 1,1 5-1,-1 1 1,-1-4-248,0 7 0,-1 1 112,-2-4 1,0 5 0,0-1-1,-3-6-22,0-3 0,-5-4 60,-5-2 0,-5 0 1,1-6 208,-11 6-89,-19-25 0,-5-9 90,7-1-30,5-12 0,-6-6 0,6 0-15,13 5 0,1-3-345,-12-11 0,-3-7 0,5 4 165,13 8 0,2 1 45,-3-4 0,-2-1 0,3 3 0,-6-10 0,-5-2 0</inkml:trace>
  <inkml:trace contextRef="#ctx0" brushRef="#br0" timeOffset="110">2718 11404 7533,'-17'-29'1638,"0"1"0,-8-14-1136,37 42-413,3 2 46,11 3 0,3 1-135,9-4-1093,-2 0 1,7 1 0,-3-2 425,-2-3 0,2-2 419,2 0 1,6 0 0,2-1 0,-6-1-463,-4-1 1,-3 0-1,2-1 620,0 1 0,3-1 0,1 0 0,-4 0-62,2-1 0,-2 0 1,0 0-1,2-1 0,0 0 1,-1-1-1,-1 0 1,0 0-1,0 0 0</inkml:trace>
  <inkml:trace contextRef="#ctx0" brushRef="#br0" timeOffset="111">11835 9986 7533,'-6'-26'180,"5"-6"-270,-5 16 180,0-1-450,5 23 450,-5 7 90,6-4 359,0 19-359,0-17 270,6 36-360,-5-28 0,7 13 0,1 1 90,0-1-90,6 7 0,1 1 0,-1-1-340,-3-8 0,1-1 160,0-7 0,-1-1 90,4 14 45,1-10 0,2-3-45,-3-7 810,20-10-720,-20-21 89,3-10 1,-2-5-360,-7-9 360,5-3 0,-1-1-629,-11 4 179,6 5 0,-1 2 90,-7 9 90,11-2-270,-11 13 270,11 17 0,-10-4 450,9 24-360,-3-4 0,4 11 360,7 12 319,1-14-544,1 3 0,2 0-45,7-1-149,-9-7 0,2-1 104,-2-9 0,1-4-473,14 4 608,9-4-90,-20-15 0,-1-3 180,6-8-181,-5 4 1,0-4 0,-8-8 0,-2-3 90,0 5 0,-2-1-135,1-9 0,-3-2 90,-4-4 0,-2-1-180,0 7 0,-2-1-45,-5-8 0,-3-4 0,0 5-626,1 6 0,-2 2 671,-7-17 0,-4 5-1484,-9 16 1505,4 8 0,-8 30 1,9 11-1</inkml:trace>
  <inkml:trace contextRef="#ctx0" brushRef="#br0" timeOffset="112">20796 15981 7533,'0'-33'270,"6"-11"89,-5 15-269,5-2-180,0 12 270,1 12 90,6 1 0,-6 6 0,5 11-270,-5-2 270,12 33-360,-11-18 45,4 14 0,-1 3 135,-8-1-45,9 8 0,0 1-1251,-4-3 1251,1-15 0,1 0-225,3 12 180,0-14 0,0 3-459,0-7 459,0-17 387,6-8-207,-4-14-90,-2-12 90,-2-17-90,-10 7-45,2-6 0,0-2 605,-3-3-920,0 3 1,0 3 89,0 10-360,0-5 360,0 34 180,0 33 90,6-5 45,2 18 0,3 2 45,5-11-60,-2-4 0,3 4 0,-1-5 574,9 3-469,7-4 0,2-3-135,-2-12 224,4-11 1,0-6-225,-4-11 225,0-16 0,-3-6-225,-12-6-944,-4 3 1,0-7 0,-4 5 718,-7 12 0,-1 0 105,3-13 0,1-7 0,-3 7-510,-8-7 360,6 10 1,-1 6-991,-5 19-1168,0 8 2338,5 19 0,-5 13 0,6 7 0</inkml:trace>
  <inkml:trace contextRef="#ctx0" brushRef="#br0" timeOffset="113">22057 15630 7533,'-6'-25'494,"-1"1"1,-5-7 45,-8 62-270,6 0-61,3 0 1,-2 6 0,1-2-1150,1-2 0,-1 2 976,1-2 0,-1 6 0,-2 4 0,2-2 0,1-4-506,-1 3 1,2-4 0,0 6 417,0-6 1,0 7 0,-2 3-1,1 2 1,0-2 0,1-2 0,1-6-580,0 12 1,1-6 0,0 3 576,-1-5 0,0 3 0,-1 2 0,2-2 1,1-5-7,4 2 0,1-5 0,0-2-71,-4 7 1,0 0-110,6-4 0,0 1 1,-1-5 239,-5-7 0,0-1 0,3 5 0,-1-2 0,-9-3 0</inkml:trace>
  <inkml:trace contextRef="#ctx0" brushRef="#br0" timeOffset="114">22448 16215 7533,'28'-32'149,"0"0"1,-2 5 0,-10 7 210,-16 14-180,-7 6 0,-18 0 180,-14 0-180,-3 6-774,15-4 0,-2 3 639,-6 6 0,1 2-1149,5-2 1,0 0 1193,-6 4 0,0 2-90,0 1 0,3 2-239,12-3 0,1 0 239,-10 2 0,2 1-147,10 5 1,3-1 236,-8 7-315,23 2 0,8 0 225,10-1-240,10-9 0,9 1 1,-2-5 14,-8-6 0,1-1 45,14 7 0,6 3 0,-8-4 45,-15-8 1,-3-1 89,13 8 0,-5 2-45,-12 6 407,-12-9-407,-13 8 180,-26-11 0,-4 0 655,9-9 0,-2-1-610,-3 4 0,0-2-273,7-4 1,0-1 227,-9 3 0,0 0-315,7-3 0,2 0 21,-17 0 204,-1-6 0,22-1 0,2-6 0</inkml:trace>
  <inkml:trace contextRef="#ctx0" brushRef="#br0" timeOffset="115">22525 16475 7533,'7'-25'674,"0"-1"1,6-4 134,1 7 1,2 4-630,1 11 180,19 8-450,-21 8 180,10 17 90,-5 18-270,-6-11-359,-4 6 0,-2 2 359,-5-15 0,1 0-180,2 22 0,1 0 180,-3-20 0,-1-2-45,1 14 0,-2-5 45,-2-17 1,0 12 125,0-28-126,0-1 360,-6-47 90,4 12-1296,1-1 1,-2-9 0,2 6 1114,0 10 1,2 0-30,1-11 0,2-6 0,1 5-1051,1 10 1,3 3 450,5-10 1,3 1 316,-1 10 1,2 3 0,3 4 0,2 0-1,0-3 1,0 1 0</inkml:trace>
  <inkml:trace contextRef="#ctx0" brushRef="#br1" timeOffset="116">29171 7516 15870,'-27'-11'-2654,"-3"2"1958,4-15-300,4 9 1473,3 2-328,37 13 652,11 30-1359,5-5-67,-18-5 1,-2 3 557,3 10 0,-3 1 168,3 8 51,-3-9 1,2 7 0,-4-5 329,-2 13-283,0-15 1,1 5 0,-3-7-116,-5 4 311,5 3 1,-5-11 960,-8-29-1105,3 5 23,-1-29 1,1-14 38,2-2-926,1 6 0,1-6 0,0 6 601,6-7-157,-4-6 0,4 2-736,17 15 1149,-9 1 162,20 61-1127,-20 3 539,-2-3 0,1 5 0,-2-3 21,-5-8 1,1 0 106,7 7 1,3 4 0,0-5-71,2-3 1,0-3-85,-4 2 0,2-6-226,21-14 777,-35-34 1,-7-12 9,5 2 1,-1-3 0,-1 0-510,-2 5 1,-2 1 0,0-2 53,-1-1 1,0-3-1,0 0 1,2 5-158,5-9 0,5 4 405,8-2 1,7 6 0,0 11-1,4 10 1,8 16 0,-1 1 0</inkml:trace>
  <inkml:trace contextRef="#ctx0" brushRef="#br1" timeOffset="117">30329 7243 7991,'-39'-21'520,"0"-1"1,3 0-1,7 9 620,16 19-947,8 18 1,3 5 2,-4 13-924,6-1 1,1 9 0,-2 4 603,-2-11 0,-2 4 0,-2 1 0,1 3 0,-2 1-286,3-11 0,-1 2 1,-1 1-1,1 1 1,-1 0-1,0 1 0,-1 0 1,1 0 179,-1-3 1,0 2-1,0 0 1,-1 0-1,0 0 1,1 0 0,-1-1-1,1-2 1,0 0 51,-2 8 1,1-1 0,0-2 0,0-1 0,0-1 0,0-4 0,-2 7 0,-1-3 0,2-4 0,2-7 0,1 10-1</inkml:trace>
  <inkml:trace contextRef="#ctx0" brushRef="#br1" timeOffset="118">30212 8426 9006,'-14'-28'62,"2"-1"-101,18 27 162,-4-4 353,27 1-241,-24 3 178,30 14-433,-32 4 21,14 27 110,-15-14 60,3 11 1,1 4-332,-2-11 0,-1 0 24,1 5 0,-1-2 198,3 12-112,0-47 59,-5-8 177,5-13-291,-3-7 0,0-1 249,4-6-239,-1-4 1,1-1-99,12 1 71,7 10 234,-4 26-133,-4 24 1,0 10-66,-5-1 1,1 1 181,5 3 0,1-2 90,7 0-235,-8-30 360,-13-41-215,-6 9-175,0-8 606,0-7-226,0 25-271,0-21 26,0 37 216,0-9-184,6 30-214,1-2-52,0 10 0,-1 2 31,1 4-107,-1-4 1,0-1-161,1 7 384,6 4 1,6-10-1,1-3 1</inkml:trace>
  <inkml:trace contextRef="#ctx0" brushRef="#br1" timeOffset="119">30745 7946 12331,'-31'-7'37,"-1"1"0,1 2 0,8 0-264,16-2-323,1 6 765,6-5 612,11 3-1286,4-4-442,34 12 442,-21 0 1,0 1 17,-1-1 0,0 3-232,9 9 0,-5 6 113,-7 18 478,-7-22 1,-3 1 553,-14 15-334,-8-23 54,-5-5-55,0 3 741,0-9-32,0 3-320,6-5-1297,31-17 854,-6 13-1239,26-19 1152,-1 15 1,-7-4-1,-11 5 1,1 0 0</inkml:trace>
  <inkml:trace contextRef="#ctx0" brushRef="#br0" timeOffset="120">31642 7854 7533,'0'-34'389,"0"-1"1,1 6 0,-2 3 60,-4 1 269,3 17 451,-20-10-721,6 17-449,-34 7-90,20 3-270,-3 15 1,-1 5-1436,3-2 1750,8 3 0,2 1-225,4-8 1,4-1 89,3 20-315,-3-3 0,3 1 226,8 1-1,11 4 0,5-1 90,5-11 210,1-8 0,5 4 0,-3-4-120,9 12 0,-10-10 0,1 3 0,-4-2 0,-1 19 0,-5-16 0,0 4 0,-7-4 270,-15 9 135,-8 1 0,-7-4-225,4-23 0,-4-3 67,-11 2 0,-6 0 0,4-3-484,7-6 1,0-1 460,-13 1 0,1-2 38,13-7 0,4-2-26,-4-2-1124,19-18 1,8-5 1001,14 3 0,8-2 0,5 2 0,17 2 0</inkml:trace>
  <inkml:trace contextRef="#ctx0" brushRef="#br1" timeOffset="121">31668 8257 8059,'-20'-17'786,"0"0"1,-6-14 291,9 19-561,15 4-125,-4 3 381,18 5-979,26 11 277,-6 3-329,1 9 0,0 4 339,-3 4-623,-4 10 1,-3 2 436,-1-3-456,-11 6 0,-3 0-1019,-2-7 1760,-4-11 0,-4-1-54,-10-7 324,-2-7-180,-7-7 0,-9-24 179,14 3-224,2-24 0,4-6-225,4 18 0,4-3-243,5-8 1,2-8-1,3-2 1,0 5-1,1 8 1,1 3-1,1-2 1,3-6-1,1-1 1,-1 1-1,1-1 1</inkml:trace>
  <inkml:trace contextRef="#ctx0" brushRef="#br1" timeOffset="122">27585 4057 14971,'-13'-18'-1725,"6"3"1715,-5-4-480,5-5 1240,0 8-443,1-3-27,6 13 192,17 6-1025,17 23 149,-4-11 46,-4 21 1,-4 5-142,-6-4 461,-6 4 1,1 8-1,-2-4-189,-4-13 0,-1 1 281,1 5 1,1 6 0,1 1-1,-2-4-83,-1 11 0,0-4 206,2 4 0,1-4 509,2-14 1,-1-14 190,-5-24-30,9-21 0,0-5 139,-4-9-1394,0 5 0,1-7 0,-1 5 627,-4 11 1,1 0-83,2-8 0,2-4 1,-2 6 590,1-11-450,4 13 0,1 3 817,-5 14-1498,21 9-289,-13 15-89,8 15 1,1 5-531,5 4 587,-7-5 1,4 6 0,-4-5 120,-6-8 0,-1-1 41,11 11 1,2-2-211,-8-14 0,1-4-250,1 0 1,1-1 247,24 3 1205,-11-8 38,-12-16 2312,-16 2-918,14-33 51,-20 6-1995,4-11 0,-2-4 705,-8 17 1,0 0-98,0-11 0,-1-4-494,-4 7 0,-1-2 0,1 3-4,2-3 1,2 1-403,-3 3 1,0-3 0,3 6 330,5 9 1,4 6 0,8-3-1,8 12 1</inkml:trace>
  <inkml:trace contextRef="#ctx0" brushRef="#br1" timeOffset="123">29236 3680 15741,'-20'-6'-1408,"2"5"2025,11-11-1458,1 11 764,0 7 1977,4 8-1531,-6 19 1,-1 6-44,5-13 0,-1 3-990,-4 12 1,-4 10 0,0 2 0,1-6 970,1-5 0,1-4 0,-1 6-215,0-4 0,-2 6 0,0 4 0,-2 1 0,1 0 1,1-3-1,1-6-338,-1 4 0,2-6 1,0 1-1,-2 6 339,1-5 0,-2 5 0,-1 3 0,-1 2 0,1 0 1,-1-2-1,2-3 0,2-7-193,-1 2 1,2-5-1,-1-2 1,-1 6 123,0-2 1,-2 5-1,-1 3 1,-1 0-1,2-1 1,0-5 0,4-5 49,-2 4 1,3-7 0,-1 3-114,-2 3 0,-1 5 0,2-3 0,4-6-354,5-8 0,4-4 165,1 25 0,16-35 1,2-1-1</inkml:trace>
  <inkml:trace contextRef="#ctx0" brushRef="#br1" timeOffset="124">29133 5097 14140,'-27'-19'-754,"0"0"1,3-1-1,3 1 325,1-3 654,14 5 250,14 22-1241,21 26 531,-5-1-943,1 9 1,-1 1 753,-1 1 650,-4 4 0,-1-1 310,-4-10-289,-2 0 1,0-2-286,-3-14 581,2 11 363,-11-34 105,0-2-420,0-18 0,0-5 32,0-5-488,0 3 1,0-2 164,0 8 1,0 1 1754,0-12-1910,2 0 0,2 1 308,4 5-819,11-13 485,-5 31-113,16 37-1355,-14-6 823,3 20 1,-2 2-205,-7-5 359,8 5 0,-1-2 267,-13-14-248,20 13-383,-17-59 526,0 9 679,-1-21 0,-1-4 225,2 4-447,-1-5 1,2 1 648,5 11-770,-4 2 1,1 3 127,4 13 331,11 15-1279,-11 10 298,-1 15 1,-1 4 82,2 5-595,-5 9 1,0-1 575,5-7-86,-8-4 1,1-2-304,6-12 478,6 2 1,-5-25-1,5-8 1</inkml:trace>
  <inkml:trace contextRef="#ctx0" brushRef="#br1" timeOffset="125">29744 4370 11581,'-35'-28'-1140,"5"3"2141,23 1-209,7 8 14,20 0 0,7 2-44,14-1-1855,-8 9 1,7 2 0,-3 1 354,-7 1 0,0 4 280,5 8 0,3 6 0,-7 0 733,-9-2 1,-5 5-397,-1 18 0,-3 9 0,-6-3 112,-7-10 0,-7 0-425,-3 4 1,-4 6 0,-1-1 0,-1-6 623,-3-3 1,-2-3 21,-6 6 0,-4 2 0,4-9 736,-5-4 311,1-2 1426,39-30-2218,18-15 1,8-4-342,-6 7 0,4-1-269,-3 0 1,5-3-1,2-3 1,1 1 0,-3 3-1,8-4 1,-1 2 0,2-1-1,-5 2 1,0 1 0,0-1-1,-1 1 1,1-1 0</inkml:trace>
  <inkml:trace contextRef="#ctx0" brushRef="#br1" timeOffset="126">28131 9480 8775,'-21'0'270,"3"0"-180,18 0 90,0-6 219,0 5-134,6-5 11,-4 6-326,9 0 230,-4 0-540,0 0 180,5 0 270,-5 0-980,0 6 852,5 1 1,-10 6 0,4 0 0</inkml:trace>
  <inkml:trace contextRef="#ctx0" brushRef="#br1" timeOffset="127">28209 9739 7620,'-35'6'640,"-1"-5"-461,22 5-349,1 0-3,8 1 368,-1 0-454,4 5 168,-4-5 106,12 6-381,1 0 1,12 0-101,-5 0 179,5 0-7,0 0 288,-4-6 0,9 11 0,-4-4 0</inkml:trace>
  <inkml:trace contextRef="#ctx0" brushRef="#br1" timeOffset="128">28235 10025 7620,'-15'20'-125,"-8"-1"406,21-12 83,-10 5 182,12-11-374,0 5-268,0-6-12,0 0-353,6 6 454,7-5 1,1 11 0,5-5 0</inkml:trace>
  <inkml:trace contextRef="#ctx0" brushRef="#br0" timeOffset="129">28248 10324 7533,'-41'6'0,"-2"-5"629,23 5-359,5-6-180,-2 6 180,16-4-90,-4 3-540,5-5 0,11 0 360,-3 0 0,17-5 0,-4-3 0</inkml:trace>
  <inkml:trace contextRef="#ctx0" brushRef="#br0" timeOffset="130">27871 7230 7533,'-20'0'449,"1"0"-269,6 0-180,6 0 180,1 0-90,6 0 270,0 0-270,0-6-90,6 5 0,1-10-270,6 3 180,-6 1 90,11-5-719,-16 5 359,16 0 360,-11-5 0,6 5 0,0-6 0</inkml:trace>
  <inkml:trace contextRef="#ctx0" brushRef="#br1" timeOffset="131">27845 6970 8665,'-30'-17'441,"-1"1"0,6-1 0,5-4-356,13-3 1,7-2-673,11-2 0,4 1 154,-3 3 0,1 0-306,9-4 1,-2 3 731,-11 1 0,8-13 1,-10 11-1</inkml:trace>
  <inkml:trace contextRef="#ctx0" brushRef="#br0" timeOffset="132">27715 6528 7533,'-33'-20'-810,"7"1"810,7 6 450,6 0 180,-6-12-720,10 9 90,-2-14-540,11 10 180,0 0 90,17-11 270,-7 16 0,15-16 0,-12 11 0</inkml:trace>
  <inkml:trace contextRef="#ctx0" brushRef="#br0" timeOffset="133">27559 6112 7533,'-40'-20'0,"8"1"0,13 6 0,6 6 0,0-5 0,0 11 0,6-11 0,1 5 0,6 0 0,0-5 0,0 5 0,6-1 0,1 3 0</inkml:trace>
  <inkml:trace contextRef="#ctx0" brushRef="#br0" timeOffset="134">27338 5891 7533,'-28'-13'179,"1"0"1,-10-2 0,19-8-899,17 20 719,-11-20 0,5 14 0,-6-9 0</inkml:trace>
  <inkml:trace contextRef="#ctx0" brushRef="#br0" timeOffset="135">27142 5735 7533,'-34'-6'0,"4"-1"0,17-1 180,0-3 89,-1 9-89,2-9-270,-1 4 180,0-6 90,5 5-540,2-3 181,6 4 89,0 0-900,6-5 720,2 5 270,-1-1 0,11-3 0,-4 4 0</inkml:trace>
  <inkml:trace contextRef="#ctx0" brushRef="#br0" timeOffset="136">27051 5579 7533,'-21'-8'449,"-8"-3"-269,21 9 720,-23-9-720,21 4 0,-13-1 179,16 3-628,0-1 179,1 4 270,6-3-1080,6 5 540,-5 0-539,17 0 539,-10 0-540,28 0 631,-19 0 179,8 0 90,-8 5 0,-14 3 0,14 5 0,-9 0 0,-1 5 0,-1-3 0,-6 9 0,0-9 0,-12 9 0,9-9 0,-14 4 0,9-6 0,1 0 0,-4-6 0,10-1 90,-11-6 90,11 0-180,-5 0 179,6-6 361,0-7-360,0-2 450,-6-15-271,4 14-269,-4-3 360,1 2-270,3 14 270,-9-14-360,4 16 90,-1-11-360,3 10 360,-1-4-450,4 12 360,-4 2-450,6 16 90,0-2 135,3 4 0,0 3-135,-1 8 90,6 9 1,1-1-1,0-3 150,-2-9 0,2 4 0,0-6-60,5 4 90,-2 2 0,0-2 90,3-11 270,-2 0-181,-1-18 1,-11-29-90,5 6-90,-6-15 90,6 1 0,-5 15-450,11-26 360,-11 25-449,11-19 269,-5 22 0,11-5 270,-3 6-270,10 0 360,-5 6-180,12-5 0,-5 11 0,16-17 90,-19 15 0,18-14-90,-32 16 449,13-11-269,-22 11-180,5-5 540,-12 6-270,-1 0 180,-18 0-360,10 0 269,-22 0-449,27 0 180,-19-6-180,21 5 90,-11-5 0,6 0 90,0-1 0,0-6-270,-12-12 90,9 9-270,-9-5 1,-3 0 359,-4-2 0,4 7 0,-1 0 0,-10-3 0</inkml:trace>
  <inkml:trace contextRef="#ctx0" brushRef="#br1" timeOffset="137">27988 10272 18360,'7'-21'1307,"17"-3"745,-9 23-3153,23-5 563,-16 6-270,-4 6-284,-1 13-365,-14 8 1029,15 12-851,-17 0 1003,5-6 0,-12-1 0,-1-6 1</inkml:trace>
  <inkml:trace contextRef="#ctx0" brushRef="#br1" timeOffset="138">28144 10480 14315,'-20'0'540,"1"0"-270,6 0 90,0 6 539,0-4-1134,6 9 826,1 2-713,0 7 343,5 0-228,-5 17 1,12-9-1,1 17 1</inkml:trace>
  <inkml:trace contextRef="#ctx0" brushRef="#br1" timeOffset="139">28001 11000 14315,'-32'7'856,"1"-1"0,0 0 1,8 2-664,16 4 382,1 1-336,6 1-1452,0-2 476,0 1 251,0 6-303,0 13 740,0-3 1,0 9-1,0-13 1</inkml:trace>
  <inkml:trace contextRef="#ctx0" brushRef="#br1" timeOffset="140">27754 11430 14315,'-38'18'406,"-1"-1"1,0 1-1,6-4 1,1-2-1,3 1-320,6 3 0,2-1 506,-17 5-1413,11 0 996,1-7 306,7 10-63,12-13-835,1 15-342,0-7 167,4-3 480,-4 4 0,6 0 1,0 1-1</inkml:trace>
  <inkml:trace contextRef="#ctx0" brushRef="#br1" timeOffset="141">27298 11845 13299,'-27'14'-534,"0"0"0,-16 5 1877,12-7-1043,15-5 96,-9 0-369,7-1-202,9-6-289,-8 0 102,16 0 19,-5 0-1221,6 6 582,0 1 225,0 0 132,-6 10 107,-7 3 553,-2 2 46,-2-3 0,-2-2 277,2-1-282,-19 9 481,10-6-174,-2-5-228,-4 5 444,1 0-447,9-5 256,-8 5-392,16-6-373,1 0 151,1 0 353,10 0-442,-4-6 184,1 10-134,-3-14-195,-4 20 434,-2-20-87,1 15-125,0-17 434,0 11 341,-11-11-525,14 11 118,-13-11-78,21 5 24,-4-6 8,6 0-71,0 6 31,0-5-141,6 5-117,1-12 127,7 5 0,-2-11 0,1 5 0</inkml:trace>
  <inkml:trace contextRef="#ctx0" brushRef="#br1" timeOffset="142">26662 12301 8823,'-34'13'-489,"3"0"1043,5 0-403,5-6-114,8 5 325,1-11-599,11 5 182,-5 0 434,6-5-413,0 5-77,0-6-57,6 0 45,1 0-140,6 0 130,1-6 156,-7 5-45,4-11 364,-9 11-82,9-5 356,-9 0-320,3 5-207,-5-5 300,0 6-714,0 0 74,0-6 90,0 5-189,0-5 122,0 6-338,0 0 297,6-6 332,-4 5 209,4-5-181,-6 6-209,0 0 89,5-6 297,-3 5 30,3-5-1,1 0-294,-4 5 0,9-5-109,-3 0 351,-1-1 221,4-6-204,-4-6-397,0 5 391,5-11 20,-5-1-156,1-1-73,-3 1-8,1-11 32,-4 14-128,4-14 70,-1 11-13,-3 0 37,3 6-37,1 1-73,-4 6 129,4 6 137,0-5-135,1 11-72,0-5-121,10 12-30,-14 1-64,14 6-230,-4 6 202,-4 1-325,9 0 67,-11 10 299,6-14-243,-6 15 432,4-11-24,-3 6 298,5-6-325,0 5 413,0 1-250,5 1-127,-3-1 111,4-13-231,-1 4 53,-3-14 201,3 14-183,-4-15 197,-1 4-29,-6-6 108,-1 0 148,0 0-28,-5-6 162,5-1-133,-6-6 50,-6 0-459,-1 6-298,-6-5 199,0 5-6,-18 0 98,14 1-235,-19 6 52,10 6 224,-1 1 337,-5 6-145,8-4 1,-1 0-1603,-19 12 1615,14-9 1,-4 2-41,-9 10 0,0 1-65,7-7 0,-1 1-57,7-1 0,-2 2 0,-1-1-209,-1-2 0,0 0 0,2-1 220,-1 2 1,0 0-1,-11 7 1,1 0-1,17-9 1,1 1 0</inkml:trace>
  <inkml:trace contextRef="#ctx0" brushRef="#br1" timeOffset="143">23475 11573 9408,'-26'6'859,"6"-5"-1211,1 10 1802,6-3-297,6 5 141,-5-6-333,17-1-770,-10-6-44,11-6 623,0-13 841,1 3-863,0-32 439,5 7-1706,-11 12 0,0-2 1022,2 4 1,-1-3-213,-1-8 1,-1-5 0,-1 2 532,1-1 0,0-2-1405,0-1 0,0-6 0,0-1 0,0 4 566,0 6 0,0 4 0,0-3-328,0 3 0,0-2 1,0 0-1,0-1 252,0-1 1,0 0-1,0-1 1,0 1 79,1 1 0,-1 1 1,0 0-1,-1-2-72,0-7 1,0-1 0,-1 0-1,1 4-426,0-1 0,1 2 0,-1 3 418,-1 3 0,0 2 0,0 1 207,2-6 1,0 2-119,0 4 1,0 2 25,1 1 0,-2 1-39,-2 3 1,0 3-171,2-2 1730,-5-4-1394,6 13-289,0 12 1606,0 1-1522,0 6 1043,0 0-2943,0 6 3521,0 1-2071,6 12 113,-5-11 266,11 21-96,-10-19 312,3 27 1210,-5-21 355,0 26-1502,0-20-90,-5 28 521,-3-27 39,-5 25 202,6-26-587,1 11 1,0 1 168,-1-1-778,1 8 0,-1 2 512,-2-15 0,-1 0 34,0 14 1,0 0-1417,3-10 0,0-3 1258,-2-3 1,0-2 176,-4 14-194,4-22-56,-2-10-1073,11-15 656,6-39-208,-5 16 524,8 4 0,0 0-210,-1-5-202,5 1 10,-1 12 107,1-4 901,-5 9-772,21-10-207,-19 17 2462,21-4-3043,-11 12-191,12 0-28,-10 0 971,8 0-682,-16 0-40,5-6 1288,-6-12 115,-6-4 1154,-12-27-552,-4 18-539,-13-5 1,-4 0-1082,0 9 568,1-4 0,1 3 5,4 12 0,-5-15 0,5 11 1</inkml:trace>
  <inkml:trace contextRef="#ctx0" brushRef="#br1" timeOffset="144">23801 10259 9264,'-21'-5'-1561,"2"-3"1229,12 1 1924,-4-5-1233,9 11 55,-3-5-131,5 0-269,0 5 151,11-5 22,9 6 132,8 0-520,4 6-146,-7-5 209,7 17-168,-4-10-230,-2 17 122,10 1-1853,-19 1 2298,1-9 1,0 2-40,-4 4 0,-2 2-330,3 9 1,-2 3 453,-2 7 0,-2 2 60,-1 0 1,-4-1 136,-8-3 1,-4-3-110,2-14 0,-2-4 575,-19 20-86,-5-27-505,11-2 223,-9-7-94,9-18-572,-5-14 224,17 2 0,4-4 170,0-7 1,4-2-192,9-6 0,3 0-716,-1 6 1,2 1 827,3 3 0,2 2-35,-5 8 1,1 1 0,3 0 0,0 0-1,1-2 1,0 1 0</inkml:trace>
  <inkml:trace contextRef="#ctx0" brushRef="#br1" timeOffset="145">24568 9882 10580,'-13'-7'-1178,"5"1"1462,3 6-38,5 0-153,-6 0 150,4 6 1340,-4 1-854,6 6 164,0 12 294,0-4-538,6 17-123,-5-9 0,0 4-982,5 8 0,-1 5 794,-3-2 1,-2 4 0,0 1-1159,1-6 1,1 2 0,-1 0 0,0-1 795,0-6 0,-1 0 0,-1-1 1,1 1-475,0 3 1,0 1 0,0-1 0,0-3 435,0-1 1,1-2 0,-2-1-96,0 0 0,-1 0 0,0 2 152,0 8 0,0 1 1,-2-3 20,-1 0 1,-2-1 66,1-7 1,-1 2 0,1-2 35,-1-1 0,0-3 184,-6-5 1,1-1-152,3 21-237,-2-20 490,11-18 1,0 4-1,0-4 1</inkml:trace>
  <inkml:trace contextRef="#ctx0" brushRef="#br1" timeOffset="146">24866 10689 11460,'-14'-6'-1276,"3"-2"656,5-5 474,5-5 717,1-3-307,1 1 154,10 1 155,-4 6-228,7 0 314,-1 6 111,0-4-71,6 3-444,6 1-103,14 1-37,-4 12-862,3 19 29,-18-2-581,5 20 870,-15-15 0,0 0-1050,0-3 0,0 1 1274,0 10 0,-1 3-24,-2 2 0,-1 1 155,-2-7 0,-1 0 21,0 9 1,-1 0 240,-1-4 0,-2-3-750,-1-8 1,-1-2 780,1 3 1,-3-3-164,-25 10 899,6-21 22,-19-4-335,21-19-672,-8-12 57,10-13-378,5-3 202,-2-9-72,15 13 1,2-1-44,-6-12-20,8 13 1,2-1 83,1 4 0,3 0 937,7 1 1,3-1-595,-2-5 1,2 1 0,4 8-1,1 2 1,-4 3 0,1 1-1</inkml:trace>
  <inkml:trace contextRef="#ctx0" brushRef="#br1" timeOffset="147">25322 10623 12418,'-7'-13'-2647,"1"0"2848,6 0 396,0 0-112,6 0 78,-5 0-560,17 6 426,-15 1-147,20 6 200,-21 0-339,16 23-649,-17-5 473,2 21 1,0 6-265,-3 4-523,-1-15 1,-1 7 0,1 2 0,-1-5 637,2 5 0,-1 0 98,-1-1 1,1 6 0,-1-1 0,1-6 89,1-1 1,0-3 27,0-1 1,0 1 0,0-8 741,0-6-82,0-17-464,0-22-151,0-18 0,0-4-100,0-9-240,-3 7 0,0-2 58,3 4 0,-1 1 138,-2 9 1,0-1-134,1-8 0,0-5 0,0 5 980,2 5 1,-1 2-894,-2-14 1,0 1-42,3 11 1,0 2-21,0-13 223,-1 18 1,2-1-136,7-3 0,1 3 319,1 6 355,15-15 104,-12 35-668,0 0-9,0 12-526,0 2-243,-6 18 586,2-5 1,-1 3 24,-3-4 1,-1 4 53,5 8 0,3 6 0,-2-3-819,-3 0 1,1 0 846,2-6 1,0 2 0,1-2-50,2 7 0,0-3 266,-3-14 0,1 0 4,4 7 1,1-2-605,10 9 152,-5-5 301,4-14-1117,-12-3 998,0-9 0,-6-1 0,-1-1 0</inkml:trace>
  <inkml:trace contextRef="#ctx0" brushRef="#br1" timeOffset="148">25439 11014 8858,'-8'-35'-911,"26"-7"1152,5 26-783,-1 3 0,1 1 0,16 0 1,0-1-1</inkml:trace>
  <inkml:trace contextRef="#ctx0" brushRef="#br1" timeOffset="149">23280 5604 10698,'-21'0'180,"9"0"-180,6 0 180,6 0-90,0-5 311,0 3-204,0-3 18,0 10 177,0 3-91,0 5 90,6 6-392,-5 12 269,11 4-1179,-11 10 882,5-9 0,0 2-557,-2-10 0,-1 3 550,0 6 0,0 9 0,0 0 0,1-6-8,3 2 1,-1 1 50,-3-6 0,0 6 0,-1 2 1,0-2-1,1-7-1102,4 2 0,-1-2 1105,-1 2 0,-1 3 1,0-5 47,3-5 0,-1-4-65,1 15 36,-1-16 0,0-3-40,-5-7 496,5 1-752,-6-17 858,0 0-710,0-6 3117,0-13-2843,0 3 73,0-14-343,0 4 0,0-1 166,0-5-110,-6 0 53,-1 11-303,0-4-72,-10 6-312,14 5 555,-20-5-660,14 12 370,-10 1 98,0 6 156,4 0 362,-3 0-18,-1 6 524,11 1-6,-15 6-12,20-6 291,-9-1-528,12 0-317,0-5 269,0 5-180,6-6-514,1 0-188,6 0 42,6-6 2,-5 5 199,10-11 257,3 5-128,-5-6 14,8 6 174,-10-5 295,6 11-326,-5-5-61,3 6-139,-15 6-451,2-5 345,-11 22 374,0-13 215,0 15-293,-6 0 580,-1-9-30,-6 14-78,-5-4 466,9-5-310,-9 4-386,17 0-408,-5-9 387,0 8-317,5-5 1,7 1 0,8 6 0</inkml:trace>
  <inkml:trace contextRef="#ctx0" brushRef="#br1" timeOffset="150">23969 5994 15236,'-45'0'-193,"16"0"-130,-7 6 663,27-4-593,4 4 918,12-6-1355,29 6 408,-6 1-242,7 7 0,0 2 94,-14-5 0,-1 1-663,6 10 1,3 4 0,-5-1-64,-5-6 1,-3 2 978,4 11 1,0 6-1,-5-5 97,-1 9 165,-9 6 0,-8-1 519,-13-20-28,-9-1 1,-4-4 439,-10-15-631,3-8 1,-1-4-219,-1-3-206,13-14 0,3-4-85,6-6-50,11-10 1,6-1 27,6 3-46,9 2 0,5 3 0,8 6 0,-5 11 0,-1-1 0</inkml:trace>
  <inkml:trace contextRef="#ctx0" brushRef="#br1" timeOffset="151">24542 5878 11461,'0'-26'1206,"0"5"126,0-3-712,5 15 771,-3-2-917,3 5-317,-5 5-503,0 12 737,-5 11-303,-2 15 0,1 5-27,2-13 1,-1 3-882,-2 3 1,-3 7 0,0 0 0,2-4 451,3 8 0,-1 1 331,-2-8 0,-4 6 1,0 3-1,0-2 0,2-6-354,3-2 1,2-4-1,-1 4 336,-3 4 1,-2 7 0,0 1 0,1-2-1,3-7-649,1 5 1,2-3 563,-3 0 1,1 2-1,1-6-64,3-8 1,4-6 6,10 6 0,2 5 1,13-23-1</inkml:trace>
  <inkml:trace contextRef="#ctx0" brushRef="#br1" timeOffset="152">24659 6567 13145,'-35'-14'-1749,"10"2"1240,14 12 1433,10-6 375,-5 5-1453,12-5 1842,12 0-1369,4 5-47,27-5 144,-19 6-288,4 7 1,-1 3-695,-7 0-145,7 15 1,-1 4 451,-13 3-347,0 7 0,-2 1-1667,-10-1 2478,-5-11 0,-4-1 484,-11 10 445,-7-13-496,-1-8 0,-2-2 356,-7-7-327,-8-7-591,8-18-910,20-10 628,-2-5 1,1-2-491,9-11-305,7 11 0,3-4 1,2 5 680,15-10 366,-1 4 1,3 2 0,-5 20 0,0 3-1,2-5 1,-1 1 0</inkml:trace>
  <inkml:trace contextRef="#ctx0" brushRef="#br1" timeOffset="153">25205 6346 15881,'-27'-13'-2717,"2"6"2519,6-5-622,10 11 1437,-8-5-774,10 6 711,0 0-722,1 11 1031,6-2 309,0 16-625,0 6 607,0-2-478,0 15 200,0 0-2114,0-2 1480,2-17 1,2 1-592,-4 3 1,1-2-746,11 11 707,-11 11-64,10-17 179,-3-10-153,5-4-359,0-12-65,-6-6 1987,5-6-909,-5-12 642,6-4-143,0-10 320,0-11-435,0 12 772,-6-12-353,5 5-499,-5 15-320,0-13-964,4 16 459,-3 6 134,-1-4 211,5 17-1035,-11-5 2371,11 6-2405,-11 11 464,11-2-806,-11 16 603,16 1-661,-14-4 1609,21 2-820,-10-5-375,12-11 602,-6 10-498,16-17 1416,-18 5-1193,18-6 932,-10-18-36,-4 8 491,8-20 407,-16-2 234,-1 3 9,-7-14-675,-12-2-1687,-1 9 1321,-12-7-1248,-6 11 549,-9 5 1,1 7 0,1 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11:39.130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21330 13965 7533,'-27'-5'-270,"7"-3"0,-17-5 180,21 6 0,-32-4 360,25 3-180,-2-6 0,1-2 360,-5-7-91,3-12 1,3-2-180,0-4-677,7 8 0,1-2 587,5 6 0,1 2-1198,-5-16 1153,4 15 0,1-1-45,2 4 0,1 0 180,-7-17-225,6 0 0,1-2-45,-1-3 60,4 11 0,1-6 0,1 6-597,1-13 627,-1 7 0,2-2 0,1 12 0,2 1 45,-2 3 0,3-1-75,5-6 0,3-4 0,0 3-15,-1 8 0,1 0 0,7-14 0,3-1 45,-1 11 0,0 2-45,-5 5 0,2-1 90,5-5 0,2-1 0,2 0 0,0 2 45,-3 8 0,0 0-90,3-6 0,2 0 90,7-1 0,-1 1-45,-13 9 0,0 1-45,13-7 0,2 1 0,-3 1 0,-1 3-587,-2 4 1,0 1 586,5-6 0,2-1-45,5 2 0,-1 2 90,-14 7 0,1-1-68,3 0 1,6-3-1,0 1 1,-5 2 22,2-1 0,2 1-23,5 0 1,9 0-1,0-1 1,-7 1-695,3-2 1,-2 1 686,-2 3 0,4 2 0,-2 0 30,-6 1 0,0 1 0,-3 0 0,3-1 0,0 1 0,-3 2 0,1-1 0,0 1-358,-1-2 0,-1-1 1,-2 1 357,6 2 0,0-1 0,-6 0 0,1-2 0,1 2-422,12 1 0,-1 1 377,-5-1 0,0 0 78,-9 0 0,0 0 0,2 1-33,3 2 0,0 1 0,-1 0-90,5-3 0,2 0 90,0 2 0,6 1 0,0 1 0,-6-1-142,5 0 1,-1 0 141,-10 0 0,3 0 0,0 0 0,-2 0 30,3 0 0,-3 0 0,0 0-30,-4 0 0,0 0 0,1 0 0,3 0 0,2 0 0,0 0 120,0 0 0,-1 0 0,-2 0-75,2 0 0,-1 0-15,-7 1 0,2 1 0,0 1 15,11-1 0,-2 3-45,-11 1 0,1 1 105,7-1 0,1 1-60,-3 2 0,-1 1-45,-8-3 0,-1 0-90,10 2 0,0 1 135,-3-1 0,-1 0-45,-5 1 0,-1 1 45,6-2 0,1 2-45,3 4 0,-1 0 45,-8-7 0,0 0-45,8 4 0,1 1 0,0-1 0,-1 0 400,-8-1 0,0 0-400,5 1 0,1 2 45,0 2 0,-1-2-225,10 2 180,-11-1 0,2 1 0,-5-6 0,-2 0 0,-4 2 0,1 2-30,6-2 0,4 1 0,-4-1 30,-7 0 0,1-1 0,17 8 0,1-1 90,-13-5 0,-2 0-90,-1-3 0,1 1 0,1 4 0,-1 1 90,4-3 0,-1 0-90,12 8 60,-15-4 0,2 2 0,-3-1-60,14 8-45,-11-5 0,1 1 90,-12-3 0,-1-2-45,11 6 45,-7-5 0,-1 2 0,-3-1 0,-2-1 45,11 12-45,-8 0 0,-2 0-45,-1-4 0,-6 0 0,-1 2 0,3 5 90,-11 2 1666,10 8-1846,-9-4 90,4-5 0,-6 4-90,0 6 2151,0-8-2061,0 8 0,0 5 0,0-13 0,0-11 0,0 1 0,0 3 0,0-2 0,0 11 45,-3-11 0,0 1-45,-4 17 0,0-3 90,-5 2-90,5 0 0,-6-15 45,1 9 0,-1 2-45,2-16 0,1-1 45,-6 18 0,0-1-45,3-12 0,0-4 0,-13 17 0,6-4 0,-5-11-90,-1 6 90,-1-5 45,5-5 0,0 0-225,-1 1 180,6-4 0,-2-2 0,-19 3 0,8 6 0,6-15 0,-1-1 0,-8 8 45,5-8 0,-1-1 135,-14 6-270,16-6 0,-2 0 0,-6 1 0,1-1 90,-12 5-135,10-4 0,-2-1 90,3 1 0,1-1 90,5-1 0,0-1-45,-8-1 0,-1 1-45,3 2 0,1-1 90,3-6 0,0-1-90,-4 7 0,-1 1 0,-11-5 0,2-1-211,14 4 1,1-1 345,-16-2 0,-1 0-45,5 1 0,2 1-45,2-2 0,0 0 0,-7-1 0,0 1 0,-3 2 0,2-1 0,11-1 0,-1 0-60,-9-1 0,-5 2 0,5 0-155,8 1 1,2 0 214,-1-3 0,-2-1 0,2 1 0,-6 3 0,3-1 0,9-4 0,0 0 45,-9 4 0,-2 1-45,2-5 0,2 0-45,9 1 0,-1 2 135,-10-2 0,-5 0 0,5-1-90,7 0 0,1 0 0,-18 1 0,-1 1 0,8 1 0,4-2 0,11-1 0,0 0 0,-12 2 0,-2-1 0,6-1 0,1-2-45,6 1 0,-2 0 45,-8 0 0,-6 0 0,5 0 89,7 1 1,1-2-90,-15-1 0,-1-1 0,6-1 0,3 0 180,-10-3-135,9 1 0,-1 1 45,4 1 0,2 1-45,5-4 0,1 0-45,-9 1 0,-2-1 45,-2 1 0,1 0 0,11-1 0,-1 1-45,-10-1 0,-1 0-1001,-4 1 0,3 0 1046,15-1 0,-1 0-45,-17 1 0,-1-1 0,10 1 0,1-1 0,4 4 0,-1-1-61,-8-2 0,-1 1-74,-1 1 0,2 1 135,7-4 0,0 0-45,-6 4 0,-2-1 45,-1-4 0,3-1-45,12 5 0,0-1 45,-9-4 0,-6-2 0,6 1 70,11 2 0,1 0-70,-16-4 0,0-1 0,14 1 0,2 0 90,-18-4-90,20 1 0,-1 0-180,1 2 0,1-1 0,-8-13-315,1 6 1,1-1-46,-4-7 360,8 12 0,-3 2 180,-18-4 0,2 6 0,17 7 0,-1-1 0</inkml:trace>
  <inkml:trace contextRef="#ctx0" brushRef="#br0" timeOffset="5608">27988 14004 7533,'46'8'0,"-22"-6"0,3 2 30,6 1 0,3 1 0,-1 0-1669,1-1 1,0 0 917,2 2 1,2 2-1,-1 0 751,-3-3 0,0 0 0,-2 0-478,6 1 0,1 1 448,-4-2 0,4 0 0,-1 0-48,0 1 0,0 0 0,0-2 78,-5-1 0,0-2 0,1 1-1,7 2 1,1 2 0,1-2 30,2-2 0,0-1 0,-2 0-30,-9 1 0,-3-1 0,5 0-48,1 1 0,5 0 0,2-1 0,-1 0 0,-6 0-12,-3-1 0,-3-1 0,3 1-42,2-1 0,4 1 0,1 0 0,0-2 1,-4 0-19,8-4 0,-4-1 0,2-2 67,-2 0 1,2-2-1,0 0 1,-2-1-240,4-4 1,-2-1 0,-1-1 261,0 1 0,0 0 0,-2-4 0,-1-6 0,-1-5 0,-1 3 0,-4 6 0,0 1 0,0-3 0,-6 1 0,1-2 0,-2-1 0,1-1 100,-1 0 1,1-1-1,-1 0 1,-2-2-79,-1 0 1,-1-2-1,0 0 1,-1-1-91,-1 0 0,1-1 0,-1 0 1,-1 1 97,6-8 0,-2 0 0,-3 2 14,-4-7 1,-3 2-225,-2 3 1,0-2 165,-2 6 0,0-2 1,-3 1 13,-2-11 0,-2 0 0,3 12 0,0-1 0,-4-1 0,-6 1 0,-5-2 0,-1 1 0,0 3 0,2-11 0,-4-2 0,-3 11 0,-5-7 0,-3-1 0,1 2 0,2 6 0,1 5 0,0 4 0,-3-3 0,-2 1 0,-3-4 0,-4 0 0,0 1 0,-1 5 0,-3 2 0,-1 3 0,-2 2 0,-1-1 0,0 1 0,-1-1 0,-2 0 0,1 1 0,0 3 0,-6-1 0,0 3 0,1 1 0,-1 1 0,1-2 0,0 1 0,0 1 0,-2 2 0,5 3 0,-1 2 0,0 1 0,0 0 0,2 0 0,-2-1 0,2 1 0,0 0 0,-2 0 0,0 0 0,-2 0 0,-1 1 0,0 0 0,1 2 0,0 1 0,1 1 0,-1 1 0,2 0 0,0 0 0,-2 0 0,1-1 0,1 1 0,-3 0 0,5 0 0,-2 1 0,-1 0 0,1 0 0,0 1 0,-1-1 0,1 1 0,-1 0 0,2 0 0,2 1 0,-1 1 0,3 0 0,-1 1 0,-1-1 0,-7 2 0,-2-1 0,-1 1 0,1 2 0,1 1 0,0 1 0,1 1 0,2 0 0,0 1 0,3 1 0,-2 0 0,3-2 0,-2 1 0,0 0 0,2 2 0,3 1 0,1 2 0,1 1 0,2-2 0,1 0 0,2-1 0,-1 2 0,-9 4 0,-2 3 0,4 2 146,11-4 1,3 2 0,1 2-87,0 3 0,1 3 0,2 2-31,1 7 1,2 3 0,3-1 14,2-6 1,3 0-1,2 0-44,6 0 0,2 0 0,2-1 45,4 7 0,1 0-90,2 3 0,3 1 45,4-2 0,5 4-18,-6-13 0,2 5 0,2 2 0,-1-1 0,0-4-42,5 5 0,-1-4 0,3 4 60,-5-5 0,2 5 0,1 0 0,0 0 0,0-3-135,3 0 0,0-3 0,1-1 1,1 1 127,-3-5 0,0 1 1,2 0-1,0 0 1,1 1 6,0 0 0,2 1 0,0 1 0,0-1 0,0-1 0,-1-1 0,0-1 0,0-2 0,-1-1 0,0 0 0,1 1 0,5 4 0,0 1 0,1 0 0,-1 0 0</inkml:trace>
  <inkml:trace contextRef="#ctx0" brushRef="#br1" timeOffset="10912">4200 7842 9450,'40'-14'100,"-1"7"-71,-9 1 1,2 1-1081,4 3 0,2 2 1044,-5-1 0,2-1 0,1 0-146,3-1 0,2 1 1,1 1 35,-1 0 1,2 1 0,0 0 0,-3-1-99,-1-1 0,-2 0 1,4 0 291,1 2 1,6 0 0,1 0 0,-2 0 0,-6 0-515,8 0 1,1 0 488,-10 0 1,5 0 0,3 0-1,-1 0 1,-3 0-499,-1 1 0,-2 1 0,0 0 0,2-1 493,2 0 0,2-1 0,2 0 0,-1 0 0,-3 1-325,3 0 1,-2 1 0,-1-1-1,1 1 326,1-2 0,-1 0 0,1-1 0,0 2-3,0 0 1,0 0 0,0 1 0,-1-1-282,-5 0 0,0-1 0,-1 0 0,2 1 196,-3 0 1,1 0-1,1 1 1,0-1 0,1-1-58,3 0 0,1-1 1,0 0-1,0-1 0,1 1 81,2-1 1,-1-1 0,1 1 0,1-1 0,3 0 0,-8 0 1,2 0 0,2 1-1,0-1 1,0 0 0,1 0-1,-1-1 47,0 1 1,0-1 0,1 1-1,-1-1 1,1 0 0,-1 0-1,1 0 12,-4 1 1,0 0 0,0 0 0,1 0 0,-1-1 0,-1 1 0,0 0 0,-2-1-13,5 0 0,-1 0 0,-1-1 0,0 1 0,-1-1 0,0 1 7,-3 1 1,1-1 0,-1 1-1,0 0 1,-1 0 0,0-1-10,7 0 0,-1 1 1,0-1-1,-1 0 1,-3 0 30,0 1 0,-2 0 0,-1 0 1,3-1-106,-2 2 1,2-1 0,0 0-1,0 1 1,-1-1 32,5 0 1,-1-1-1,-1 1 1,1 0 1,-2 1 1,1 1-1,-2-1 1,1 0-1,-3-1 1,0 0-1,-1 0 1,-2 1-1,6-1 1,-1 1-1,0-1 1</inkml:trace>
  <inkml:trace contextRef="#ctx0" brushRef="#br1" timeOffset="11433">5267 7881 8564,'0'-21'-529,"0"2"472,6 6-24,-5 0-52,11 6 128,-11 2-18,11-1-94,-11 4 171,11-4 51,-10 6 94,4 0-40,-6 6-170,-6 1-379,-19 30 513,-4-7-861,11-6 0,-3 2 737,-9 6 1,0-1-1,7-6 1,1 0 0,-13 10-1,0-1 1</inkml:trace>
  <inkml:trace contextRef="#ctx0" brushRef="#br0" timeOffset="11697">6009 7828 7533,'-28'0'-1439,"4"0"1349,-1 12 180,9 2-90,-14 12 89,-2 12-3366,3-9 2871,11-11 0,-2 1 406,1 3 0,1 0 1101,-11 8-1281,6 3 0,2 0 180,6-1 0,5-7 0,2-1 0,8 3 0</inkml:trace>
  <inkml:trace contextRef="#ctx0" brushRef="#br1" timeOffset="11873">6464 7842 8996,'-8'-15'-2301,"-3"3"2304,4 12 77,-12 18 223,-13 9-341,12-2 0,0 2-1179,-4-6 0,2 0 1174,5 1 1,0-1 16,-5-1 0,3-2-638,1 11 673,-12 8 1,11-11 0,-2 0 0</inkml:trace>
  <inkml:trace contextRef="#ctx0" brushRef="#br1" timeOffset="12053">7023 7828 8154,'7'-35'499,"-1"11"-1108,-6 18 547,0 18 25,-12-3-457,-8 27 319,-7-13 140,0 7 1,-1 1 97,-4 0-227,1 2 0,2 1-241,11-4 0,3-8 1,1 0-1,7 3 0</inkml:trace>
  <inkml:trace contextRef="#ctx0" brushRef="#br0" timeOffset="12242">7686 7815 7263,'0'-20'-450,"0"7"360,0 7 90,0 12 90,-11 13-90,-4 14 0,0-13 0,-1 1 0,2 1 0,0 0-90,-12 12-868,7-3 598,12-10 360,1 3 0,6-15 0,0 3 0</inkml:trace>
  <inkml:trace contextRef="#ctx0" brushRef="#br0" timeOffset="12412">8518 7711 7533,'22'-14'-450,"-1"0"0,9-9 540,-24 28 0,-6 14 0,-6-3-90,-1 8-180,-12 7 90,-2-14 90,2 19 0,-6-10 0,11 1 0,-5 5 0</inkml:trace>
  <inkml:trace contextRef="#ctx0" brushRef="#br1" timeOffset="13330">7127 7594 12048,'-7'-7'-1486,"1"-5"736,6 11 322,0-5 657,0 6 372,0 0-416,0 6-450,0-5-363,0 5 438,0 0 141,6-5 479,-5 5-484,5 0-285,-6-4-200,6 3 718,-5-5 359,11 0 1,-11-5-425,11 3 50,-11-10-58,5 11 191,-6-11-297,0 5-269,0 0-269,0-4-1,0 9 604,-6-4-308,-1 6 909,-6 0-623,0 0 585,0 6 57,6 1-328,2 6-268,10 0-74,2 0-27,6-5-406,12-3 227,-4 1-105,17-5 223,-16-1 74,2-13 124,-16-7-162,-3-6 62,-5 6-415,-11 1-56,-4 12 351,-11-4 16,6 9 138,-10-4 93,8 12 548,-10 7-84,18 1-264,2 5-100,12 0-489,6-4-18,1 3 15,23-5 231,11-6-50,-12-3 0,1-2-846,-3-2 0,-1 0 1186,19 0-165,-13-11 253,-6-9-327,-11-14 54,-15 1-452,-15 7 56,-5 9 0,-4 4-1230,-6 2 1484,7-1 0,-3 1-98,1 10 1,0 1 46,-13-6 271,10 5 1,1 2 387,0 11-742,1 2 340,13 12-234,13 6 1,13 7 0,-3-16 0,0 0 0</inkml:trace>
  <inkml:trace contextRef="#ctx0" brushRef="#br1" timeOffset="16233">4773 7373 16679,'0'-20'-3277,"0"1"573,0 0 1946,0 5 496,0-5 238,0 0-186,0 5 142,0-22-769,0 19 868,6-31 87,-5 25 20,5-4 0,0-1-36,-5-3 10,5-2 0,0 0 60,-5 1-154,4-1 0,2 0 166,0 2-162,2 1 1,1 0 65,4-1-6,-1-2 1,-1 0 11,3 1-58,-3-7 1,0 0-45,2 6 95,1-9 0,1 0 16,0 9-40,4-9 1,2 0 32,-5 9-76,3-9 1,2 0-952,-1 9 979,-8 6 1,0-1-51,12-10 133,-11 10-51,11-10-3,-5 6-11,6 5 116,-6 1-56,11-11-13,-9 20 95,9-19-28,-5 16 96,0 0-65,0-5-1526,1 3 1,1 1 1420,5-5-26,-6 5 1,4-4 0,-4 6-354,6 0 255,-6-2 0,0 0 147,11 1-115,-9 0 75,-2 7 0,1 1 22,3-2 28,6-5-14,-1 0 64,-13 4-179,15-3 51,-15 6 0,3-1-37,6-1 0,2 1-36,-5-1 1,0 0-83,2 2 0,-2 0-57,15-7 107,-14 10 67,14-8-88,-6 10 43,-10-1 82,2-1 1,1 1 153,1 5-124,-8-5 1,1-1 137,18 2 17,-13-1-20,14-3-31,-1 4-49,-7-1-195,1 2 1,0 1-88,2 3 39,3-3 1,0-1-44,-9 4 50,-6-1 1,1 0-215,9 3 117,-7 0 30,7 0-12,-5 0-23,-5-5 217,1 4 0,-1 0-142,-1-4 129,22 5-122,-22 0 58,1 0-49,5 0-1,0 0 143,-5 0 45,1 0 0,-1 0 132,5 0-184,17 0 197,-6 5-179,-12 3-1,4-2 0,2 0-15,2 2 29,1-3 1,0 1-202,-3 2 99,-1-2 1,1 0-122,0 2 51,-12-2 1,0-1-27,19 3 128,-15-1-56,1 5 0,1-1-89,0-7 95,-6 7 1,-1 1-147,14 1 159,-9 2-73,-2-3 0,1 0-31,2 3 52,-2-3 1,-1 0 4,2 3-7,3 4-86,4 0 145,-19-5-202,19 5 191,-4-1-12,-3-3 37,9 4 4,-6 0-19,-5-5 66,5 5-76,-6-6 164,0 0-124,0 0 24,0 5-118,6 3 23,-11 5 2,3-8 1,0 1-39,6 10 110,-4-9 0,-1-2-79,2 2-11,4-1 122,-11 5-93,0-8-90,-1 9 169,0-1-160,-5-8-19,5 9 89,0 5-231,-5-13 187,-1 10 1,-1 0-12,2-8 37,1 10 1,0 1 2,1-11 117,9 23-131,-6-16 99,-10-5-83,8 4 216,-4 0-96,1-10 74,-1 16-142,5-11 42,-15 0-205,14 5 190,-10 1 47,0-5-188,5 10 1,-11-5-134,11 1 281,-11 5-268,11 6 358,-11-10-312,5 10 177,0 0-32,-4-9 29,1 0 0,0 2 26,-3 7-15,0-2 0,0 1 154,0 1-124,-2 4 1,-2 0 83,-4-8-14,4-1 1,1 1-16,0-8 1,0-1 55,-3 18-9,5-16 0,1 2-210,-3 0 1,0-1 166,3 15-55,1-15 0,-2 0-226,-2 1 0,0-1 26,2 9 217,-4-9 0,-2-1 0,0 6 0,-6 6 0</inkml:trace>
  <inkml:trace contextRef="#ctx0" brushRef="#br1" timeOffset="16968">9416 6268 10067,'-6'-20'-1084,"5"7"124,-11 13 1381,5 7-385,-18 17 1,10-2 6,-3-4 1,0 2-3321,1 13 649,-12 0 2172,7 0 1,0 1 507,4-11 1,-1 0 106,-12 13 1,-1 3-169,0-1 0,1-1-44,4-9 0,-3 2 36,3-3 0,-3 4 0,-1-1 0,4-3-22,-2 2 0,0-1 105,-6 3 1,-5 2-1,7-6-4,-5 2 33,12-15 1,3-4 27,8-4 2004,4-6-1501,5-11-776,5 2 2981,1-16-3065,7 11 209,5-11-206,8-1 183,-6-1 1122,5-5-1753,11-6 798,-12 15-109,0 2 1,0 0 181,-9 6-91,8-10-64,-10 12 198,6 0 33,-6 6-21,-1 1-120,-6 12-227,6-5 217,-5 11-371,5-5 304,-6 6-282,6 6-136,-5 1 130,5 0-231,0 5 295,-5-5-245,5 0 100,-6 17 301,0-20 1,-12 25 0,-2-15 0</inkml:trace>
  <inkml:trace contextRef="#ctx0" brushRef="#br1" timeOffset="17579">8337 5449 11249,'17'-43'-921,"0"0"1,-4 3 0,-1 10 1605,-1 22-203,-3 2-420,-1 6 74,-1 6-355,-6 13 42,-6 3-35,-3 7 0,-1 3 196,-6 6-534,1 5 0,0 0 330,0 2 133,3-15 0,0 2-76,1 8 0,1-1 170,0-12 1,0 1 19,1 7 1,1 5 0,1-5-1565,-1-6 0,1 0 1527,-2 7 1,-1 3-62,4-1 0,0-1-2031,-1 9 2072,1-12 0,0-1-11,-1 0 17,-12 0 108,-2-7 58,1-18 531,-5-4-289,11-16-319,-5 5 2368,1-6-2358,3 0 3201,-3-6-2949,10-1-420,8-6-30,8 6-215,4 1 507,7 12-86,-4-5-19,9 11 275,13-11-97,-6 11-123,-3-3 0,-1 2-2605,2 2 2706,3 6-409,-8 7-205,-9 7 316,-2 6 1,-13 6-1,-7 1 1</inkml:trace>
  <inkml:trace contextRef="#ctx0" brushRef="#br1" timeOffset="18105">7596 5461 13354,'0'-27'-3277,"0"8"1982,5 2 2146,8 8-129,1-4-428,11 19 99,-16 9-735,8 5-178,-10 16 378,-1-5 0,1 1 98,0-5 1,-1 0-364,-1 10 0,-2 0 92,0-10 0,0 2-9,-2 3 0,-2 4 1,1-3 2,0 3 1,0-1 234,1 15 0,-2-3-232,-11-2 355,1-16 0,-4-1 24,-4-7 1,-3-4 313,-1 1 0,0-6 211,-10-13 77,14-12-292,7-6-203,11 5-230,-5-5-58,6 0-6,12-7 420,8 4-631,-4 3 346,7 14 0,-16 10 1,6 2-1</inkml:trace>
  <inkml:trace contextRef="#ctx0" brushRef="#br1" timeOffset="18782">6308 5384 17083,'0'-28'-3277,"0"-2"644,0 16 1580,-6-5 1105,4 11-310,-4 2 335,6 6 787,6 6-1535,2 2 967,5 11 2,6 6-65,-5 3-84,4 4 128,7 5-3338,-9-8 2531,-1-7 1,0 0 385,12 17-2536,0 1 2692,-11-21 0,0 1-16,0 5 1,0-1-1076,11 7 1151,-11-10 0,0 1-205,0 0 0,0-1 206,5 9-87,-8-8 1,-1 0-349,1 15-94,-6-8 49,-1 9 1657,-12-6-1384,5-11-129,-17 4 287,4-1 142,-12-8 417,0 9 51,-6-6 338,4-5 1693,-3 5-1941,4-12 335,8-1-489,0-6 248,6-6-1019,5-1 61,2-12-517,6-13-107,6-2 118,2-5 140,5 1-127,0 11 3640,0-5-3448,5 6 596,8 5 395,2 9 150,9 6-212,2 23-240,-10-7-280,7 20 1,-15-4-1,5 7 1</inkml:trace>
  <inkml:trace contextRef="#ctx0" brushRef="#br1" timeOffset="19356">5085 6255 17763,'-7'-15'-3277,"2"-2"537,5 16 2476,5-5 941,3 6 197,4 0-185,7 0-83,-5 6-1160,22 1 1386,-12 6-301,8 1 1,2 2 141,5 7-1061,-11-7 1,1 0-19,-1 2 1,-2 0-1137,12 5 1220,-10-5 0,1 2 173,-1-1 1,0 0-432,9 9 484,-12-9 1,-1 0-30,-1 0 1,-2 0-258,9 9 176,8 4 99,-20-13-104,-5-6 3,-5-6 35,3-1 342,-9-12-441,-2-1-17,-7-6 595,-7 0-459,1-12-64,0 10 47,-11-27-88,2 13-411,6 9 0,0 1 474,-4-7 225,7 7 22,2 12 2,9-5-136,-9 11 579,9-5-729,8 23-300,-3-7 501,20 32 1,-9-13 0,0-7-1,-1 1 1</inkml:trace>
  <inkml:trace contextRef="#ctx0" brushRef="#br1" timeOffset="19912">4955 7022 19047,'0'-14'-3277,"0"-4"0,0 17 2341,6-5 1925,1 6-55,0 6-1136,5 1 250,-11 6-1253,11 0 1576,-5 0-459,6 0 420,6 0-495,1 0-546,6 0 726,1-4 0,1 1 60,5 4 121,-3-4 0,1-1-16,-5 1 1,-1-1-85,18 5 97,-18-5 1,1 1-197,8 3 0,-2-1 155,3-2-126,-7 2 1,-2-1-474,-1-10 507,-10 5-237,-2 0-78,-7-5 36,-6 5 37,0-12-487,-12-1 1086,3 0-680,-15-5 102,-8 0-40,3-3-396,-3-4 260,7 12 988,11-4-344,-4 3-263,-2-5-30,12 6-291,-10-5 138,11 11 407,0-5-387,1 6 500,6 0 155,6 0-283,7 0-42,13 0 268,2 0-87,-3 0-440,6 11 274,-10-2-493,5 10-510,-7 0 67,-6-5 494,-5 5 0,-3 6 1,-5 2-1</inkml:trace>
  <inkml:trace contextRef="#ctx0" brushRef="#br1" timeOffset="21400">12863 7660 20967,'-8'-14'-3277,"-9"1"567,8 0 1273,-10 6 1551,6-4-8,1 9 765,4-10-1039,3 11-218,-1-5 735,4 6 267,2-6-938,7 5 567,7-5 126,15 1-417,-5 3 1049,14-3-755,11 5-1011,-12 0 808,-7 0 0,2 0 399,3 0 0,0 0-421,-4 0 1,1 0-986,12-1 1,0 2 826,-5 1 1,0 1 39,4-2 0,0 0 33,2 1 1,1 1-61,1 0 1,3 0 115,-4-3 0,4 0 0,-2 1-792,-5 3 0,-2 0 1,2 0 768,-6-3 0,2-1 0,0 0 1,0 0-11,1 3 1,1 0 0,0 1 0,-2-2-458,2-1 0,-1-1 0,1 1 476,-3 0 1,2 1 0,0-1 0,-1 0-183,5 0 1,-1-2 0,-1 1 192,-2 0 1,0 0-1,0 0-41,4 0 1,1 1 0,0-2 51,-3 0 1,-1-2-1,0 2 12,2 0 0,1 1 0,-1-1 55,2-2 1,1-2 0,-1 1-12,3 2 1,0 0 0,0-1-34,-1 1 0,0 0 0,3-1 5,-11 1 0,2 0 0,1-1 1,0 1-1,1 0-25,1-1 1,1 0-1,0 1 1,1-1-1,1 1 14,-3-1 1,1 1 0,1-1 0,0 1 0,-1-1 0,-2 1 46,3-1 0,-1 1 0,-1-1 0,-1 1 0,-1-1 81,6 0 0,-1 0 0,0 0 0,-1 0-104,1 1 1,-1 1-1,0-1 1,-3 0 47,0 0 0,-2 0 1,1-1-16,-2 0 1,3 0 0,-1 0 0,-1 0-16,5 1 0,-3 0 0,1-1 164,1-1 0,0 0 0,1-1-133,3 1 0,0 0 0,-2-1-180,4-1 1,-4-1 4,-12 4 0,-2-1-15,-7-2 0,-2 1 880,12 3-936,2-9 1165,-20 9-1353,-10-4 2148,-3 6-1814,-5 0 1,-17 0 0,-4 0 0</inkml:trace>
  <inkml:trace contextRef="#ctx0" brushRef="#br1" timeOffset="22430">15152 7711 13354,'0'-20'-3277,"0"7"2522,0 2 397,0 9 179,0-3-90,0 5 909,0 0-340,0 5-882,0 2 492,0 0 90,0 11 0,0-4-90,5 7 111,3 3-660,-1-10 83,4 5 715,3 0 40,0-10 193,5 8-85,11-15 340,-7 4-121,14-6 113,1-6-48,-9-7-177,9-2-14,-6-21-1060,-17 19 718,8-19-511,-27-2-148,2 8 214,-16 9 0,-5 4 35,-3 4 328,-6 9 0,-2 2-54,-9 2 249,15 5 0,-1 2 134,-18 7 44,14 18 106,14-10-178,14 8-540,5-4-175,11 1-126,10 5 211,6-12 38,5-7 159,11-7-149,-13-6 623,14 0 558,-13-6-181,-3-1-215,-2-17-243,-13 2-321,-7-4-281,-6-10-332,-6 19 79,-7-19 7,-13 15 260,-2 7 1369,-3-3-1093,-1 15 454,5-4-12,0 6 215,3 12-70,9 2-452,3 7-127,6 9 0,6-2 0,0 10 0</inkml:trace>
  <inkml:trace contextRef="#ctx0" brushRef="#br1" timeOffset="23455">15516 7542 12989,'-6'-14'-2613,"4"-9"1269,-4 20 1837,6-15-866,-5 17 761,3-11-825,-3 11 835,5-10-1034,0 9 362,5-10 612,3 11-115,5-11 5,0 5-139,12-11 293,7-8-486,9-2-277,-18 12 1,-1 0 600,-3 1 0,1-2-119,1-1 1,3-3-183,1 0 0,3-3 0,-1 0 84,9-7 0,1-1-678,-5 5 1,2 0 0,1-2 668,-5 5 0,0-2 1,0 1-1,-2 0-786,1 0 1,-3 1 0,2 0 773,8-7 1,2-1 0,-1 1-82,-7 5 1,0 1 0,-2 1-172,-2 1 0,-1 0 1,1 1 142,15-9 1,-4 1 77,-16 7 1,-3 3-23,5 1 644,-21 6-926,3 0 1433,-5 6-1494,0-5 3021,-11 5-2645,2 0 1109,-10 1-905,6 6 70,0-6 347,0 5 102,-5-5-170,3 6 141,-10 6-404,11-5 127,-5 11-311,6-5-131,0 11-100,6-9-111,-5 9 39,5-11-52,0 6-114,-4 0 136,9 0-172,-10 6 295,5 1-80,-6 6 118,0-6 86,6-1-171,-5-6 288,11 0-391,-11 0 582,11 0-421,-10-6 455,9 5-401,-4-11 723,6 5-826,6-18 156,13-8 142,8-13-401,6 0-719,-7 7 719,-7 13 408,0 1-447,-5 11 484,-1-5 0,-7 6 0,-6 0 0</inkml:trace>
  <inkml:trace contextRef="#ctx0" brushRef="#br1" timeOffset="24048">15723 7503 10442,'6'-26'-2155,"1"6"2013,7 7 391,4-4-112,-3 14-98,10-8 0,4-1 149,4 3-1098,3 1 1,8 0 0,-4-1 900,-8 2 1,1 0 102,2 1 1,4 1 0,4-3-46,-6 0 1,3-1 0,2-1-1,-1-1 1,-2 1-42,0 1 1,-3-1 0,1 0 0,2 1-382,3-2 1,4 1 0,1-1 0,-2 1-1,-4 0 377,4-3 1,-3 0 0,-3 2 62,2 4 1,-3 0-559,0-5 1,1-1 345,7 0 0,1 0 42,-2 0 0,0-1 3,-12 2 0,0-2 0,-1 2-429,5 2 0,-3-1 466,-10-1 1,-3-1-93,17-12 802,-17 15-604,-2-13 2078,-14 22-2204,-10-11 719,-8 11-710,-19-5 86,-15 6 796,16 3 1,-2 0-794,-1-2 0,1-1-373,6 4 1,1-2 635,-18-2-252,13 0 247,9 0-66,-14 0-161,20-6-142,-9 5 517,13-5 162,-2 0-509,7 5 1814,7-5-2144,7 6 166,7 0 0,10 6 32,-8-5-129,14 11 206,-10 1-240,0 2-62,-7 3 126,5-5-89,-9 6 171,4 1 1,-7 0 0,-6-1 0</inkml:trace>
  <inkml:trace contextRef="#ctx0" brushRef="#br1" timeOffset="24733">15593 7438 15321,'0'-14'-3277,"0"-3"522,0 15 2406,0-4 337,0 0-145,0 5 160,0-5 224,0 0-1066,0 5 659,0-5 360,0 0-270,0 5 180,0-11-90,0 5-90,0-17 90,0-10 0,6-6-563,2-5 617,-2 9 0,1-1-1576,-1 7 0,1 0 1576,-1-15 1,1-4-142,-1 12 0,0-2 0,1 2-963,0-4 1,0 0 1077,-2 3 1,-1-2-1,0 1-769,2-10 1,0 3 637,-3 7 1,1 0-139,-2 2 1,1-3 0,-1 6 240,1 6 0,-1 4 0,-1-5 0,-2 3 1023,1 1-1226,-5 16 2725,4-2-2521,-16 11 2814,8 0-1752,-10 6 1329,6 1-1833,-6 29-418,5-6-52,4-4 1,1-1-1474,1 8 1540,-3-7-813,3-1-85,1-11 207,1 11 6,6-17 667,0 4-227,0-12 2122,0 0-1158,0-12-1056,6-2 156,-4-6-223,4-5 248,-1 11 149,-3-11-203,3 5-882,-5 0-83,0 1 929,-5 6 188,3 0 193,-15 0 59,15 6-429,-16 1 588,11 6 247,0 0 262,-5 6-980,11 13 1,-5 2 0,6 11 0</inkml:trace>
  <inkml:trace contextRef="#ctx0" brushRef="#br1" timeOffset="25438">15464 7620 18084,'-14'-21'-1639,"0"0"1,-10-15-764,10 23 2097,-4 0 164,3 6 419,-15-10-257,14 8 19,-14-16-829,4-1 746,-2-1-376,-3-5 493,11 8 1,2-1-470,-11-13 279,8 5 1,-3-6-1,2 3-1523,2 7 1,1 0 1488,1-2 0,-1-3 0,0 1-90,-9-8 1,1 1-389,6 2 1,-1 0 523,-1 5 0,-1 0 0,2 2-36,0-4 1,1 3 127,0 3 0,-1 2-48,3 4 1,1 1 147,-11-12 105,-3 2-140,2-4-508,14 18 733,-3-6 148,8 6-438,4 16 3081,-1-10-3155,3 12 1967,5 0-1536,0 0 1059,11 0-845,-3 0-42,17 0 138,-5 0-401,7 6 178,-8-5-390,6 5-280,-11 0 71,11 1-115,-17 0-189,10-1 342,-17 0-744,11-5 935,-10 11-972,-2-11 125,-8 11 670,-5-11 342,0 5 254,1-6-262,-2 0 744,1 0-795,6-6 162,1 5 530,0-5-948,5 6-36,-5 6-146,6 1-843,0 12 0,0-5 180,-5 11 515,3-11-283,-4 11 619,6-11 0,0 5 0,0-6 0</inkml:trace>
  <inkml:trace contextRef="#ctx0" brushRef="#br1" timeOffset="26198">15269 7568 20653,'-13'-33'-3277,"-1"7"0,-4 7 1522,-2 12 2524,-12 1-205,-7 6 471,-8-6-1193,19 1 1,-1-3 13,-4-1 1,0-2 653,-2-4 1,-2-2-903,-7-4 0,-1-2 551,14 4 1,1-1-1,-2-1-732,-4-2 1,-1-1-1,1-1 477,-1-1 1,-1 0 0,1 0-133,0 0 0,0 0 0,0 0 72,-1 2 0,-1 0 0,1 0 8,4 2 1,1 0-1,0 1-158,0 3 1,1 0-1,0 2 279,-11-7 0,2 1 45,4 1 0,2 3 14,8 7 0,1 0 743,-18-12-718,18 16 1459,6-6-1500,1 6 1785,12 1-2098,1 0 1159,17 5-388,10-5-143,6 6 117,5 0-229,-12 0 405,5 0-209,-11 0 155,-1 6-274,-1-5-506,-5 11-711,0-11 610,5 5-105,-11-6 506,11 0 180,-5 0-270,6 0 460,0 0-143,0 0 878,0-6-1120,0 5 607,6-5-788,-5 6 106,5 0-180,-6 6-200,-6-5-10,-1 11-950,-6-11 41,0 11 996,0-11 1,-6 11-1,-1-5 1</inkml:trace>
  <inkml:trace contextRef="#ctx0" brushRef="#br1" timeOffset="26929">15125 7660 13580,'-14'-21'-713,"1"-1"0,-10 2 1,-2 4 357,1 9 562,-20-4-324,-5 9-660,12-3 730,5 1 0,-5 0 0,3 0-192,7 0 1,-2-1 204,-16-4 0,-8-2 0,6 1-1114,11 2 1,1 0 1172,0-2 1,-4 0-1,2-1 11,3 3 1,0-1-1,2 0-345,-4-4 0,-1-1 342,0 3 0,-5 0 0,0 0 0,5 1-73,-2-2 1,-2 1-294,1 0 1,-7 0 0,0 0 0,7 2 325,2 0 1,3 2 3,1-1 1,-2-1-1,2 1 58,2 1 1,3 1 179,-9-7-192,9 4 1,3-1-75,10 2 2113,-7-10-2106,22 17 450,-5-5-703,12 6 3198,1 0-2897,6 0-33,5 6 36,-3 1-279,4 6 178,-6 0 65,-6-6-98,-1 5-467,-6-11-206,-12 11 498,4-11 576,-17 5-40,16-6-26,-14 0 178,15 0-81,-11 0 248,6 0 117,6 0-408,1-6-729,6 5-255,0-5 12,0 6 690,6-6-277,1 5 479,6-11-445,0 11 302,-6-5 218,4 6 413,-3 0 90,16 0-780,-7 0 277,7 0-299,-11 0 265,0 0-302,6 6-62,-5-5 17,-1 11 0,-8-5 1,-5 6-1</inkml:trace>
  <inkml:trace contextRef="#ctx0" brushRef="#br1" timeOffset="31671">7127 7672 13580,'0'-20'-2760,"6"1"2233,-5 12 166,5-5 356,0 5 181,-5-6-400,11 0 378,-11 0-788,11 6 1167,-5-4-383,6 3 309,0-5-278,0 6 3,-6-5 322,5 11-313,-5-5 53,1 6-180,3 0 327,-9 0-261,3 0 147,-5 0-679,0 0 795,-5 6-746,-3-5 592,-5 11-490,6-11 278,-5 11-130,5-5 1,-6 6-187,6 0-134,1 0 316,6 0-706,0 0 370,0 0-369,6-6 613,1-1 122,6-6 362,0 0 44,0 0 150,-5-6-279,-2-1 161,-6-6-453,-6 0-29,-7 0 155,-8 0-334,-5 0 417,0 6-80,6 1 30,1 6 348,12 6 126,1 1-182,12 12-614,7-4 115,13 3 55,13-5-35,2-6 86,3-1-217,-5-6 485,-11 0 0,-4-11 415,-17-4-748,-1-11-71,-18-6-304,4 11-63,-11-4 213,1 12 1,-9 0 83,0 0 15,1 6 530,7 7 273,12 2 94,1 9-501,6 2-382,0 1 21,6 5-248,7-6 267,1 0-90,22 6 102,-12-4-350,7 3 681,-6-10 185,-17-3 19,4-5 26,-12 0-92,-12-11-330,-2 2-17,-12-16-68,-6 11 251,5-5-224,-5 12 362,12 1-434,1 6 328,12 6 12,1 7-392,18 2 217,8 9-257,13-9 342,6 3-129,0-11 170,-6-1-232,-1-6 582,-17-11-231,-4-4-129,-16-16-492,-14 9-56,-9-8 32,-5 21 73,-5-3 245,17 12-294,2 0 342,2 12 1,8 8-1,-10 14 1</inkml:trace>
  <inkml:trace contextRef="#ctx0" brushRef="#br1" timeOffset="32574">7218 8232 7767,'-13'-19'99,"0"4"-389,6 8 193,1 8-57,6 24 134,0-3 5,0 9 94,0 13-92,0-18 1,0 1-370,0 9 0,0 1 332,3 1 1,0 2 44,-2 2 0,0 0-1580,1-8 0,1-1 1404,0 0 0,0-2 45,-2-5 1,-1-1-177,6 9 0,-6 9 1,0-10-1</inkml:trace>
  <inkml:trace contextRef="#ctx0" brushRef="#br0" timeOffset="32837">7140 8375 7533,'-11'-47'-330,"1"1"0,0 5 0,8 11 330,15 25 360,13 5-90,7 0-45,-8 0 0,1 0-985,21 0 760,-20 2 0,-1 1 184,12 5-454,6 10 360,-21 2-90,7 0-180,-17 11 180,-6-15 0,-1 9-359,-29-7 269,0-3-41,-1-6 1,-2 1 130,-21 2 0,19-2 0,-2-1 0,1 1 0,-1 1 0</inkml:trace>
  <inkml:trace contextRef="#ctx0" brushRef="#br1" timeOffset="34492">5280 9648 11105,'0'-35'-1219,"0"-1"753,0 28-172,0 2 651,0 42-125,0-4 162,0 7 1,0 7-282,2-13 0,0 1 0,0 3-589,1 2 1,0 2 0,1 2 0,-1-3 645,0 4 0,-1-2 1,2 1-1,1 3 0,2 1 1,-2-6-1,-1-8 1,-1-1-1</inkml:trace>
  <inkml:trace contextRef="#ctx0" brushRef="#br0" timeOffset="34694">5215 10454 7533,'-20'-37'1979,"7"2"-2429,36 8 270,-4 9 135,13 13 0,8 4-90,7 1 0,3-1-126,-10-1 0,2-1 0,-2 2 0,-4 2 1,-1 1-1,-2 1 0,6 1 0,0-1 1</inkml:trace>
  <inkml:trace contextRef="#ctx0" brushRef="#br0" timeOffset="34941">4955 9557 7533,'-20'-18'1439,"19"-14"-1259,27 16 0,14 3-510,-2 2 0,4 0 0,-1 2-763,-3 2 1,0 3 0,2 2 1064,2 1 1,3 1 0,-1 3 0,-8 0-1,-6 4 1,-2 1 0,18 5 0,-1 0-1</inkml:trace>
  <inkml:trace contextRef="#ctx0" brushRef="#br0" timeOffset="35303">5774 9830 7533,'-7'-31'60,"0"0"0,0 2 0,3 3 30,4 6 179,5 7-179,-4 1 0,11 11 0,-5-5-180,12 6-180,2 12 1,-1-4 269,5 17-90,-5 7 0,0-4-223,-1 16 403,-1 1-368,-8-19 0,0 1 323,1 0 0,-1 0 0,-1 2 0,1-2-45,3 2 539,-6-5 91,-7-29-540,-1-10 0,-11-28 0,11 12 0,-5 7 0,0-1-90,4-8 102,-4 0-372,6-5 553,0 11-373,0-5 180,6 6-1080,7-6 361,7 11 359,1 2 270,3 13 0,-3 12 0,4 1 0</inkml:trace>
  <inkml:trace contextRef="#ctx0" brushRef="#br0" timeOffset="35777">6334 9765 7533,'-7'-34'1079,"1"3"-269,6 18-451,0 6-179,12 1 270,2 6-540,18 6 0,-5 7-539,11 19-2599,-11-4 3048,-1 10 90,-10-16 0,-2-1 0,2 16-45,-4-15 0,1 0-203,-3 4 0,-1-2 338,5 6-180,5 13 0,-12-17 450,-1-6 0,-6-7 180,0-24-180,-12-17-181,9-12 2682,-14-5-2726,15 17 0,3 0-2239,-7-16 2239,3 19 0,0 0-405,2-24 54,1 7-1403,7 1 1709,0 17 0,10 12 0,-2 5 0</inkml:trace>
  <inkml:trace contextRef="#ctx0" brushRef="#br0" timeOffset="36227">6906 10038 7533,'19'-22'599,"0"-1"1,17-9 0,3 1-510,-12 8 0,0 1-738,4 0 0,2-2 1,-5 3 827,2-7-21,-9 4 0,-6-1-1418,-25-16 1079,0 6 0,-16 18 0,-9 4 180,-3 6 0,-3 7 150,7 4 0,-1 4 0,2 3 90,2 3 0,0 3 0,7 5 29,2 23 1,10 3-287,7-12 0,9-1 151,23 8 1,7-8-45,5-18-90,6-1 0,1-3 90,0-12-180,-3-5 0,-1-9-135,-18-8 1,-4-4 134,1 3 0,-3-1-225,-7-11 0,-10 1-225,-32 5 450,1 2 90,-3 26 1123,15 8-673,18 29-315,10-9 0,3 1-135,4 17-385,0-14 1,4-3 429,3-11 0,1-4 45,19 8-360,-14-9 0,3-2 90,2-3 0,-1-3-1294,-5-1 0,-1-1 1114,4 1 0,0-2 360,-7-1 0,0-2 0,22-10 0,-21 3 0,0 1 0</inkml:trace>
  <inkml:trace contextRef="#ctx0" brushRef="#br0" timeOffset="36644">7973 9830 7533,'-6'-49'989,"-2"13"-629,-11 24-360,-6 11-90,3-5 90,-8 6-90,-8 0 0,8 6 0,-13-5 180,11 23-90,5-14 90,0 14 0,3 1 0,15 8 0,-3 13-2085,18-6 1905,1-2 180,18 0-277,-7-20 0,3-2 142,5 2 0,2-2 90,-2-5 0,1-4-135,-2-2 0,0-4 45,1-3 0,-1-2-45,17-3 90,3-11-45,-25-3 0,-3-2 225,5-15-402,-9 9 1,-1-4 311,-5-1 0,-2-1-1231,-1 6 1,-1 0 1185,-1-8 0,-4-1-135,-5 0 0,-4 1 273,-4-3 0,-3-1-363,3 11 0,-1-2 1,0 2-91,-7-10 0,0 2 45,4 11 0,-1 2 302,-12-6-437,18 23 756,2 10-36,12 11-180,6 17-270,1-1 3366,1 16-2965,0-18 0,1 2 148,-2 0 0,1 3-234,4 12 0,2 0-1746,-4-11 0,0-2 1611,2 6 0,0 0-450,1-5 0,1 0-221,4 7 0,2 1 221,3 4 1,1-1 359,-5-6 0,2-2 0,0-8 0,1-3 0,11 7 0</inkml:trace>
  <inkml:trace contextRef="#ctx0" brushRef="#br0" timeOffset="36826">8402 9726 7533,'6'-25'674,"1"1"1,0-18-315,-1 29-90,0 6-180,-5 1 179,5 18-269,0 13 270,-5 22-90,4-5-280,1 7-125,-3-24 0,1 0-2675,10 19 2900,-11-14 0,1 2-585,4-6 1,1 0-91,-2 4 0,1-1 675,6 13 0,9 0 0,-9-22 0</inkml:trace>
  <inkml:trace contextRef="#ctx0" brushRef="#br0" timeOffset="36972">8467 9402 7533,'-7'-47'179,"0"0"1,0 3 0,2 18-449,5 34 179,0 10-360,0 14 450,0 15 0,2-21 0,2 1 0,-1 2 0,0 0 0</inkml:trace>
  <inkml:trace contextRef="#ctx0" brushRef="#br0" timeOffset="37392">9065 9999 7533,'20'-44'689,"0"0"1,-3 4 0,-2 5-870,4-4 270,-17 1-540,-16 11 270,-13 1-540,-18 7-2260,10 12 2710,-2 1 145,-1 12-54,10 1 538,-5 6-118,3 6-151,14 13 180,-2 8 0,12 6-135,13-20 0,3-1-1638,6 4 1593,10 1 1113,16-11-1292,-17-10-1,18 2 0,0-11 0,-6 0-90,7-6 180,0-18-90,-16-17 135,-10 12 0,-4-1-45,-1-18 368,-7 11-188,-17 7-180,2 14 30,-10-9 60,0 18 1803,-1 7-1713,0 19 692,7 14-782,13 13-90,7-5-90,12-4 0,7 1-365,-5-21 1,3 0 184,2 4 1,1-2-1,5-5 0,1-2 270,-3-4 0,-1-3 0,17-5 0,-8-8 0</inkml:trace>
  <inkml:trace contextRef="#ctx0" brushRef="#br0" timeOffset="37743">9351 9622 7533,'-7'-34'1619,"1"9"-1259,6 19-1,0 6-718,6 0 179,1 12 90,6-4 0,0 17 90,6-5 90,-5 6-90,17 11 90,-10-8-225,1 4 0,0 1 225,1-1-405,-1 3 0,-2 0 135,-4-5-359,14 0 449,-22-19-180,10-29 360,-17 1-225,0-13 0,-2-3 225,0-7-1729,-2-1 1,0 1 1253,3 7-293,4 1 0,3 3 768,2 10 109,16-6 160,-11 24 811,22 24-900,-18 0-674,6 8 1,-1 2 493,-5-1 45,8 6 0,2 0-45,-4-7-512,6-1 1,1-2 331,-1-5-53,-8-8 1,0-2 0,3-1 0,1 0 0</inkml:trace>
  <inkml:trace contextRef="#ctx0" brushRef="#br0" timeOffset="38178">10470 9532 7533,'10'-30'135,"0"1"0,3-12-135,-8 17-540,-5 12 360,-17 11-180,-16-5 585,5 7 0,-3 4-783,-3 0 1,1 2 601,3 3 1,1 1 45,3-2 0,1 2 0,2 6 0,2 2-23,0 0 1,1 2 67,-1 8 0,3 1 0,7-6 0,2 0-135,1 0 0,5 1 0,20 14-45,0-13 0,5 0 0,11-1 0,6-2-374,-8-7 0,2-1 0,1-2 269,2 0 0,1-3 0,1-1 0,3-2 0,0-2 0,1-3 0,-3 0 0,0-1 1,1-4-1,3-2 0,1-4 0,-2-2 240,-6-3 0,0-1 0,-2-3 179,2-2 1,-2-1 0,-1-3-90,-5 1 0,-2-1 0,-2-1 23,5-10 1,-5-2 155,-7 4 1,-8 1 945,-21-14-990,-8 28 0,-7 5-315,-7 3 0,-4 7-177,-7 6 0,-1 5 132,4 1 0,3 4 45,-1 9 0,3 6-45,9-3 0,4 3 394,7 3 1,7 3-350,8 1 0,10 1-225,11 1 0,8-2-160,-2-9 1,4-2 0,2-2 174,5 0 0,2-3 0,0-1-73,-6-1 0,-1-2 0,1-2 0,16 4 1,-2-2-1,-13-2 0,-1 0 0</inkml:trace>
  <inkml:trace contextRef="#ctx0" brushRef="#br0" timeOffset="38896">6308 10975 7533,'0'-41'359,"0"3"361,6 13 0,7 4-720,7 8-180,6 8 450,6 10-180,-5 2-1729,-5 12 1,-1 4 1433,3 9-1020,0 10 1,-1 2 955,-5 2-297,-4-13 0,4 4 1,-3-5 385,3 10-373,5-1 1,1-4 732,-6-14 413,23-10-143,-25-21-135,1-20 0,-4-5-225,-4-8-90,-4 9 0,-1-6 0,-1 6 1129,-3-10-1669,0-4 0,0 2 2183,0 18-2632,6-16 629,-5 35 180,11 13-90,-5 8 900,18 30-270,-4-14-135,4 3 0,0 0-45,-1-1-46,7-3 1,3-3 135,-2-10 45,5-7 0,0-6-135,-5-16 89,-1-9 1,-4-5-180,-9-13-45,-4-7 0,-3-2-45,-11 1-600,-6 14 1,-3-3-1,-1 5 1675,-8-2-1075,-4 4 0,-3 6 0,2 17 0,-14 1 0</inkml:trace>
  <inkml:trace contextRef="#ctx0" brushRef="#br0" timeOffset="39143">7817 10689 7533,'-6'-37'719,"0"0"1,3-9-810,-21 28 0,10 25 450,-4 10 0,-1 2-91,-4 12-59,7-4 0,-2 6 0,4-2-617,5-5 0,0 3 452,-1 3 0,-3 6 0,0 2 0,2-6-697,-1 4 0,1 2 634,0-3 0,-1 6 0,-2 4 0,1-2 0,2-6-521,0-1 1,1-4 0,-1 5 418,1 0 0,-2 5 0,0 3 0,0 1 0,1-4 0,2-6-800,0 2 0,2-5 1,-2 3 919,-2 8 0,-2 5 0,0-1 0,3-9 0,2-6 0,0-5 0,-5 7 0,1 0 0</inkml:trace>
  <inkml:trace contextRef="#ctx0" brushRef="#br0" timeOffset="39676">7738 11351 7533,'-22'-5'1439,"5"9"-1529,17 3-90,6 36 180,1-5-1639,4 5 1,3-1 574,8-1 824,-9-11 0,3 6 0,-2-7 920,9 6-995,2-3 0,-2-3 495,-12-15-180,24-14 180,-26-14-90,-3-9 0,0-3 44,1-1 1,-2-1 45,-1-17 0,-1 0-90,3 13 0,1 1-90,2-11 0,1 4 90,5 8-90,15-1 0,-14 25 225,2 21 0,0 5-225,-2 0-79,-4 6 1,0 3 168,1-6 0,-1-1 3180,4 20-3270,2-5 0,0 0 90,-2-4-90,-4-1 0,0-5 90,2-17 0,4 7 0,-3-28 90,15-27-360,-14 7-1410,5-6 0,0 1 1230,-4 11-497,4-7 1,0 4 856,-5 17-504,15-12 594,-17 23 539,5 23-449,-12-6-741,-1 15 1,-1 2 650,3 0-495,-2 5 0,0 0 225,2-13 334,-3 1 1,1-1 0,2-10 0,5 9 0</inkml:trace>
  <inkml:trace contextRef="#ctx0" brushRef="#br0" timeOffset="39949">8662 11052 7533,'3'-46'869,"0"0"1,5 11-1,3 4-329,4-7-180,16 26-540,6 12-3097,-6 0 2971,12 0 576,0 6-91,-12 1-539,-7-2 1,1 3-181,8 23 450,-12-8-719,2 20 494,-20-18 0,-4 1 135,1 17 180,-5-15 0,-3 1-90,-4-3 0,-2-2-180,-14 12 360,13-14 0,-1 0-90,-16 3 1799,-1 2-1349,11-13 775,5 3-956,29-15-314,11-2 0,8 0-15,-1-2 0,4 0 1,2-2-759,3 0 0,2 0 1,3-2-1,1 2 818,-2 1 0,1 0 0,1 1 0,0-1 0,-1-1 0,-2 0 0,-2-1 0,1 0 0,-1 0 0,1 0 0,2 1 0,0 0 0,0-1 0,0 1 0,0 0 0</inkml:trace>
  <inkml:trace contextRef="#ctx0" brushRef="#br0" timeOffset="41821">14372 9337 7533,'-14'-13'-450,"-10"-17"1259,8 1-89,20-16-630,8 17 90,9 11 0,7 4-180,-2 10 0,0 3 0,11-4-90,-6 16 0,-3 6 0,-4 5-859,-2 14 1,-1 4 948,-9-18 0,-2 2-90,1 10 0,-1 6 0,-1-2-45,2 10 0,-2-3 180,-1-3 0,-1-2 180,-1 1 0,-1-18 584,-5-45-719,0 6-90,-2-24 0,-1-11-536,2 15 0,1 0 0,-1-1 491,-3-10 0,3-2-15,6-1 0,4-3 0,0 8-30,-5 15 0,3 3-300,8-3 0,5-2 1,-2 6 119,7-4-270,12 4-179,-6 25 719,-10 13 0,11 8 0,-6 5 0</inkml:trace>
  <inkml:trace contextRef="#ctx0" brushRef="#br0" timeOffset="42261">15164 9454 7533,'29'3'-495,"0"0"0,2-2 1035,9-7-450,-31-2 719,4-28-719,-8 18 0,-8-8 0,-5-1-360,-1 8 91,-9-23-361,-13 22 270,3 9 0,-1 2 270,-17-4 45,5 13 0,3 5-2215,14 4 1990,-18 15 990,33 8-316,8 2 1,8 2-255,13-10 0,8-1 0,-2 0-452,-2 11 1,4-4 91,13-11 0,9-4 1,-4-8-106,-2-11 0,-3-6 135,-1 6 0,-3-6-135,-2-10 0,-13-7-270,-28 0 1,-9-2 269,-1-1 0,-3 1 180,-2 5 0,-1 4 135,-22 1 2809,31 36-2809,7 2 179,16 3 1,4 1-180,-3 6 180,17 0 0,4-2-2248,-1-5 1708,-6-5 0,1-2 90,2-7 1,-1-1-25,11 5 1,-10-7 0,0-1 0,11 0 0</inkml:trace>
  <inkml:trace contextRef="#ctx0" brushRef="#br0" timeOffset="42694">16036 9415 7533,'0'-26'449,"0"0"1,0-9-450,0-1 270,0 16-90,0 0-900,-6 1 361,-13 12 179,-20 1 135,14 5 0,-3 2-378,-10 6 1,-1 3 332,4 3 0,2 2-981,2 1 0,3 2 1206,5 0 0,3 2-889,5 7 1,4 1 1023,-3 5-190,8 1 0,6-2 190,13-9 0,7 7-270,2-19 0,5-3 135,2-3 0,3-2-313,13 1 0,1-2 178,-8-4 0,-1-3 0,-2-3 0,-1-2-180,-2-5 0,-2-2-147,-8 3 1,0-1 281,4-5 0,-2-3-270,-6-1 1,-4-3 404,-5-2 0,-4-2-315,-2-10 0,-6-2 0,-7 3 0,-6 1-188,-2-2 1,-4 3 367,-1 11 0,0 1 45,4 0 0,-1 3-135,-5 5 0,1 3 135,-6-13 0,-8 10 637,7 12-97,15 12 2736,-2 18-3053,12-1-43,12 15-934,2-5 1,2 0 1023,12 9-300,-8-11 0,1 4 0,0-4-582,-1-8 1,0-2 701,5 13 0,0 1-747,3-3 0,0-1 657,-5-2 0,2-1-180,8 3 0,2 1 45,0-3 0,0-2 90,-5-8 1,1-2-316,3 2 0,0-1 360,5 1 0,5-12 0,-5-1 0</inkml:trace>
  <inkml:trace contextRef="#ctx0" brushRef="#br0" timeOffset="42859">16478 9454 7533,'0'-50'134,"0"1"1,0-1 0,-3-2 0,0 7-225,2 5 180,-4 45 540,10 14-540,-4 3 0,11 10 0,-11-6-182,11 6 182,-5 1-479,12 0 299,-4 5 0,3-11 90,-5 11-450,0-11 180,12 16 90,-9-20-180,8 7 360,-11-17 0,6 6 0,1 1 0</inkml:trace>
  <inkml:trace contextRef="#ctx0" brushRef="#br0" timeOffset="43025">16543 8960 7533,'-4'-33'1214,"1"1"0,3-9-2293,1 50 449,11 27 630,-5-13 0,6 15 0,0-12 0</inkml:trace>
  <inkml:trace contextRef="#ctx0" brushRef="#br0" timeOffset="43377">17141 9324 7533,'-16'-31'179,"-1"0"1,4 7 0,0 4-809,-6 9-91,-5 17 720,8 1 0,-9 6 360,0 11-180,16-8-90,-9 15 90,18-11-90,0 0-90,0 4-90,12 8 90,-4-3 0,11 9 270,6-1-2792,-4-14 2612,11 7-180,11-5-1687,-12-15 1777,-6-1 0,-1-1-583,4-8 403,3 0 180,1 0-180,-4-6 180,15-18 0,-25 1-90,11-15 0,-28-5 90,-1 7 0,-13-8-45,-3 18 0,-6 2 90,-8 0 0,-5 1-90,-5-2 0,-1 2-873,4 2 1,0 5 917,6 7 0,0 5-225,2 0 0,2 2 449,-4 2-454,-12 11 371,30 4 0,6 11 0,1 0 0</inkml:trace>
  <inkml:trace contextRef="#ctx0" brushRef="#br0" timeOffset="43830">17973 9259 7533,'8'-33'299,"-1"-1"1,3 8 0,-3 0-210,-17-17-90,7 27 0,-21-7-809,-2 21 359,-2-3-537,-15 5 1032,15 3 0,-2-1-1684,5-1 1,0 0 1635,-6 4 1,0 2 316,4-1 1,3 0-568,-12 9 343,-2 9-40,14 2-50,10-4 180,0 9 208,14-5-388,14 1 270,6 5 0,17-1-405,-12-11 0,2 0 715,6 0 0,1 0-580,-4 0 0,1-1-135,-3-6 0,0 0 0,1 5 0,-2 0 45,17 5 90,-19-8 0,0 2-45,-2-2 0,-3 0-45,4 6 0,5 5 1489,-21-1-1399,-3-11-90,-10-1 613,-14-7-433,-2-6 0,-17 0-180,-1-12-1602,4 4 1692,-2-11-180,17 6 962,1 0-782,6 0-360,-1 0-90,7-23 181,13 18 89,2-10 0,4 2-1617,16 9 1797,-10-1 0,1 0-90,6 7 0,1 2 90,12-6 90,-11 8 0,1 3 225,-2 3 0,-2 2-45,13-1-90,7 6-91,-19 1 181,-11 12-90,5 1 0,-12 6-270,-1 11 0,-6-3 180,0 5-630,0-1 717,-6-11 1,-1-1 0,-6-7 0</inkml:trace>
  <inkml:trace contextRef="#ctx0" brushRef="#br0" timeOffset="43997">18195 8908 7533,'-7'-42'1259,"1"12"-1889,6 35 271,0 10 179,0 5 180,0 16 0,-6-7 0,-1 16 0</inkml:trace>
  <inkml:trace contextRef="#ctx0" brushRef="#br0" timeOffset="44214">18546 8947 8252,'0'-36'-1169,"0"7"719,0 46 360,0-1-90,6 21 720,-5 2-180,11 2-856,-5 4 855,2-17 1,1 0-315,0 2 0,0 1-836,6 13 0,0 1 791,-5-10 0,-1 0-225,3 2 1,-1 1 44,-2-6 0,-1-1 225,-2-3 0,1-1-225,1-1 0,0 0 180,-2 11 0,5-11 0,-5 0 0</inkml:trace>
  <inkml:trace contextRef="#ctx0" brushRef="#br0" timeOffset="44670">18481 9415 7533,'-11'-25'269,"0"1"1,-6-18-539,23 35 89,7 1 90,7 6-450,29 6 450,-12-5-1498,-9 5 1,1 0 1587,15-5-90,3 5 45,-21-3 0,0 0 0,0-3 0,0 1-180,0 5 0,0 0 90,0-5 0,0-1 135,21 6-961,-10-8 1,-1-2 960,5-3 0,-12 2 0,-3-3-480,-8-17 1110,-11 9-668,-1-8 218,-6 11 1371,-6 6-741,-1-5 2431,-6 10-2612,-5-3-629,9 5 1058,-9 0-428,11 0-900,-6 5 0,6 14 180,1 3 754,12 4-844,7-2 0,7-9 90,6 4 180,12-6-90,-4-6 135,0-3 0,0-2-135,5-8 90,-11 4 0,-1-3-90,6-20-203,-12 4 473,4-5-91,-18 1-89,-1 5 0,-6 0-90,0-5 90,-6 16-66,-1-8-114,-7 15 270,-10-4-270,8 12 180,-9 25 0,18-1-363,3-6 0,2 3 273,4 4 0,2 0-489,2-6 1,1 1 488,0 7 0,1 3 0,4 1 0,0 1-479,-4-7 1,-2 1 523,5 9 0,-2 0-405,-5-8 0,-1-1 180,1 1 0,-2-1 90,-4 1 0,-2-1 0,-2-2 1,-1-1-181,-5 1 0,-3-2 135,-3-4 0,-2-2-45,-2-1 0,-3-3 180,-8 3 0,-3-4 0,-3-5 0,-1-2 0,7-2 0,0 0 0,0 0 0</inkml:trace>
  <inkml:trace contextRef="#ctx0" brushRef="#br0" timeOffset="45603">13747 10675 7533,'-20'-42'-270,"7"6"-90,-4 29 450,8 7-540,-27 31 900,18-7-270,-6 11 0,1 2-90,5 2-614,5-9 0,2 2 569,3-3 0,4-1 135,3 15-225,-3-15 0,2 1 180,4-4 0,2 0-45,3 17-90,1-16 0,2-1 90,17 8-90,0-7 45,6-17 0,1-5-45,0-4 0,0-4 0,-1-5-180,-9-6 0,-4-2 180,17-12-45,-12 9 0,-2-3-90,-5-5 0,-2-1 45,-2 8 1,-1-2-91,-3-10 0,-1-4 0,-3 4 0,1-16 90,-12 12 0,-6-5 0,-2 7-90,-13-7 120,-2 16 0,-7 0 0,2 6 105,6 9 0,-1 6 105,-11-1 0,-6 1 0,7 4 394,-11 8-184,4 12 0,6 4-180,22 3-1371,8 12 1,7 2 1370,22-1-45,-6-10 0,5-1-1250,13-4 1,4-5 1204,-12-7 0,4-1-689,13 3 1,6 2 0,-2-4 598,-7-3 0,2-2-269,-3-2 0,6-1 0,-1-1 1,-5-2 268,-2-3 0,-1-3 0,4-5 0,2-3 0,-9-2 0,-5-15 0,-7 9 0,-4-2 0,-15-14 33,-5 8 236,-9-2 1,-3 2-180,-2 2-90,-10-1 0,-1 3-180,11 15 91,-23-8 89,34 18 449,-10 24-449,17-7-90,1 20 540,13 7-450,1-8 225,6 6 0,2 1-180,-10-19 0,1 0-105,8 9 0,6 4 0,-3-5 210,-5-8 0,1-2-150,5 3 0,4 2 0,-3-5 0,11 7 0,-12-14 0,0 0 0</inkml:trace>
  <inkml:trace contextRef="#ctx0" brushRef="#br0" timeOffset="45991">15022 10623 7533,'-5'-31'1259,"1"-1"0,11-16-1079,9 48-360,14 7 90,8 18 180,-8-9-628,-8 1 1,0 2 357,-1 0 0,1 1-413,2 6 0,0 2 368,5 7 1,1 0-1276,-6-7 0,-2-1 1410,-5 1 0,-2 1 45,1-1 0,-2 0-83,-5-3 1,-2-1 397,12 22 285,-19-16-15,-7-34 528,-12-16-709,4-26-89,2-2 1243,10 23 1,0-1-1334,3-2 0,0 0-2371,0-21 2011,2 20 0,2 0 90,5-6 0,1 2 180,12-12-630,-7 14 1,2 1 89,4 5 0,1 5-1095,14-9 1545,-14 15 0,1 3 0,15 5 0,-5 6 0</inkml:trace>
  <inkml:trace contextRef="#ctx0" brushRef="#br0" timeOffset="46426">16010 10832 7533,'16'-32'299,"1"1"1,-4 5 0,0 3 1139,17-7-989,-13 14-540,1-5 0,-1 0 90,-6 4-90,6-14-719,-17 13 719,-6 3-720,-18-9 540,1 15 225,-10 2 0,-1 3 135,1 4-180,-6 6 0,0 5 720,7 5-450,10-5 0,1 4 90,-4 21-379,16-13 379,-2 14 0,11 1 269,0-9-89,6 8-360,18 1-90,0-15-90,13 7-90,6-17 180,-7-5 0,-11-5 0,1-1-135,0-4 0,-1-1 225,17-5-180,-3-10 0,-3-8 90,-21-2-90,4-4-89,-13-5 179,-6 14-720,-6-25 630,-1 36 0,-6-11-90,0 23 360,6 0-270,1 6-90,6 7 270,0 7-180,23 24-90,-6-14-180,20-2 1,5-1-413,-22-12 0,1-1 637,15 3 0,2-2-450,-3-5 0,-2-2 405,-8-3 1,2-2 179,19 1 0,1-3 0,-22-3 0,0-1 0,6-1 0,0 1 0</inkml:trace>
  <inkml:trace contextRef="#ctx0" brushRef="#br0" timeOffset="46994">16920 10793 7533,'14'-40'359,"0"1"1,-3 14 0,-3 1-180,-8-24 90,-19 28 90,-20-6-1469,10 18 0,-1 2 1109,2-1 0,1 3-45,-1 2 0,-1 4 0,1 2 0,0 3 135,-15 7-45,17-2 0,1 2 45,2 4 0,3 2 173,7 2 1,3 2-174,-4 3 0,3 0-90,11 19 180,12-17 0,6-3-45,1-10 0,4-2-380,14 4 1,3-4 244,-10-6 0,2-4-30,1-7 0,3-4 0,-1-1 75,4-4 0,0-3-75,-6 0 0,0-3 0,-3-1-60,6-12 0,-7-4 0,-3-5 0,-7-3 45,-6-3 0,-5-1-105,-3 12 0,-1 0 1,-2 1 149,-3-6 0,-3-1-360,-1 5 0,-2-3 0,0 4-238,-3 4 1,-2 2 282,-3-11 0,-1 5 135,-5 9 180,2 14 679,6 18-499,0 13 0,6 8 224,3 0 1,2 3-367,4 0 0,2 0 277,-1 0 0,1 1 134,7 17 1,3 1-270,-1-11 0,1 2-168,-2-5 0,1 3 1,1-1 17,0-4 0,1-1 0,1-1-570,9 13 0,2-3 405,2-5 0,1-5-612,0-6 1,0-5 206,16-1 181,-14-13-749,-2-24 748,-3-9 360,-9 2 0,-2-2 262,-2-5 0,-2-1-262,-5-3 0,-1-1 449,0-2 1,-1 0-45,-1 5 0,-1 2 548,1 5 1,0 2-235,1-7 40,-5 19-490,0 13 218,0 19-127,0 14-270,3-5 0,0 2-16,1 0 0,0 1-209,2 7 0,1 0 45,-1-4 0,1-1-540,-1 0 1,0-1 321,4-5 0,-1-2 308,0 8 0,8-14 0,-9-14 0</inkml:trace>
  <inkml:trace contextRef="#ctx0" brushRef="#br0" timeOffset="47126">17428 10337 7533,'-3'-34'90,"0"-1"0,1-14 89,2 37-179,2 18-989,15 13 989,-14 2 0,14 17 0,-10-5 0</inkml:trace>
  <inkml:trace contextRef="#ctx0" brushRef="#br0" timeOffset="48061">18052 10793 7533,'21'-36'809,"0"1"1,-5 1-1,-2 8-809,-2 19 360,-11-10-900,5 14 450,-6-15-629,-17 6 449,1-3 180,-16-4-270,-11 12-462,12-4 732,-18 9 539,4-3-449,9 5 180,5 7 0,1 3 0,0 6 0,-2 10 270,15 9-450,15-11 270,2 13-90,13 1-1,8-9-358,5 2 179,-5-14 0,1-3-270,8 2 135,11-3 0,2-2-225,-1-3 270,-5-4 0,0-3-180,7-12 180,-9 2 45,-11-13 0,-5-4 225,-2-5-90,-7-5 0,-3-2 0,-13 1-90,-1-13 0,-6 24 90,0 12-90,0 2-360,0 12 270,0 0 270,6 29-270,1-10-90,6 24-82,0-17 172,6 0 90,1 6-449,6-4-91,5 15 270,3-14 45,0-10 0,1-1-314,8 3 314,1-15 0,-1-5 225,-5-8 180,0-12 0,-2-6-90,-13-12-45,2 12 0,-1-1 854,-10-23-1197,5 13 433,-6 11 0,0-1 405,0-13-450,0 12 834,0 2-654,0 18 0,-6 7-270,5 13 180,-5 7 79,6 6 101,6 18-270,1-14-114,2 0 0,1 1 114,4-1-180,5 13 90,-6-17 180,11 0-90,-7-5 90,24-8 90,-23-13-180,24-19-180,-21-9 135,-1-2 0,-2-2-45,4-7-51,-9 12 1,-2-1-850,2-3 720,0 9 1,-6-3-91,5 12 0,-5 6 90,0 2 950,-1 5-590,0 0-360,-5 5 90,11 2 387,-11 6-207,11 17 270,-5-6-270,-1 3 0,1 1-1718,6 2 1718,0 8 90,12-2-180,-4-19-540,6 19 360,-3-27 1,-4 8 89,1-15-540,3 4 0,8-12-179,-9-7 185,7-2 264,-17-9 180,6-14 180,-4-4-940,-8 16 1,-1 0 939,0-19 0,-6 6 0,0-5 0,0 3 0,0 13 0,0 0 0,0-14 0,-3 14 0,0 0 0,1-13 1064,-10-4-974,11 12 0,-5-5 360,0 23 305,5-8-395,-5 21 242,6-4 117,0 12 1716,0 1-1895,0 24-270,0-3-111,6 17 21,-5-6-658,11 0 658,-5 6-630,6 1 405,-3-9 0,-1 1-360,-2-9 0,0 0-336,3 12 0,-1-1 606,-2-13 0,-1 0-450,1 16 0,0 0 315,-1-16 1,0 0 89,-2 10 0,0-1-270,-1-9 0,-1-3 450,-2 6 0,0 6 0,0-23 0</inkml:trace>
  <inkml:trace contextRef="#ctx0" brushRef="#br0" timeOffset="48163">19248 10844 7533,'-4'-30'0,"1"0"0,-1 2 0,2 0 1214,6-10 0,4 2-494,18-6-1518,-8 6 0,4 5 618,6 21 0,2 6 180,6-3 0,-1 2 0,-6 5 0,-2 0 0,4 0 0,0 0 0</inkml:trace>
  <inkml:trace contextRef="#ctx0" brushRef="#br0" timeOffset="48425">20081 10546 7533,'31'6'0,"0"0"0,-4 1 0,1-1 0</inkml:trace>
  <inkml:trace contextRef="#ctx0" brushRef="#br0" timeOffset="48742">20380 10623 7533,'26'11'1169,"1"-1"0,7 3-719,-17-8-90,-11-5-180,-5 0 180,10 0-1,-3 0-89,5 0-90,0 0 180,6-5-540,-5 3 180,11-9 180,0 3-720,3-5-45,-3-2 1,-1 0 134,7-2 360,-12 0 0,-1-2-629,7-13 449,-17 3-45,-3-1 0,-4-1 45,-14 0 180,-9 2 0,-5 2-89,-12 6 141,12 10 1,-2 3 217,-20 2-180,19 12 630,-8 1-181,7 18-269,16-3 270,-4 15 90,13 8-652,6-3 427,15-2 0,5-1-1829,-8-15 0,2-2 1559,14 10 0,6-1 135,-3-7 0,1-5-1226,-4-10 1,1-1 910,2 7 0,1-1-1012,2-9 0,0-3 742,-9 2 0,1 0 405,6 0 0,-1-3 0,14-6 0,-6-2 0</inkml:trace>
  <inkml:trace contextRef="#ctx0" brushRef="#br0" timeOffset="48932">21407 10324 7533,'10'-28'854,"0"0"1,3-14 674,-7 36-1889,-6 12 180,0 7 90,-11 13 270,2 2-302,-15 3 122,8-6 0,0-1-2757,-13 8 2802,10-5 0,0 1-270,0-3 1,1 1 89,0-2 0,1 1 90,-2 3 0,-1 1-360,-5 6 0,1-1-705,8-12 0,1 0 1020,-3 7 0,-1-1-803,0-6 0,2-1 893,-1 8 0,-12 3 0,17-13 0</inkml:trace>
  <inkml:trace contextRef="#ctx0" brushRef="#br0" timeOffset="49126">21095 10507 7533,'10'-32'1019,"0"0"0,-2 4 1,3 8-930,14 20-270,8 13 270,2 2-180,-4 3 180,0 13-2253,-15-14 2163,-2 3 0,2 2 180,10 17-953,-12-13 1,0 1 142,8 6 0,-1 0 315,-9-9 1,-1-1 89,4 0 0,0-2 225,4-2 0,1 6 0,7-5 0</inkml:trace>
  <inkml:trace contextRef="#ctx0" brushRef="#br0" timeOffset="49289">21719 10480 7533,'36'12'389,"-19"23"1,-6 16 0,-4-7-833,-5-17 0,-2 1 1,2 18-1,3 8 1,-1-13-1,3-15 1</inkml:trace>
  <inkml:trace contextRef="#ctx0" brushRef="#br0" timeOffset="49443">21758 10259 7533,'0'-43'1889,"0"8"-1979,0 52 270,0-6-1260,0 19 1080,0-10 0,-6 12 0,-1 1 0</inkml:trace>
  <inkml:trace contextRef="#ctx0" brushRef="#br0" timeOffset="49690">22122 9973 7533,'-7'-14'809,"2"8"-359,10 31-270,-3-2 90,9 14 0,1 4-1164,-8 6 954,4-2 0,4 7 0,-3-4-1471,-4-11 1,-1-1 1410,0 5 0,1 4 0,-1-2-90,-2-4 0,1-1 0,-2-2-1036,-1 5 0,0 0 1066,0-6 0,0 1 0,0-1-776,0 7 0,0-3 746,0-13 0,0 0 0,2 8 0,1 0 90,-1 10 0,9-9 0,-3 2 0</inkml:trace>
  <inkml:trace contextRef="#ctx0" brushRef="#br0" timeOffset="49857">22005 10689 7533,'0'-29'1124,"-1"1"0,14-14-1124,20 37 90,-7 1 0,0 2-3152,22 0 3152,-23-1 0,1 0-495,4 3 0,2 0 172,2 0 1,0 0 232,3 1 0,0-2 0,-5-1 0,-1-2 0,14-3 0</inkml:trace>
  <inkml:trace contextRef="#ctx0" brushRef="#br0" timeOffset="50301">22590 10740 7533,'21'-34'1214,"-4"14"0,2 4-944,4 1-450,9-4 180,-1 0 180,-16-1-720,10 0 361,-12-10 179,-6 8-720,-13-2 0,-5-1 361,-7 0-681,1 6 0,-3 2 860,-12 10 360,5 2-630,-11 5 270,10 0 630,-9 0-180,-2 17 449,-2 10-494,20-3 0,3 4-199,6 4 0,4 1 244,0 0 0,5 1-225,8 2 0,7-2-45,3-5 0,3-4-135,7-1 0,4-3 0,2-6 0,3-4 45,1-5 0,1-5 0,-6-5 0,0-5-45,4-5 1,-4-5 89,-8-6 0,-4-2 0,0-5 0,-4-2 179,-5-2 1,-5 0-135,0 6 0,-2 0-90,-1 0 1,-2 3 89,-5 0 1557,5 8-1377,-11 25 308,10 14-38,-4 19-181,9-14 1,0 2-204,0 2 0,2 1 69,4 3 0,1-1-630,0-2 1,0 0-226,2-1 1,2-1 719,2-3 0,0-3 0,11 11 0,5-8 0</inkml:trace>
  <inkml:trace contextRef="#ctx0" brushRef="#br0" timeOffset="50635">23033 10454 7533,'-4'-28'584,"1"0"1,-3-14-675,12 48 540,1 14-270,6 19 809,0 7-1358,-4-15 1,1 2 368,0-3 0,0 1-135,0 4 0,0 0-2,0-4 0,-1-2-133,-2-3 1,-1 0-91,1 13 0,-1-19 180,0-14-179,-4-25 359,15-20-90,-13 13 0,0-2 241,8-4 0,1-1-16,-3 0 0,0 1-225,2 5 0,2 1 248,1 2 0,2 3 202,11 1-180,-3 8 450,-6 18-270,-6 7 89,0 13 1,6 19-733,-5 3 373,-5-20 0,1 1-630,0-3 0,-1 0 540,-2 1 0,0-2 0,18 10 0,-5-4 0</inkml:trace>
  <inkml:trace contextRef="#ctx0" brushRef="#br0" timeOffset="51127">23969 10337 7533,'0'-25'899,"0"0"1,-5-16-810,-14 41 90,-2 0-1,-12 6 91,-10 13-741,17-4 0,-2 3 651,-5 4 0,0 2-45,2 7 0,3 2 0,0-4 0,5 3-45,10 5 0,5 2-225,2-2 0,6-2-450,12 2 0,8-1 315,9-2 1,7-3 269,-10-12 0,3-2 0,2-1-630,7-3 0,1-2 1,0-2-862,6 2 0,0-3 1311,-1-3 0,0-4 135,-3-8 0,-1-4-331,0-1 1,0-3 554,-5-1 1,0-2 0,0 0-60,-4-1 0,0-1 0,-1-1 180,-1-1 0,0-2 0,-3-1 14,6-10 1,-5-2-206,-5 4 0,-5 0 161,2-13 89,-13 15 413,-24 18-592,2 6-630,-15 2 270,5 5 270,-6 5 966,-1 2-1056,-7 6 90,2 6-90,4 1 180,10-2 0,-1 2 138,7 0 1,0 0-184,-5 1 0,2-1 135,-6 17-90,14 1 515,13 3-695,15-15 0,6-1 45,5-3 0,3-3-847,15 2 1,3-5 531,2-7 0,1-3 79,-14-1 1,1 0-1,0-4 11,0-5 0,0-2 1,0-1 209,-2 3 0,1-1 0,-2-2-161,1-5 0,0-4 0,-2 1 356,8-2 0,-3-1-407,-7-4 1,-3-1-89,-7 6 1,-4 1 269,-4-4 0,-7 3 0,-6 9 0</inkml:trace>
  <inkml:trace contextRef="#ctx0" brushRef="#br1" timeOffset="77642">4500 8933 10936,'6'-35'-702,"0"0"1,2-8 539,5 6 263,-7 32 96,-6 5 29,-6 0-64,5 0 49,-11 0-211,5 0 643,-12 0-373,-7 0 44,-13 0-243,-7 0-467,15 5 0,-1 1 381,-7 1 0,-1 1-529,7 1 0,-2 3 0,-1-1 540,-4-2 1,-2 0 0,0 0-490,-5 1 1,-2 1 0,2 0 574,2-2 1,1 0 0,0-1 21,1-3 0,-1-1 1,2 1-247,-9 5 0,4-3 194,9-5 0,4-2-109,-11 6 575,21-6-508,10 5 1401,1-3-1621,6 10 1777,1-5-1904,6 11 705,0 3-707,0 11-38,0 6 41,-5 9-178,4-19 1,0 2 342,-4 4 0,-1 2 142,2 6 1,1 2-790,-1-10 1,-1 1 0,0-1 930,-1 11 0,-1-2-44,1 1 1,-1 0-26,3-10 0,0 1 1,-1 2-30,-1 3 1,-1 2 0,2 3-15,1-5 0,0 3 1,1 0-1,-1 1 22,0 1 0,-2 1 0,1 0 0,1-1-51,2 0 0,0-1 0,0 0 0,1-1 42,1-2 1,-1-1 0,1-1 0,1-1-68,3 9 0,0-1 1,1-3 6,2 5 0,1-4-3,-2-8 0,1-2-669,1-2 0,1-2 598,-1 13 2,-1-18 1,-1 1 66,1-1 1,-2-1 395,2 12-318,-3-11 1,0 1-31,1 7 1916,-5-1-1928,0-7 1887,0-4-1890,0-8 569,0-8-565,-5-5 645,3 0-69,-3 0 8,-1 0-54,4-5-330,-4 3 164,6-9-530,0 9-180,0-4-336,0 6 336,0 0 270,6 6-436,1 1 416,7 12-38,4 7-7,2 8 347,-2-15 1,2 0-506,2 4 0,2-1 298,9-1 0,5-1-576,-8-5 0,2 1 0,2-2 642,6-1 0,1-2 0,3-2-22,-6-3 1,1 0 0,1-2 0,-1 0-258,7 1 1,-1-1 0,0-1 0,2-1 0,0 0 0,-2 0-1,-11 0 1,1 0 0,0 1 0</inkml:trace>
  <inkml:trace contextRef="#ctx0" brushRef="#br0" timeOffset="78557">11705 8387 7533,'3'-39'539,"0"-1"1,8 11 0,2 4-450,5-5 90,12 24-810,-11 6 630,1 0 0,0 0 90,16 6-90,-12-4 0,19 4 0,2-1-3277,-9 2 3027,-12 0 1,1-1 294,1 1 0,-1-1 761,12 7-716,3-4 0,-2 1-180,-10 5 135,0-7 0,-3 2-225,-11 9 180,0-4 0,-9 27 0,-14-14 0,-5 3 60,3 2 0,0 3 0,-2-1 916,-5 4 1,0 1-887,6 7 0,1 4 0,4-5-664,3-15 0,2 3 619,3 7 0,2 9 0,1 0 0,0-5-801,-1 2 0,2 1 786,0-11 0,2 7 0,1 3 0,0 0 0,0-2 0,-1-7-485,1 5 0,-1-6 0,2 6 442,-2-6 0,1 6 0,1 3 0,0 2 1,-1-2-1,0-3 0,-2-6-17,1 6 0,-2-5 0,0 4 30,1-2 0,1 7 0,0 3 0,-1-1 0,0-3 0,-3-7-60,-1-3 0,-2-4 0,1 3 105,2 13 0,0 6 0,1 0 0,-2-10 0,-1-8 0,-2-1-15,-5 8 0,-3 5 0,0-8 414,-2 2-384,-6-14 0,-5 2 0,1-4 29,-10 4-89,6-13 0,-1-2 90,-17 8 0,14-20-90,-2 6 0,1-1 0,-2-6 640,-11 3-730,13-5 90,8-5-359,-10 3 224,8-4 0,-1 1 856,-18 3-879,10 1 1,-8-2 0,-2 2 0,4 1-512,2 2 1,2 2 0,-3 1 668,0-2 0,-3 1 0,-2-1 0,0 2 0,3 0 0,-2 3 0,1 2 0,1 1 0,-1-1 0,-5 2 0,1-1 0,-1 1 0,0-1 0</inkml:trace>
  <inkml:trace contextRef="#ctx0" brushRef="#br1" timeOffset="84460">9429 6047 17427,'0'-20'-3277,"0"7"0,0 1 1825,0 5 1026,0-1 232,0 3 81,6-1 869,1 5-589,12-17 844,-5 15 578,11-20-863,-16 20 489,8-14-597,-15 15 107,3-3-817,-16 5-74,2 0 399,-27 0-398,13 5 325,-20-3-128,17 6 0,0 1-2126,-17 0 2361,13 2 1,-2 2-96,-3 1 1,0-2-580,5-1 1,-3 0 450,1 2 1,-5 3 0,0 0-1,3-2-40,-9 3 0,1 0-454,1 3 0,-1 4 0,1 0 396,4-3 0,1 0 0,3 0-985,-4 7 1,0 1 926,7-7 1,-3 1 0,3 1 34,1 2 1,2 2-1,2-1 196,-2 4 0,2 3-261,-3 5 0,0 4 1,4-2-169,7-8 0,4 1 97,0 6 0,2 4 0,4-6-562,7 10 473,7-15 0,4 3 0,2-4-80,0-11 0,4-2 232,4 5 0,3 3 0,-1-4 20,-2-5 0,1-1 116,7 2 0,4-1 100,2-4 0,4-2 1,-3 0 167,0 0 0,2-1-225,-2-4 1,4 0-1,2-1 1,-3-2 355,2-2 1,-2-2 0,1-2-191,-3 0 1,2-1 0,0-1 0,-2 1-56,7-2 0,-2 0 1,-1 0 126,-2-1 1,-1 0 0,-2-1-7,0-1 0,0-3-213,-1 0 1,2-2 0,-3 0 589,0-1 1,0-3-725,6-3 0,3-3 0,-5 0-367,-7 2 1,-3-1 338,-1 3 0,1-2 0,-2-3 51,1-10 1,-1-5 0,-4 2-282,-1-1 1,-1-2 142,-4 4 1,1-5 0,-2-1 0,-4 2-6,-6 2 1,-4 1 0,-4-3-36,-5-4 0,-4-5 0,-2 2 0,0 3 2,2 5 0,-1 3 0,-5 0 1,-9-1 0,-6-1 0,-3 3 0,5 6-37,-3 5 0,0 5 256,0 3 1,-3 1 0,2 3 70,-1 4 0,0 3 0,0 1 0,0 2 0,0 2 1,1 0-1</inkml:trace>
  <inkml:trace contextRef="#ctx0" brushRef="#br1" timeOffset="85216">9846 5982 12498,'0'-28'-3277,"0"4"2692,-6 5 358,4 10 170,-10-14 277,5 15 292,-6-23-402,6 15-448,1-8 551,23-7 110,-1 8-1639,7-1 0,3-1 1494,-5 7 1,0 1 3,9-4 1,4-2-834,-1-1 0,3-2 0,0 2 822,-6 5 1,0 0 0,4-2-124,-3 2 0,3-3 0,3-2 1,2-1-1,1-1 0,-2 2 1,-2 0-300,7-3 1,-3 1-1,1-1 1,0 0-1,4-1 266,-8 4 1,2-1 0,2-1-1,1-1 1,0 0 0,-1 1-1,-1 0 1,-3 2-191,1-2 1,-1 1 0,-1 0 0,-2 1 0,1 0-1,0 0 152,5-3 1,0 0-1,0 1 1,0-1-1,1 1-38,-4 4 0,0-1 0,2 0 0,-1 1 0,-1 1 0,-2 1 73,7-4 0,-2 3 0,0 0 0,2-1-34,-6 3 1,2 0 0,1 0 0,0 0 0,1 1 0,-2 0-1,4-1 0,1 1 0,-1 0 0,-1 1 1,-1 1 82,3 0 0,-2 2 0,0 0 1,5-1-103,-3 1 1,5-1 0,1 0 0,0 0 0,-2 1 0,-6 2-1,7-2 0,-5 3 0,4 0 51,-5 1 0,5 0 0,0 0 0,-3 0 0,-8 1 210,-2-3 0,-3 2-31,15 0 0,-8 1 1232,-25 3-1179,-7 6 1866,-6 0-2059,-12 0-29,-2 6 0,-24 7 0,-3 7 1</inkml:trace>
  <inkml:trace contextRef="#ctx0" brushRef="#br1" timeOffset="85832">13344 3784 13580,'3'-26'-1450,"0"0"1,-2-14 953,11 8 978,1 7-723,1 11 381,28-5-119,-24 12 206,24 1-256,-15 12 372,-6 7-201,1 2 1,-2 2 3,-3 12-623,14 8 382,-7 6-369,-8-1 272,-4-11 1,1 4-1,-1-2-170,-4-3 0,-1 2 162,3 13 0,1 7 1,-1-5-490,0-5 1,0-1 569,-3-4 0,0 3 0,0-3 85,2-2 1,0-5-623,-2 3 591,-1-16 485,-6-22 3,-6-20-239,5 2-70,-7-16 1,-1-6-164,4 12 0,1 0-760,-1-2 1,1-3-1,0 2 592,0 0 0,2-1-9,4-2 0,3-2 0,0 5 4,-2 6 1,3 2 182,3-18 1,6 1-112,3 18 0,2 3 264,-4 3 0,3 1-259,21-5 0,0 5 298,0 0 0,-9 14 1,-1 6-1,-4 7 0</inkml:trace>
  <inkml:trace contextRef="#ctx0" brushRef="#br1" timeOffset="86431">14372 4070 17758,'19'-33'-1136,"-3"11"0,-1 1 587,1-3-573,8-6 751,-17 23-1141,-7-10 386,-24 8 621,-11-10-39,-5 6-2000,-4 0 2677,17 0 57,-5 6 902,6-5-993,-1 11 1,0 1 1098,-7-6-957,-6 17 1,2 7 124,12 1-275,3 15 1,4 4-559,12-5 156,2-5 0,4-1-284,18 11 121,0-15 323,14 0 1,3-4-78,1-9 1188,-2 0 1,1-3-550,10-7 326,-7-6-325,-3-2 1,-2-2 444,-6-6-727,-3-7 0,-4-2-79,-12 1-764,-1-14-120,-6 8-226,-6 14 257,-7-9 17,-7 18 622,0 7 619,7 7-115,7 6-63,0 6 397,10 7-358,4 7-218,6-5 71,5-4-158,6-5-335,-3-10 402,1-2 1,3-3 638,16-4-352,-16-7 1,0-3 349,13 0-522,-16-15 1,-3-4-57,-3 3-245,2-9 1,-3-2-341,-14 5-225,10-11-157,-12 30-351,0 7 417,0 12 12,0 1 281,12 35 171,-4-22 267,1 4 1,2 0 83,7 8 65,-3-9-165,7 2 1,3-3 525,1-10-819,-2 4 1,1-3 0,7-11 0,1 3-1</inkml:trace>
  <inkml:trace contextRef="#ctx0" brushRef="#br1" timeOffset="87100">15139 3849 12989,'21'-42'-1603,"-3"6"371,-18 23 519,0 6 195,-6 1 265,-13 6 639,-3 0-127,-8-2 0,-1-2-312,-2-3 627,-9 1 1,0-1-27,9 0-135,6 3 1,0 2 293,0 8-377,7 1-325,-4 6 52,15 12-588,-8-4 292,14 9 1,4 1-442,-1 2 395,2-5 0,3-1-497,20 5 385,-4-10 285,6-6 1,2-2 46,2-5 247,-6-2 0,0-3 578,12-21-662,-14 7 447,13-20-70,-16-14-410,1 7-184,-14 10 0,-1-3-19,-2-1 1,-2 0-121,-4 7 0,-2-3-55,-2-7 0,0-6 0,-1 5-714,0 3 1,-2 1 655,-6-12 0,0 0 169,5 16 0,0 3-74,-11-16-44,2 6 319,12 16 10,1 12 203,12 23-244,-5-7 231,11 27-124,-5-16 92,7 11-199,-2 0 146,2 1 66,4 0 553,-3 5-714,9-5 159,-10-2 0,-1 0-584,0-8 0,1-1 484,-2 9 0,2 0-189,4-5 1,0-1 321,5 17-173,-8-22 0,2-1-295,19 11 395,-19-21-58,31-4 376,-31-18-389,10-13 0,0-8-37,-13-12 1,-4-2 17,7 5 1,-2-1-799,-9 7 0,-3-2 1,-1 7 517,-2 0-68,0 1 0,0 3-127,0 16 223,0 1 160,0 33 0,0 16 9,6-8 0,0 1-801,-2 11 0,1 0 799,4-16 1,1-2 288,-3 14 1311,5-5-1398,0 0-72,3 5-124,4-11 978,0 5-1123,1-6 202,6-5 34,-6-8 88,5-8 1,-17-10 0,4-3 0</inkml:trace>
  <inkml:trace contextRef="#ctx0" brushRef="#br1" timeOffset="87239">15620 3264 12989,'0'-40'-648,"0"0"0,0 0 0,0 17 150,0 34-1280,0 4 1736,0 11 1,-6 6 0,-1 1 0</inkml:trace>
  <inkml:trace contextRef="#ctx0" brushRef="#br1" timeOffset="87700">16166 3823 10129,'25'-18'114,"1"0"1,4-1-28,-5-5 1,-2 0-66,-8 9-17,-2-27-917,-14 24 627,-14-3 1,-6 1-84,-4 4-31,2 3 0,-3 1 337,-13-7 117,-1 11-40,6 1 1,0 2 21,-5 5 131,1 7 1,4 4 109,9 5-93,2 12 1,4 4-286,11 1 56,1-3 1,2 1 203,11 8-738,7-4 444,1 2 118,3-17 1,2-2 4,10 5 111,10 1 1,-15-16 1,1-4 315,11-3-182,-1-2 1,-2-3 130,-1-11-374,10-11 302,-23-17-464,-10 12-132,2-12 311,-11 5-835,0 10 311,-4 2 1,-3 3-3,-2 5-378,-10-11 710,12 28 482,1 1 236,6 19-497,0 2 55,-1 6 0,2 1-15,5 4-45,-4-4 0,3-1-3,14 6-42,-5 1 16,7-9 0,0-2-267,-2 2 255,7-5 0,1-4-53,-9-9-146,24-13 255,-26-2 1,8-17 0,-11 5 0</inkml:trace>
  <inkml:trace contextRef="#ctx0" brushRef="#br1" timeOffset="88045">16530 3511 10129,'0'-35'-746,"6"5"514,-5 35-66,11 3 255,-10 35-119,4-6 65,-6 5 0,0 1-80,0-1 72,2-8 0,3 5 0,-1-5 127,4 8-50,1-11 0,2 5 1,0-7-698,5 5 675,-2-9 1,2-3 83,4-9 157,6 0 31,6-17 71,-16-5-91,7-17-96,-16-17-138,1 13 11,-2 6 0,-1-2-241,-3-19-23,4 9-39,-3 5 1,-1 2-50,-1 4 71,11-17 385,-11 34 276,11-4-336,-11 18 68,11 1 197,-5 29-9,1-11-82,0 7 0,1 2-251,0-2-30,8 4 1,2 0 53,-2-4-506,11-1 1,3-1 0,1-1 0,-4-11 0,1 1-1</inkml:trace>
  <inkml:trace contextRef="#ctx0" brushRef="#br1" timeOffset="88482">17622 3537 20417,'3'-43'-1093,"0"1"1,-2 7 0,0 3-2185,-1-13 388,-7 27 2009,-24 12 741,8 6 213,-3 2 1,-3 2-391,-18 9-101,17 1 0,0 3 752,3 3 1,2 1-1251,4 1 0,3 2 1105,-2 21-188,3-6-541,15 0 267,-1-3 0,1 2-143,7 9 178,-2-10 1,2 0 159,6-10 1,2-3-148,9 12 235,-1-12 0,5 2 1,-1-4 8,-5-7 1,2-3 12,13 6 0,7-1 1,-5-4 30,-10-7 1,1-5 21,12 0 0,7-3 0,-7-2 10,-11-2 1,-2-3-36,13-8 0,4-5 0,-8 0-22,-13 4 1,-4-4-48,7-8 0,0-5 1,-6 3-92,-3-14-16,-12 0 0,-5 1-180,-14 6-1043,-14 9 0,-5 5 1247,-7 11-479,-9 8 1,1 6 887,8 13 303,5-8 0,3 4-7,5 33-535,6-17 307,17 15 1,8 3-222,11 0-46,6-10 0,8 4 0,-1-5-354,-2-7 1,4-3 234,6-1 0,10 2 0,0-1 1,-5-3 283,3 0 1,0-1-284,-3-2 1,7 0 0,-1 0 0,-7-3 0,-1-1-1,-2-1 1,-5-1 0,1 0 0,0 0 0</inkml:trace>
  <inkml:trace contextRef="#ctx0" brushRef="#br1" timeOffset="91243">22877 6801 6723,'33'0'3276,"10"-6"0,-8 5-2518,4-2 1,1 0-1946,8 3 1290,-12 0 1,5 0-1,-4 0-1563,-6 0 1,-1 0 1587,17 0 0,0 0 523,-12 0 1,1 0-1048,0 0 0,3 0 1,-1 0 425,5 0 1,1 0-313,-4 0 1,2 0 0,1 0 222,3 2 0,0 0 0,-1 0 52,-7-2 1,-2 1-1,6-1-11,-2 1 0,7 0 0,3 0 0,0 0 1,-1 0-1,-6 0-156,-2-1 0,-4 0 0,0 0 0,7 0 164,-6 0 0,5 0 0,4 0 0,2 0 0,1 0 0,0 0 0,-2 0 0,-4 0 0,-4 0 10,11 0 0,-6 0 0,0 0 0,8 0 0,-14 0 0,6 0 0,3 0 0,3 0 0,1 0 0,1 0 0,-2 0 0,-2 0 0,-3 0 0,-5 0 18,7 0 0,-6 0 0,-2 0 0,2 0 0,7 0-16,-10 0 1,5 0-1,3 0 1,2 0-1,2 0 1,0 1-1,0-1 1,-1 0-1,-3 0 1,-3-1-1,-4 1 42,10-1 0,-6 0 0,-2 0 0,2-1 0,7 1-9,-10 1 0,4-1 1,4 0-1,3 1 1,0-1-1,2 1 0,-2-1 1,-1 0-1,-2 1 1,-5-1-1,-4 0-29,6 0 0,-6-1 1,-2 1-1,1-1 1,6 1 4,-6 0 0,5 0 1,4-1-1,1 1 0,2 0 1,-1-1-1,-1 1 0,-3 0 1,-4 0-1,-5 0-9,10 1 1,-8 0-1,-1-1 1,6 1-2,0-1 1,6 1 0,3-1 0,1 0 0,-2 0 0,-3 0 0,-7 0 35,6-1 0,-6 0 0,2 0-38,2 2 0,4 0 0,-1 0 1,-5-1-35,-3-3 1,-4 0-1,-2 0 22,3 4 0,-2-1-2,5-5 1,-1 0 154,9 5-151,-26-5 398,7 6 1,-22 0-1,-3 0 1</inkml:trace>
  <inkml:trace contextRef="#ctx0" brushRef="#br1" timeOffset="93733">28639 2432 19074,'-14'7'2078,"1"5"-1174,0-5-61,1 6-752,-8 6-6,6 1-384,-16 17 159,8-2 253,9-13 0,0 1-754,-12 16 95,-1 0-84,-1 0 522,9-20 0,-2 1 52,-2 5 1,0 1 1693,4-9 0,0 1-1198,-13 13 0,1-1-152,-1 0-136,10-8 0,-1 0 104,-16 10-3051,10-5 2860,7-9 1,-2 2-87,-2 5 0,0 0-335,6-3 1,0 0 296,-11 11 0,-1 2 5,8-9 1,0 1-32,-3 6 1,-1-1-614,4-5 0,0 0 556,1-2 0,0 0 5,3 1 1,-1-1 26,3-7 1,-1 0 143,-3 3 0,-1 1 97,0 3 0,-1-1 30,3-5 0,-1 0 23,-4 8 0,-1 2-87,0 0 1,1-2-791,4-5 0,0 0 795,-4 9 1,0 0 13,-1-7 1,1-2 127,7 2 1,0-2 887,-3-2 1,-1 0-1109,0 4 0,1 1-105,-10 5-1063,9-9 1,1 1 2397,1 0 1,2 0-1130,-11 14-122,11-14 0,-1 0-1196,0 3 1,0 0 1054,-16 11 118,16-15 1,-1 2 42,-5 5 1,1-1 35,-6 11-128,9-13 0,-2 0 1296,1 0 0,1 0-1096,-9 11-1249,5-14 1,1 1 1186,4 1 0,1 1 202,-4-4 1,0 0 732,-3 7 1,-1 2-1923,2-1 0,-1-1 1948,-1-1 0,1 0-996,6-1 0,0 0-10,1-7 0,0 1-539,0 5 1,1-1 307,-11 6 179,11-8 1,-1 0 457,-3-3 0,0-1-106,-8 11-229,8-11 0,0 2-54,3 1 0,0 1-11,-9 8 85,10-5 1,-2 0 85,-2-6 1,1 0-175,6 2 1,0-1 147,-9-1 0,-1 1-231,2 4 0,1 1 21,1-7 1,0 0 45,-1 7 0,-1 1 72,-2-4 1,1 1 7,6-3 1,-1 0 9,-2-1 1,-2 1 81,-8 8 0,1-1-113,-3 5-71,-1-2 0,2 0 60,2-1-25,9-10 0,0 0-24,0 0 0,2-1 23,-15 11-33,12-11 1,0 2 5,2 2 0,1-1-147,-16 10 135,17-10 1,-1 1-126,0 0 0,0-1 129,-10 9 15,8-9 1,-1 2-30,-7 8 1,1-1 76,9-13 1,-1 0-62,-3 8 1,-3 4 0,3-5 55,-7 6-84,8-5 1,1 0 15,1-6 1,2 1 238,-11 20-232,8-21 1,-1 1-9,2 8 1,1-1-77,1-8 0,1 0 34,-1 5 0,-2 2-35,-4 8 1,0-1 1,8-13 0,0 0-15,-15 16 1,1 2 49,12-12 1,1 0-37,-8 6 0,0 1-133,7-5 0,1-1 0,-2 2 0,1-2 0,-8 12 0</inkml:trace>
  <inkml:trace contextRef="#ctx0" brushRef="#br1" timeOffset="95296">29289 2913 18354,'-14'6'3275,"-4"-5"-3869,17 5-959,-11 0 2772,5-5-1044,-1 11-373,-3-11 281,9 11-838,-15-5 746,8 6 106,-9 0 1212,-1 6-1642,-1 1 478,0 0 113,-4 4 1,0 0-29,-8 2 483,-3 6 0,-4 2-742,6-7 1,0 0 196,7-4 0,-1 2 1,0-1-270,-10 7 0,2-1 154,6-3 0,1 2-20,0-4 1,-3 0-1,4-1 52,3-4 1,-1 2-52,-1 2 0,-6 6 1,2-1-1,4-5-47,5-6 0,0 0-20,-11 13 1,-5 6 0,5-4-20,11-13 0,1 0-9,-13 14 0,-2 0 135,3-8 1,2-1-24,8-5 1,-1 1-8,-9 5 0,-5 2 1,4-2 85,8-3 0,1 0-90,-11 6 0,-5 4 0,6-4 30,11-7 1,0 1-22,-10 8 0,-4 4 1,4-4-80,10-7 0,-1 0 42,-11 9 0,-4 4 0,4-5 31,11-12 1,1 1-82,-10 9 0,-5 5 0,6-5 56,12-13 1,0 1-3,-14 13 0,-5 7 0,5-6 46,12-14 1,0 0-28,-4 6 1,-5 5-1,0 1 1,5-6 71,5-6 1,0 0-57,-8 12 0,-4 6 0,6-7-145,-5 5-7,1 5 0,1 0-126,1-8 99,2 5 1,0 0-153,-4-4 234,10-7 0,-1 0-16,2-6 0,2-1 131,-11 11-10,11-10 1,-1 0 30,-1 0 1,2-1 196,-11 11-186,-1 4 0,-1 1-5,15-15 0,0 1-58,-7 5 0,-3 4 1,3-4-3,-9 13-49,8-14 0,0 1 90,-8 12-189,4-8 124,-3 9 8,10-12-90,-3-6 207,4 4-191,-7-3 84,-4 11 68,3-5 85,-4 5-104,1 5-78,3-8 254,-4 9-369,-6-6 276,15-5-191,-13-1-50,10 5 93,-1-10-71,5-2 1,0 0 201,-1 2-106,2-2 0,1-1 77,3-3-10,-7 16-139,0-11 136,7 6-411,-7-6 421,5 5-358,5-11 298,-11 11 132,5-5-195,-12 12 221,5-5-66,1 5 25,8-13 1,0 0-41,-6 9-48,-7 4-49,6-7-62,11-5-272,-11 0 68,-1 16-3,5-18 286,2 5 1,1 1-276,2-6 284,-2 2 1,1 2-178,0-1 88,-3 1 1,-1-1 336,3 3-270,-18 6-3,16-5-142,-6-9-150,6 8 184,1-11-232,6 0 325,-6 0-369,-7 12 431,-1-9-194,5 2 0,0 0 977,-1-2-836,-1 2 1,0 0-276,7-2-704,-19 8 534,16-5 705,0-4-1085,-5 15 826,16-14 0,-8 14 0,9-10 0</inkml:trace>
  <inkml:trace contextRef="#ctx0" brushRef="#br1" timeOffset="98723">29315 2354 16051,'5'-20'3276,"-3"1"-3274,3 6 1143,1 0-444,-4 5-1056,4-3 876,-6 9-1236,0-3 307,0 16 18,-6 4 874,-7 11-287,-13 5 183,-2 8 9,4-7 0,-1 0-628,10-10 0,0 1 854,-15 15 0,-1 2-696,5-10 1,-1 1 508,3-4 1,0 2-1,-1 0-272,0 1 1,-1 1 0,0-1-524,-2-1 1,-1 0 0,2-2 434,-5 8 0,2-4 99,-3-4 0,3-3 204,-3 8 126,-5-6-401,15-8 1,2 2 162,-10 9-143,9-10 1,3-1-17,10-3-4,-2 2-525,11-16 43,0 5-1073,0-6 2380,0 0-2167,5 0 141,-3-6 61,3 5 853,-5-5-864,0 0 1055,0-1 0,0 0-297,0-5 89,0 5 0,0-6-39,0 0-420,0 0 667,0 0 0,6 0 776,-5 0-567,17 0 1264,-9 0-388,21-12 454,-14 10-747,5-4 1,-1 1 759,-2 3-41,12-4-978,-17 1 614,6 10-1446,-10-5 380,2 7-490,-11 6-699,0 0-326,-5 0 310,3 11-150,-9-2 1558,9 10-1227,-4-6 557,6-6-833,0 5 921,0 1 0,0 1 0,0 11 84,6-17-2338,-4 10 2257,4-17-703,-1 11 193,-3-11-644,3 11 644,-16 1 1138,2 1 1,-21 16-1,3-2 1</inkml:trace>
  <inkml:trace contextRef="#ctx0" brushRef="#br1" timeOffset="100487">23566 7139 19998,'0'-33'-3277,"6"-16"360,-4 18 1666,4 0 760,-6 13-40,0 17 35,0-5 169,0 0-816,0 5 1413,0-11-145,0 11-183,-6-11-338,-7 11 1408,-2-5-129,-10 12-301,-4 19 1,-2 9-359,1-2 0,0 2-559,6-2 0,-1 2 1,2-1-1,-6 9 0,3-2 1,9-7-1,1-1 1</inkml:trace>
  <inkml:trace contextRef="#ctx0" brushRef="#br1" timeOffset="100676">23943 7074 17796,'17'-40'-845,"0"-1"0,-2 4 0,-5 16-636,-8 26 1127,-16 14 0,-10 9 177,3 3 0,-2 3 1,0 0-106,1-4 0,1 0 1,0-1-1,-9 14 1,5-3-1,16-15 1,0 0-1</inkml:trace>
  <inkml:trace contextRef="#ctx0" brushRef="#br1" timeOffset="100842">24360 7139 17083,'-38'-7'-519,"11"20"1,2 10-1121,2 14 1,2 4 1091,1-1 1,3-2 0,7-12 0,2-3 0,2 3 0</inkml:trace>
  <inkml:trace contextRef="#ctx0" brushRef="#br1" timeOffset="101010">24880 6996 16544,'-28'-14'-2214,"4"2"-1063,5 12 980,-1 12 2316,-1 2 0,-1 4 248,-2 4 1,0 3-440,-6 12 1,1 3 45,1-3 1,4-1-285,5-5 0,4-1 142,3 2 1,5-3 120,13 0 0,14 2 0,14-11 0</inkml:trace>
  <inkml:trace contextRef="#ctx0" brushRef="#br1" timeOffset="101160">25296 7022 17083,'-37'16'-270,"-1"0"1,4-4-1,6 3-65,1 23-704,9 1 324,11-5-444,1 4 983,17 0 1,10-15-1,12 7 1</inkml:trace>
  <inkml:trace contextRef="#ctx0" brushRef="#br1" timeOffset="101332">25972 6983 16204,'-6'-22'-3277,"-7"22"3283,-2 16 1,-1 7-86,1-1 0,1 0-192,-3 3 0,2 0-28,4 0 0,4-1-5,-1 7 163,3 12 1,16-17 0,3 0 0</inkml:trace>
  <inkml:trace contextRef="#ctx0" brushRef="#br1" timeOffset="101480">26518 6996 28799,'-28'10'-1093,"0"0"1,2 2 0,4 1-1746,4 13 748,3 1 360,2 5 1249,7-12 0,12 5 0,1-5 1</inkml:trace>
  <inkml:trace contextRef="#ctx0" brushRef="#br1" timeOffset="101647">27325 6970 15321,'-47'-1'-423,"16"6"1,1 9-175,1 16 0,4 9-92,0 2 1,1 2 141,2-5 1,6-1 0,13-8 0,6-5 0,12-11 0</inkml:trace>
  <inkml:trace contextRef="#ctx0" brushRef="#br1" timeOffset="101793">27806 6970 12672,'-46'17'-131,"22"-4"0,3 2-1289,-6 25 1277,13-15 1,3 1 0,4 14 0,1 5 0</inkml:trace>
  <inkml:trace contextRef="#ctx0" brushRef="#br1" timeOffset="101949">28677 6931 15163,'32'-22'-307,"0"1"1,10 3-343,-49 34-990,-20 13 1,-7 3 1228,9-9 0,-3-1 1,-2-1-1,-3 1 1,2-2-1,-6 3 0,1-1 1</inkml:trace>
  <inkml:trace contextRef="#ctx0" brushRef="#br1" timeOffset="105896">29861 6801 21186,'-19'-13'-3277,"-1"0"1611,0 0 1891,1 0-601,12 6-140,1-5-216,17 5 1879,4-6-1175,22 0 1342,4 0-991,-16 9 0,2 1 24,2-1 0,0 2-58,3 4 0,1 2-411,2-1 0,2 1 736,10 5 1,2 1-1573,-13-3 1,1 0 0,1-1 898,-2-1 0,0 0 1,0 0-170,1 1 1,0 0 0,3-1 102,-4-3 0,3-2 0,0-1 0,2 1 96,5 2 0,1 0 0,2-1 0,2 0-326,-8-2 0,1 0 0,2-1 0,0-1 0,0 1 0,-2-1 415,4 1 1,0-1 0,-1 0 0,-1 0-1,1 0-225,-1 0 1,0-1 0,0 0 0,1 0 0,0-1 238,-2-1 1,0 0-1,1 0 1,0 0-1,1-1 1,-1 2-104,0 0 1,0 0-1,0 0 1,1 0-1,1 1 1,1-1 29,-5 0 0,1 0 0,1 0 0,1 0 0,0-1 0,0 1 0,0 1 0,-2 0-63,5 0 0,0 1 0,0 0 0,-1 0 0,0 0 0,0 1 0,-2 0 69,5-1 0,-1 1 0,-1 0 0,-1 1 1,0-1-1,-2 0 0,1 0 0,-1 0 1,-1-1-1,-1 1 0,-2-1 0,1 0 0,0-1 1,-1 0-1,1 1 0</inkml:trace>
  <inkml:trace contextRef="#ctx0" brushRef="#br1" timeOffset="107269">31239 3459 21155,'13'-19'-1157,"1"-1"-205,-1-12 400,0 16 943,-6-7-788,4 22 592,2-11 272,2 11-668,4-5 153,-1 0 390,2 5 95,-5-11-45,2 11 216,-9-5 59,-1 6-575,-1 0 215,-6 0 1058,0 0-1159,0-6-106,0 5-483,0-5 468,6 0 196,-5 5 381,10-5 204,-9 6-546,9 0-90,-3 6-232,-1 1 47,-1 12 59,-1 1-59,0 12 0,-1 10 1,1-3-74,-1-5 1,0 2-656,2 11 1,0 5 0,0-3 704,-2-3 0,-1-1 224,-1-13 1,0 1 0,1 6 172,-1-4 1,1 5 0,1 3 0,-1 4 0,1 0 0,0 1 0,-1 0 25,1-1 1,0 2-1,0 0 1,0 1-1,0 1 1,1 0 0,-1-1-1,0 0-327,0-1 0,1 0 0,-1-1 0,1 0 0,-1 1 0,1 1 0,0 0 0,0 2 288,-1-8 0,1 3 0,0 1 0,0 2 1,1 0-1,-1-1 0,0-1 0,0-1 0,0-3 1,0-4-1,-1-3-343,2 14 1,0-9 0,0 0 0,0 6 357,-1-7 1,0 4 0,0 4 0,1 0 0,0 0 0,-1-1 0,0-5 0,-1-6-18,2 12 0,-1-8 1,0 4-41,1-4 1,0 5 0,0 0-1,1-3 1,-2-7-102,3 2 1,-1-3 155,-1-1 1,-1 3-1,-3-6 1,-8 8 0,-1-11-1,-1-1 1</inkml:trace>
  <inkml:trace contextRef="#ctx0" brushRef="#br1" timeOffset="107881">32332 3667 20435,'-21'12'411,"3"25"-1307,12-1 1,5 6 385,1-3 1,3 2 0,0 4-311,0-5 1,0 3 0,1 2 0,0 1 651,-1-7 0,0 1 0,1 1 1,-1 2-1,1 0 0,-1 1-181,1 1 1,-1 1 0,0 0-1,1 2 1,-1 0 0,1 2-1,0-1 303,-1-4 1,0 0 0,1 1 0,-1 1 0,0 0 0,1 0-1,0 1 1,-1-1 0,2 1-61,-1-4 1,0 1 0,0 0-1,0 0 1,1 1 0,-1-1 0,1 0-1,0 0 1,0-1 0,1-1-65,0 7 0,1 0 0,0-1 0,0 0 0,1-1 0,0-1 0,0 0 0,0-2 79,2 6 0,1 0 0,0-2 0,0-1 0,0-2 0,0-2-149,1 5 0,-1-2 0,1-4 0,1-4 183,7 4 1,-3-5 0,-9-7 0,-3-3 0,1-8-1</inkml:trace>
  <inkml:trace contextRef="#ctx0" brushRef="#br1" timeOffset="108767">31864 3589 18145,'7'-31'1352,"-1"9"-1328,-6-9-1017,0 23 171,0-10 364,0 17 67,-6-5-696,-1 23 658,-6 22 277,8 5 0,3 8-10,-1-9 0,1 3 0,1 3-135,1-11 1,1 2 0,1 1-1,-1 0 1,1 0 249,-1-1 1,0 1-1,0-1 1,1 0-1,0 0 24,1 9 0,0 0 1,0-2-1,1-3-48,0 1 0,0-3 0,1-4 280,0-1 1,3-11-894,-1-20-64,-1-16 1026,-6-38-493,0 22 1,0-1 772,0-6 1,0-2-518,0-4 0,0 1 74,1 10 1,-2 3 536,-17-8-476,-3 15 97,-13 18-737,14 6 1076,20-5-612,9 5-714,27 0 722,-1 13-235,-16 3 1,-4 6 321,-2 5 0,-7 2 0,-9 5 0,-7 0 0,-4-2 0,1 0 1</inkml:trace>
  <inkml:trace contextRef="#ctx0" brushRef="#br1" timeOffset="132626">25530 6736 6903,'-27'0'-809,"8"0"809,7 0-12,11 6 2129,-11 1-1772,5 6 509,0-6-415,1 5 639,6-11 496,6 11-421,-5-11-336,11 5-1644,-11 0 1725,5 1-1070,-6 0 984,0-1-315,0 0-407,6-5-810,-5 5 1297,5-6-1062,-6 0-296,0 0-92,-6-6 195,5-1 546,-5 0-429,0-5 1592,5 11-1636,-11-11 1528,11 5 511,-11-6-562,10 0-52,-9-6-1175,4-1 725,-6-6-379,6 12 212,-5-9 217,5 2-553,0-1 572,1-2-459,6 17 508,0-5-208,0 11 199,-6-16-333,5 14-155,-11-21-140,11 16 308,-11-11-409,5-6-61,0 4 67,1-5 93,6 1 412,-6 5-40,5-6-12,-2-2 0,0-5-96,3-6 0,0-3-816,1 1 0,-2-2 834,-2 1 0,0-2-8,3 9 0,0-1 0,-1 3-36,-2 0 0,0 1-78,3-2 0,0-3 0,0 4 101,-3 3 0,0 2-103,2 1 0,0 0-46,-4-3 1,-1-3-5,5-11 1,1 0 68,-6 8 0,0 0-1291,5-14 1,1 0 1228,-3 16 1,0 1 39,2-2 0,2 0-526,-1-4 0,0 1 533,-3 5 0,0-2-554,2-1 1,1-3-1,0 3 565,-3-1 0,0 0-18,1 2 0,0-2 0,0 4 86,2 1 0,-1 3-141,-5-3 1,0 1-134,5-16 204,-5 22 0,0 0-120,2-7 0,1 0 32,-1 5 0,0-2 47,0-6 1,0-5-1,1 5-102,2 3 1,1 2 86,-3-16 1,0-1 46,3 6 1,0 1 20,0 11 1,0-1-3,0-12 0,0-3 6,0 3 0,0 2-27,0 7 1,0 1 50,0-8 0,0-1-23,0 8 0,0 3-38,-3 2 0,0 1-8,2-3 0,1 2-89,-6-11 50,0 1 1150,5 11-1118,-11-5-306,8-6 0,1-2 95,-1 12 0,0-1 195,1-15 1,0 0-69,3 18 0,0 2-107,0-10 126,0 3-7,0-1-33,0 5 2344,0-5-2071,0 0 1222,0-1-1273,0-6 414,0 12-540,0 2 1377,0 18-1467,0 1 549,0 6-1935,0 0 179,0-6 1249,0 5 1,-5-17-1,-2 4 1</inkml:trace>
  <inkml:trace contextRef="#ctx0" brushRef="#br1" timeOffset="133722">25075 2666 8214,'-33'0'3276,"7"5"-1824,1-3-1735,16 4 1758,-2 0-865,11 1 220,0 6-118,0 6 408,0 7-8,0 13-707,-3-14 1,0 2-1109,0 5 0,-1 1 909,-3-3 1,0 0-9,1 0 0,0-2-673,-1-2 1,1-1 613,-7 21-156,5-16 1,-1 5 0,1-2-76,1 5 0,-2-1 58,-1-3 1,-1 2 0,2-5-89,4-3 0,1-3-346,-7 6 508,11-18-396,0-7-126,6-12-38,1-1 100,6-6-10,-1-12 420,2 4 2322,4-17-2436,-3 11 338,4-5-36,-6 17 1204,-1-2-1234,2 10-454,-7 0-37,5 1-293,-5 12-604,12 1-317,-5 0 146,5 10 549,5-8-562,-13 10 1309,17-6-1052,-8 0 546,2 0 453,3-6 202,-18-1 187,4-6-191,-3 0 346,5 0-716,6 0 626,-11-6 593,10-1-173,-17-12 872,5-1-252,-6-6-164,0-6-180,0 11 91,-11-21-477,-4 1-1690,6 18 0,-2-2 1121,-2 0 0,1 0-881,-2-14-789,-5 0 1060,6 0 506,0-6 0,-6-1 1,9 20-1,0 0 1</inkml:trace>
  <inkml:trace contextRef="#ctx0" brushRef="#br1" timeOffset="136844">25361 4681 14379,'-15'0'270,"4"0"-180,11 0-1,-6 0 91,5 0 0,-5 0-180,6 0-90,-6-6-625,5 5-93,-5-5 2,6 6 896,0 0 0,-6-5-826,5 3 179,-5-3-89,6 5 1362,0 0 182,0-6 332,0 4-716,0-4 0,0 6 222,0 0-180,0-5 694,0 3-736,0-4-90,0 6-401,0 0 1,-6 6 0,-1 1 0</inkml:trace>
  <inkml:trace contextRef="#ctx0" brushRef="#br1" timeOffset="138375">25348 4668 13623,'-13'-18'71,"0"9"-1733,0-3 788,6 7 111,1 3 1446,6-3 680,0 5-709,0 0-501,12 0 488,-4 0 547,11-6 452,-6 4-106,6-9 8,13 3-1629,-4-5 516,-4 4 0,2-1-617,0 0 1,0 0 555,-2 0 1,1 0-69,2 0 1,2 1-321,7-1 1,2 1 103,5 2 1,2 0-471,3 0 1,0 1 269,-2 2 1,1 2-228,-14 5 0,1 1 0,-1 1-750,3 2 1,0 2 0,0 1 559,0 0 0,0 1 0,1 3 19,8 5 0,2 3 0,-5-1-315,-4-1 1,-2 3 207,5 4 0,2 3 0,-4-2-143,-8-2 1,-3 0 661,-4 0 0,0 2 0,-4-1 1,-5 3-1,-4-1 0,-2 4 1,0-1-1</inkml:trace>
  <inkml:trace contextRef="#ctx0" brushRef="#br1" timeOffset="142276">25374 6021 11816,'-19'-7'-2376,"5"-5"1724,1 10 821,1-9-160,5 9 13,0-3 41,1-1 20,0 5-140,5-5 785,-5 6-186,6-6 15,6 5 134,1-5 236,0 6-797,10 0 122,-8 0 74,16 11-1049,-11-8 525,16 26-621,-13-19 76,7 15-157,-5-1 764,1-8 31,1 7 0,1 2-114,9-1 332,2 9 0,0 1-1617,-1-8 1530,-7-2 0,-1 0 169,8-4-416,-4 0-661,9-1 617,-21-12 142,7-1 183,-21-12 795,-8-7-534,-3-1-430,-11-2 0,-2 1-135,3-1 104,-10-2 0,-1 0 2,6 2 5,-20-8-224,12 5-1378,5 5 1066,1-5 658,-5 0-124,16-1 606,-16 0-238,17-5 238,-5 11 1118,0-11-1023,10 17 473,-2-4-772,5 6 12,5 4-270,-5-4 677,6 6-591,0 0 394,0 6 89,6 2-337,-5 5 450,11-6-1054,1 10 467,-5-14-194,15 15-231,-8-6-5,5 3-637,-1 4 817,6 0-679,-9-5 937,7 4 0,1 0-402,1-1 158,13 14 163,-8-18-125,-14 0 136,14 0-99,-15-6-7,-2-1 172,-8-6 307,-5 0 33,-11 0-68,8 0 131,-15 0-124,-1 0 40,4 0 34,-10-6-353,7-1-486,3-6 145,-10 0-531,5-6 461,0 5-143,1-11 233,-6 5-255,10-6 685,-21-6-173,19 10 253,-7-2-162,5 11-107,5 0 189,1 0-363,-4 6 197,8-5-156,-4 10 323,1-4-486,11 6 538,-5 0 95,0 0 43,5 6 626,-5-4-346,6 16-27,6-16-1041,1 16 976,6-5-861,0 1 44,0 5 124,6 0-929,1-5 316,0 5-41,10 0 752,-13-5-177,6 1 0,1 1-64,1-1-33,18 10-70,-11-6-12,-5-5 294,5 5-68,0 0 7,-10-5 144,2-1-18,-11-1 151,-6-5 117,5 0-232,-11-1 841,5-6-174,-6 0-90,-6 0-318,-1 0 291,-6-6-687,0-1-340,-5-12 476,3 5-693,-4-5 27,-6-12 465,10 8-207,-6-4 1,0-1 143,-3-2 358,-2 0 0,-2-1 244,-3 1-254,1 2 0,0 1 6,5 4-37,1 5 1,1 0-158,6 4-160,-7 1-51,17 1 487,-5 11-113,11-5 494,-5 6-179,6 0-331,0 0 325,6 0-74,-5 6 378,16 1-1059,-8 6 423,10 0-839,0 5 496,-5-3 104,5 4-114,5 5 15,-2-8-464,10 14 829,0-9-264,-11 5 226,9-8 0,0 1-209,-3 10 62,15-7 0,0 0-1222,-9 5 1205,-5-14 1,-1 0-3,10 12 14,-7-17-595,13 16 511,-21-22 542,-4 16-253,-12-17 118,-6 5 1031,-11-6 186,2 0-888,-10 0-362,-5-6 74,2-1-571,-4 0 235,-10-17-187,7 14-195,-10-20 87,17 17 0,1 0-972,-8-14 1153,7 11 1,1 0 63,0-3 0,2 0 163,-15-10-137,9 8 1,0-1 152,-3-5 155,-10 1-237,18 7 126,-5 6 1,11 0-78,-5 5-140,6-3 285,6 10-60,-5-5 65,11 6 267,-5 0 602,6 0-642,0 0-178,6 0 63,1 6-354,6 1-250,-6 0 383,10 10-245,-8-8-100,10 16 52,0-5 66,1 6 12,0-6 272,11 10-510,-10-8 398,11 4-136,6 4 2,-4-8-63,-12-6 1,1 0 54,0-3 1,-1 0-261,18 7 172,0-1 116,-3 0-125,-15-11 214,2 4-80,-17-12 559,5 0 2,-11 0 490,-1 0-309,-7 0-208,-6 0 119,-6-12-690,5 4 61,-11-11-261,0 0-194,-3 5 275,3-6 1,1-2-263,-7-3 299,10 5 1,-1-3 90,3 1 1,0 0 322,-9-8-139,12 9 1,0-1 61,-2 0 0,0 1 111,-5-10-137,-4 0 0,-1 1-19,3 6-46,7 5 0,0 2 145,-7 4-587,10 0 217,-4 5 122,7 3 266,11 5 52,-5 0-28,6 0-515,6 5 334,1 3 95,6 5-24,6 6-20,-5-5 20,5 5-488,5 5 289,-2-8-266,4 9 215,11-1-705,-20-2 1120,19 10-250,1-1-132,-7-3 55,-8-12 1,0 0-21,0 3 1,-1-1 149,16 5-177,-13-4 0,2-1 66,0-5 1,-1-1-301,11 10 140,7 3-80,-11-12 224,-5 0-38,0 0-266,-9-6 421,-5-1 108,-6-6 193,-1 0 134,-6 0 461,-6 0 580,-7 0-1100,-1-6-48,-5 5 83,-5-17-699,2 10-84,-10-11-138,-5 0-130,2 5-103,-4-11 310,15 12 0,-1 0-854,-11-14 990,14 11 0,-1 0 50,-5-6 1,1 1 74,-10-10 58,8 7 0,-5-5 0,5 4-741,8 8 1,1-1 817,-17-15 1,1 0 90,13 16 0,1 1-125,1-1 1,0 1-29,-1 2 0,0 1-867,-16-17 895,17 20 211,-10-13-272,5 10-2,4-1-61,-2 1 112,11 1 161,6 5 827,-5-6-811,11 6 2173,-5 1-2411,6 6 1604,6 0-1159,-5 0 24,22 11-567,-12-2 43,8 8 1,3 2-26,1-1-584,15 12 732,-1-6-1437,-7-2 1014,7 4 306,-16-7 0,1-2 116,14 0 1,-9 1 1,3 1-98,1-3 1,1-1 73,-7-3 0,1 0 17,7 6 0,2 0 15,-3-5 0,-1 0-2,-6-3 0,1 1-2,5 1 0,0 1 15,-5-1 1,-1 0-70,11 4 76,-5 2 0,-1 0-90,-6-2 55,12 9-135,-28-6 692,-3-5 5,-5 5 666,0-6 49,-11 11 275,8-14 707,-15 8-973,17-18-391,-11 0-953,11 0 79,-16 0-550,8-6-578,-15-7-371,3-1 39,1-5 158,-10 0 598,8 5 331,-2-4 0,-2 0-250,-9-6 123,13 9 0,-1-1 425,-2-3 1,1 1-909,-12-5 958,11 5 1,-1-1-58,-2 0 1,0 0 37,6 5 0,0-1 13,-6-3 1,0-1 50,2 0 1,2 0-21,2 5 0,1-1-9,-1-3 1,0-1 137,2 0 0,2 0 63,-4-4 7,-8-7 78,10 5 10,5 9-77,-2-3 72,10 8 72,0 4-318,1 0 21,6 1 1139,0 6-1121,0 0 898,6 0-771,-5 6 281,22 12-839,-13-2 569,15 14-125,5-3-977,-7 0 837,7 0 0,1 1-1054,-12-10 1,0 1 941,11 9 0,2 1-103,0-1 0,0 0 258,-5-7 1,2 1-81,-5 0 1,1 2 0,1-1-37,1-3 0,1-1 0,-1 1-792,6 10 1,-1 0 843,8 0 0,1-2-14,0 1 1,-1-2-26,-13-11 0,-1-1-9,11 7 0,0-2-486,-10-12 0,-3-2 652,12 13-293,-10-9 1,-3-1 299,-7-1 966,2 4-1058,-18-12 2675,-6 0-1578,-13 0-563,-3 0 1466,-10 0-1716,-5-6-136,8-1-302,-7-7 1,0-2 35,-5-7-74,8 5 0,-2-2-256,9 1 0,1 0-461,4 5 1,1-1 641,-5-5 0,-1-3-312,-3-4 1,2-2 434,5 4 1,1-1 106,-7-7 1,-1-3 92,8 9 1,0-1 0,1 2 0,-2-4 0,-1 1 0,2 2 0,1 0 0,-1 0 0</inkml:trace>
  <inkml:trace contextRef="#ctx0" brushRef="#br1" timeOffset="148610">26193 2939 13207,'-13'-13'-2678,"0"0"1463,1 0 815,-2-6 561,1-1-20,6 0 309,7-11 178,7 15-229,6-14 728,6 15 371,-5 3-239,-1 17-1226,-7 27 143,-4 5 0,-4 3 16,0-7 0,-2 0-1744,1 11 0,-1-1 1391,1-16 1,-1-2 61,-2 1 0,1 0-466,4 0 0,0 0-42,-5 20 927,6-21 0,0 1-265,-1 3 1,2 0-200,6-4 1,4-1-46,0 3 0,5-4-458,25-2 414,-11-19 1,1-4 215,13-13 175,-11-5 0,4-7 0,-4 2-333,-8 4 0,0-2 436,7-12 1,4-6 0,-7 3 204,-10 11 0,-2 1-34,3-13 1,-2-3 62,-5 1 1,-2 1-206,-5 11 1,-3-1-348,-6-12 1,-5-6 0,-4 5-309,-8 0 1,-4 3-190,5 7 1,-3-1-1,-3 5-2,-2 4 1,-3 5 0,0 4 35,-9 5 0,-2 6 21,-9 2 0,1 6 356,5 10 0,3 7 210,15 1 1,2 3-1,3 2 310,-5 13 1,6 3-187,9-9 1,2 2 0,3 0-19,3 15 0,6-2 113,4-9 0,6-3-276,4-6 0,5-4-676,2-8 1,4-5 358,6-7 0,3-3 240,1 3 1,3-1-1,-8-5 1,2-3 0,0 0-1,0 1 1,1-1 0,-1 1-1</inkml:trace>
  <inkml:trace contextRef="#ctx0" brushRef="#br1" timeOffset="149097">26284 3069 17033,'-27'-10'-935,"-1"0"0,-10-3 152,22 7 612,14 6 687,-3 0-203,5-6 136,5 5-283,8-11 428,7 11-193,18-17 328,-3 10-530,9-11-229,-16 10 0,1-1-454,0 0 1,2 0 387,5-3 0,0 0-149,-2 0 0,-2 0-195,-8 3 1,-2-1 530,10-7-372,-42 11-854,-8 7 946,-9 6 1,-9 5-1,2 2-154,-6 10 0,-1 2 0,6-8 0,-3 2 0,2-1 0,-5 11 1,0-1-1</inkml:trace>
  <inkml:trace contextRef="#ctx0" brushRef="#br1" timeOffset="154757">29809 5397 16467,'-13'-13'-3277,"0"-1"478,0 7 2719,0 19 2719,0 10-1515,6 17-910,1-6 76,6 16-1165,0-1 1276,2-19 0,2 1-71,4 0 0,3-2-337,16 12-1871,6-8 502,5-19 988,1-7 272,2-12 492,-3-7 37,-13-1 0,0-4 292,-4-6 0,-1-4-493,7-7 1,-2-2 518,-3-5 1,-5-2-130,-4-1 1,-5 0-386,-3 2 1,-5 0-298,-10 3 0,-4 3-367,1 8 0,-4 4-347,-3 5 0,-4 2 4,-4 4 1,0 4-303,-21 1 710,20 2 1,0 3 298,-6 11 1,2 3 737,-12 0-295,11 3 1,0 4 384,13-1 1,2 0 1279,-15 19-521,15 10-732,13-18-334,18-2-1370,26-12 527,-10-9 0,5-1-584,11 0 0,3 0 534,-6-3 1,-1 0-49,-1 0 1,-2 0 411,-7-3 0,-2 0 1,1 0-1,-1-1 1,2-3-1,0 1 1</inkml:trace>
  <inkml:trace contextRef="#ctx0" brushRef="#br1" timeOffset="154940">30420 5410 16853,'-22'-21'-3277,"5"8"1461,17 2 2838,0 4-570,0-6 28,12 0 827,2 5-600,7-3-107,15 4 216,-2-6-427,-8 9 0,0 0-568,15-7 1,-4 4-1,-11-6 1</inkml:trace>
  <inkml:trace contextRef="#ctx0" brushRef="#br1" timeOffset="155114">30512 5150 16853,'-36'-11'-254,"1"0"0,5 2 0,6 1-24,12 2-522,11 4-360,1-4 1043,36 1 606,-10-3-697,17 0 1,4-2-290,0-5 1,-6 3 0,-1 0 0,-14 2 0,0 0 0</inkml:trace>
  <inkml:trace contextRef="#ctx0" brushRef="#br1" timeOffset="155423">30915 4850 16853,'-24'-16'-1165,"0"-1"1,-14-9 479,19 13 423,12 7-155,1 6 1198,6 6-1164,6 7-113,7 13-639,7 7 890,-7-8 1,0 1-1295,7 10 1323,5 8 58,-5-7-837,6-8 50,0 3 834,-7-13 1,0-2 15,10 0 226,8 8-812,7-14 1176,-14-9 372,13-2 397,-11-25 805,-10 2 95,-3-20-1436,-12 18 0,-2-1-16,-4-17-376,1 15 0,-4-1-393,-9 3 1,-2 2-720,-11-18 228,6 19 1,-2 1-493,0-1 1,-3 3-217,-1 10 0,0 3 1197,-2-7 0,-1 4 1,-2 11-1,1 4 0,-18 3 1</inkml:trace>
  <inkml:trace contextRef="#ctx0" brushRef="#br1" timeOffset="164145">28534 8361 14087,'-18'-18'-3049,"-3"-3"2090,1 1 881,-5-5-189,17 17 102,-9-9 122,15 15-62,-9-4-326,-14 1 1070,-21 15-117,2-7-894,8 18 1,0 5 985,-1 1-402,12-3 1,-3 8 0,1 1-1061,1 5 0,2 2 1,0-1 985,4-7 1,0-1-1,2 4-136,3 7 1,2 5 0,2-1 0,3-7-191,2-9 0,6-1-77,5 11 0,7 5 0,6-5-137,5-11 0,6-6 0,3 1 360,5 4 1,3-1-1,0-1 1,-4-5-1,1-1 1,-2-4 0,8 0-1,0-1 1</inkml:trace>
  <inkml:trace contextRef="#ctx0" brushRef="#br1" timeOffset="164512">28665 8855 9007,'-13'-7'181,"-1"7"119,-4 13-166,-2 8 3,4 2 1,0 3-77,-6 6 18,9-8 1,1 1-295,-6 12 165,9-8-38,3-4 1,1-1-11,5-1-342,23 13 361,0-27 72,12-2 0,3-2 112,3-11-434,-8 4 1,0-3 382,-10-9 1,-1-3 61,14-6-54,-7-6 0,-3-2-29,-9-1 35,-3 8 1,-4-1-270,-22-19 39,-3 14 12,2 8 0,-5 1 13,-7 6 1,-1 4-59,-17-10-30,3 11 0,0 2 109,1 0 136,7 12 1,3 4 0,8 8 0,-3 16 0</inkml:trace>
  <inkml:trace contextRef="#ctx0" brushRef="#br1" timeOffset="164944">29406 8687 8152,'0'-48'126,"0"11"155,-6 18-177,4 6 229,-15-1-587,14 2 408,-31 4-293,22 8 11,-19 10 0,-3 5 110,6 2 66,4 2 1,-5 6 0,5-4-68,-2 7-2,0 10 0,4 2-1805,13-8 1886,2-8 0,3 1-607,9 6 464,9-3 2,6-2 57,0-10 0,3-2-3,13 2 22,-2 2 0,0 0 2,3 4-38,-7-4 1,-4 2 48,-11 1-86,3 4 88,-18-7 70,-6-3-81,-30 9 300,4-15-186,-7 1 0,-1-3 276,1-5-322,11 2 0,1-2-725,-5-14 629,16 9 1,-7-20-1,15 9 1</inkml:trace>
  <inkml:trace contextRef="#ctx0" brushRef="#br1" timeOffset="165817">30160 8492 15184,'0'-28'-2840,"6"-2"2002,-5-2 264,5 9 2202,-6-13-1470,-6 27-239,-1-8-212,-12 15 0,4-3 636,-8 13 0,-1 7 322,3 2-787,-2 0 1,-1 3 303,-2 18 165,-2-3-529,12 3 0,1 3 266,4-14 1,2 0-616,2 10 1,1 1 248,-1-3 0,2-2-1844,4 11 1882,-1-12 1,4-1-66,9-5 1,2-2-118,11 18 253,-4-19 1,3-1-310,-1-5 0,1-2 527,0-4 1,1-2 77,2-2 1,0-1 90,6-2 1,-2-2 510,14-8-152,-4-10 1,-1-4-233,-15 5 0,-3-2 27,5-10 0,-2-2-206,-6 1 0,-5-1-309,-5 5 1,-2-1-47,1-6 0,-1-1 64,-1-9 1,-4 1-72,-2 8 0,-4-1-96,-5-12 0,-6-5 0,1 5-91,0 8 1,-3 1 215,-4 3 1,-5-3 0,-2 1 0,4 6-153,1 7 1,-1 4 172,-10-3 0,-5 1 0,6 7-201,-1 12 344,5 2 0,2 5 76,7 32 0,-5 4 0,13-13 0,0 0 0</inkml:trace>
  <inkml:trace contextRef="#ctx0" brushRef="#br1" timeOffset="166145">29926 8687 12025,'-20'-22'-2377,"7"-1"2064,1 21 1125,5-3-554,-1 5 687,-3 0-361,10 0 754,-5 0-1158,6 0 369,18 0 12,-3 0-417,23 0 98,-11-3 1,2 0-1354,-1 2 0,0 0 897,9-1 0,3-1 164,-6 1 0,2-1 0,-1 2 49,5 0 0,1 0 0,-2 1 1,2 0-1,-2 0 0,4 4 0,-1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16:17.446"/>
    </inkml:context>
    <inkml:brush xml:id="br0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11978 3485 20948,'-13'-42'-3277,"6"6"0,-5 23 26,11 0 2467,-4 6 612,-1 1 75,4 6 423,-4 0-997,6 0 1355,0 0 197,-6 0-637,5 0 474,-5 0-150,6 0 10,0 0-488,6 0 0,-5 0-90,11 0 0,1 0 90,1 0-90,5 0 0,6 0 0,-3-6 228,9 5-290,13-11 288,-8 5-492,-9 4 1,2-1 375,3-5 1,0 0-1578,-5 8 0,2-1 1513,7-6 0,3-1 47,5 5 0,0 1-1230,-5-3 0,0-1 1171,8 0 0,2 1-54,-14 1 1,1 1 0,-2 0-691,3 0 1,0 1 680,-3 1 0,2 0 0,-1 0-207,11 2 1,-2 0 187,-8 0 1,-1 0 1,3 0 0,-1 0-2,-8 3 0,-2 0-123,15 4-13,3 6-59,-8 6 504,-9-5-576,-2 5 1400,-2 0-1498,-9-5-35,-2 5 2274,-1-6-2332,-11-6 1385,4-1-998,-5 0 1339,0-5-1333,0 5 162,0-6 424,0-6-548,-5 5 529,-2-11-280,-6 5-98,0 0 296,-6-5-222,-1 5 230,0-6-733,-16 0 728,12 6-589,-13 1 650,-12 0-2567,17 5 2260,5-2 1,-1 0 154,-17 3-502,13-1 0,-1 2 469,-1 4 0,0 1-24,1-5 1,1 1-78,7 6 1,0 2-1,-4-4 1,1 1 154,-9 7-242,9-5 1,1 1-103,4 2 1,1 1 112,-20 3-165,15-4 0,-3 0 53,-1-2 0,-1-1-1098,7-2 1,-1 0 1048,-7 3 0,-2-1 88,0-2 1,1-1-691,5-2 1,0-1 713,-8 4 1,-1-2 246,3-4 1,1-1-139,-11 6-157,14-8 1,2-2-275,-5-3 214,7 0-39,2 1 1834,6 6-1803,11 0 2195,-3 0-2204,11 0 1026,0 0-844,5 0 771,-4 0-694,11 6-307,-11-5-245,5 5-91,0 0-13,1-5 379,6 5-138,12-6 346,-4 0-180,11 0 475,12-6 179,-8 5-597,-9-5 1,2 0 331,3 2 0,0 1-1253,-4 0 0,0-1 1128,8-2 0,3 0-96,8 3 0,0-1-42,-8-2 1,2-1-16,-7 4 0,2 1 0,0 0 0,2-2 1,0 0 0,-1 0-27,9 1 0,0-1 15,-10 2 0,1 0 0,-1-1-12,-2-1 1,0 0-1,-2 0-1226,-2 4 0,-1-1 1221,11-4 1,0-2 122,6 0-605,-11 0 561,-11 1 392,-12 0-496,-11 5 1102,5-5-1220,-12 6 96,-1 0-225,-12 0 273,-13 6-12,-2-5 2423,-11 11-2437,17-9 1,0 1-673,0 3 0,1-1 768,-5-2 0,-2-1-71,-6 3 1,0 0-89,8-3 0,0 1 4,-5 2 0,-3 1 91,-9-1 0,0 1 1,12 2-1,0 1 1,1-4-1,1 1 1,-1 0-1</inkml:trace>
  <inkml:trace contextRef="#ctx0" brushRef="#br0" timeOffset="1302">13799 3537 21378,'-14'-7'-3028,"-4"1"2821,17 0-2479,-5 5 3272,6-5-1479,0 0 306,0 5-79,0-5-660,0 0 600,0 5-368,0-5 1582,0 6-350,0 0 1098,6 0 90,1 0 0,6 0 90,17-6 255,-1 5-1255,-5-2 0,2 0 398,11 0 1,2 0-2341,-4 0 0,1-1 1582,10 1 0,3-1 42,-6 0 0,1 0 0,-1 0-1128,5 4 1,1-1 1056,-5-3 1,3 0 0,-1 0-458,-1 3 0,0 1 0,-3 0 447,6-3 1,-1 0-49,-4 3 0,1 0 0,-1 0 22,-7 0 1,-2 0-1,-1 0-486,9 0 0,-1 0 392,3 0 1,1 0 73,-1 0 1,-1 0 122,-14 0 0,1 0-160,7 0 0,1 0 460,-6 0 1,-2 0-425,13 0-63,-14 1 1,-1-2 114,11-5 175,-6 5-196,-7-11 1203,-1 5-945,-17-6 1344,3-6-2229,-11 11-837,0-10 2438,-17 17-1561,-4-5 158,-18 6-414,0 0 389,-6 0 681,19 0 0,0 0 99,-3 0 0,-2 0 332,-4 0 1,0 0-92,3 0 0,-3 0-566,-1 1 1,-4 2 0,-1-1 80,1 0 0,-1 0 0,0 1-993,-4 1 1,0 0-1,0 1 933,2-1 0,1 1 1,1-1 21,6 0 0,1 1 0,1-1-654,-14 3 1,0-1 626,11-2 1,-1 1 0,1-1 145,-10 2 1,0 1-133,-3 2 1,1 1 39,5-3 1,1 0-10,-1 3 0,2-1 36,7-2 1,2-1-55,5 0 0,2 1-37,-13 6-73,24-6-56,2 5 434,6-5-1061,5 0 1854,1 5-2677,7-11 1103,12 11-333,1-11 641,12 11 1578,1-11-1024,12 5-628,-21-5 0,4-2 695,4-1 0,4-3 0,1 1-694,8-1 1,3 1 0,-1-2 363,-1 0 0,1-1 0,-1 0 74,-9 1 1,0 0 0,0 0 0,1-1-71,1 1 0,1-1 0,-1 1 0,-1-1 64,6 0 1,-2 0 0,2 0-595,-3 0 0,1 1 1,0 0-1,-2 0 448,0 1 1,-2 1 0,0 0-29,11-3 0,0 1-25,0 2 1,-1 1-80,-5-1 0,-1 2-39,3 1 0,-1 2 20,-6-1 0,-2 0 2,0 0 0,-1 0-38,-3 0 0,0 0 65,-3 0 0,1 0-115,0 0 0,-1 0 123,0 0 0,0 0-202,17 0 224,-1 0 45,-12 0-96,-1 0 695,-17 0-695,2-6 2114,-21 5-2201,2-5-1330,-34 0 1328,-1 5 1028,9-2 0,-1 0-881,3 3 0,0 0-10,-6 0 1,0 0 41,2 0 0,-1 0-262,-6 0 0,-2 0 440,3 0 1,0 0 529,0 0 0,0 0-619,-3 0 1,1 0-6,5 0 0,0 0-52,-2 0 1,-1 0-127,-2 0 1,-1 0 48,5 0 0,0 0 47,-3 1 1,-2-2-24,-9-2 0,2 0-50,12 3 0,1-1 25,-14-5 1,2 0 13,17 3 1,2-1-733,-14-3 294,15 1 29,25 6 356,13 0 0,19 12 0,8 2 1</inkml:trace>
  <inkml:trace contextRef="#ctx0" brushRef="#br0" timeOffset="6796">11614 6307 26081,'8'-7'-3277,"3"-5"575,-4 11 3839,6-5-1167,-6 6 358,10-6-232,-8 5 310,10-5-787,-6 6 774,6 0-153,1 0-691,6 0 322,0 0-104,6 0-25,7 0-155,-4 0 108,2 0 305,6 0-282,-1 0 327,6 0 0,3 0-420,-21 0 1,2 0 416,14-2 1,6 0 0,-6 0-1537,-13 2 1,-1-1 1528,3-3 0,4 0 1,-3 0-1,4 3 0,-3 1-238,-4-3 1,3 0 225,7 0 1,5 1 0,-4 1-8,-6 0 0,2 1-6,-1-2 0,7 1 1,-1-1-1,-6 1-19,-3 1 0,0 0-24,1 0 1,6 0 0,2 0-1,-3 0 40,8-2 1,0 0-1,-2 0-198,-5 2 0,-1-1 0,3 1 184,1-2 1,4 1 0,-1-1 0,-9 1-20,-7 1 1,-1 0 39,2 0 0,7 0 0,0 0 0,-7 0-33,-2 0 1,0 0 11,10 0 0,6 0 1,-5 0 53,-13 0 1,1 0-61,8 0 1,5 0-1,-6 0 1,-10 0 0,-1 0-5,13 0 1,-1 0 6,-11 0 0,1 0 31,5 0 0,4 0 0,2 0-8,9-2 0,2 0 0,-1 0 600,-6 2 0,-1 0 0,2-1-572,-5-2 1,2 0-1,-2-1 1,-6 2-14,-3 1 0,-1 0 33,9-2 1,5-1-1,-6 0-37,-10 3 0,-1 1 11,10-2 1,5 0-1,-1 0 1,-6 0 0,-1 0 0,-1 0-112,13 2 0,0-1 223,-10-3 0,2 0 0,-4 0 14,4 0 0,-4 1 5,-5-1 1,0 1-21,12-1 1,-4 2 139,-6 2 153,-4-3 0,1 0-113,18 2-23,-10-11-513,11 11 90,-30-11 531,7 5-743,-11-1 629,-6-9-1739,-1 14 2112,-6-14-2669,0 16 479,0-11-584,-6 11 2046,-18-11-354,6 11 524,-10-2 1,-3 0 1109,-1 3-1034,-7 0 1,-1 0 1373,-5 0-639,-3 0 1,-1 0-322,23 0 1,-1 0-459,-13 1 0,-6 1 0,5 1-255,6 0 1,0 1 159,-2-1 1,-7 0-1,0 0 1,6 1-476,-2 2 1,0 1 439,-4-3 1,-7-1 0,-1 0-1,7 0-434,1 1 1,0-1 416,5 0 1,-6-1 0,-3 1 0,3-1 0,5-1-24,-8 0 1,-1 0 23,9 0 0,-6 0 0,-3 1 0,3-1 0,5 0-19,6-1 1,4 0 0,-4 0 6,-6 0 1,-6 0-1,-2 0 1,2 0-1,7 0 13,-8 0 1,-1 0-48,8 0 0,-6 0 1,-4 0-1,4 0 0,7 0-919,-7 0 0,2 0 946,9-1 0,-4 1 1,0 0-1,3 1-3,-1 0 0,3 2 0,1-1-21,-5-2 1,-2 1 74,4 0 1,-6 1 0,0 0 0,3-1-56,2-1 0,3 0 0,-2 0-227,-6 0 0,-2 0 1,3 0 251,-4 0 0,5 0 3,14 0 1,3 0 584,-23-6-672,16 5 1,0 1 5,-18-6 40,6 3 1,0 0 15,17-1 0,0 1-39,-18 0 1,2-1-248,4-8 103,2 11 0,0 1 36,4-6 2148,-11 6-2218,13 6 103,2 1 5,1 0 405,8 4-687,8-3 2702,3 11-3660,1-5 1167,-5 11 1,-1-11 0,-7 5-1</inkml:trace>
  <inkml:trace contextRef="#ctx0" brushRef="#br0" timeOffset="9964">13005 7633 24231,'-7'-13'-3277,"2"6"0,5 1 0,0 6 3855,0-5-1761,0 3 338,0-4 391,0 6 544,0 0 1515,5 0-146,3-6-232,5 5-968,6-5 1524,-5 6 160,10 0-180,-9 0-1763,9 6-352,14-5 294,-8 5 274,11-2 0,2-2-462,5 0-847,-9-1 1,8 2 0,-6-2 976,-9-1 0,0 0 163,16 0-1,2 0-1168,-8 0 0,-3 0 1296,-10 0 0,1 0-657,12-1 1,6-2 0,-5 2 604,-11 0 0,1 0-78,13-1 0,7 0 0,-8 0-24,-13 2 1,-1 0-10,11 0 0,6 0 0,-6 0 32,-10 0 0,-1 0-40,10 0 0,5 0 1,-6 0-41,-13 3 0,1 0 9,14-2 0,6-2 0,-7 3-77,-15 3 0,0 1 61,21-4 0,8-3 0,-8 1-6,-20 3 1,0 0 64,7-2 0,8-1 0,1-1 1,-8 1-13,-5 0 0,-1 0-6,6 0 1,5 0 0,1 0-1,-6 0 40,-3 0 0,-1 0 49,15-1 1,7-2 0,-7 1 16,-17 2 0,-1-1-14,14-2 1,6-1-1,-6 0 29,-15 0 1,1 0-74,14 1 1,6 1 0,-5 0-41,-12-1 0,2 0 36,1 1 0,6 1 1,1-1-1,-6 1-68,-3 1 1,1-1 38,3-1 0,7-2 1,4 0-1,-1 0 1,-4 1 66,3 0 1,-4 0 0,5 0 152,-2 0 0,4 0 0,3 0 0,0 0 0,-1 2-276,-6 1 0,1 1 0,-1 0 0,-1 1 0,0 0 316,6 0 1,-2 0-1,1 0 1,0 1-340,-3-1 0,3 1 1,-1 0-1,-2-1 0,-4 1 469,-1-1 1,-4 0-1,2-1-423,10-2 0,1-1 0,-7 0-1199,4 0 1164,-12-1 1,-2 1 0,-4 2 109,-2 0-171,-7 5 0,-6 2 1,0 6-1</inkml:trace>
  <inkml:trace contextRef="#ctx0" brushRef="#br0" timeOffset="14587">8753 11690 21038,'-7'-13'-3277,"-5"6"0,10 1 1014,-4 6 3493,6 0-440,0-6-1521,0 4 272,0-3-895,0 5 2468,6 0-676,2 0 913,-1 0-1441,11 0 90,-10 0 1167,11 5-506,-1-3 421,3 10-1659,10-11 525,-3 5-186,-2 0 2,10-5 283,-7 5-171,10-6 451,10 0-242,-18 0 224,10-3 1,1 0-1484,-5 2 1326,-2-2 1,2 0-9,-11 3 0,-1 0-112,18 0 29,0 0 1,-1 0-62,-2 0 45,8 0 0,0 0-86,-8 0 44,6 0 0,5 0-18,-7-3 1,-1 0 13,-4 2 0,0 1 79,1-4 0,-1 2-98,-10 1 1,-1 2 97,15-1-106,2-3 0,1 0 101,2 1-43,-12-1 0,5-2 0,-4 2 37,12 1-64,-10-1 1,1 0-8,-4 3 1,-3 0-59,13 0 66,-11 0 0,6 0 0,-3 0-21,-7 0 0,0 0-23,15 1 1,2-2 61,-7-1 1,-1-1-47,-12 2 1,1 0 20,11-1 1,1-1 65,1-1 0,-1 2-33,-7 1 0,3 0 15,6-1 1,4 0 0,-3 1-55,-3 3 0,1 1-3,-4-1 1,6-1 0,0 1 0,-6 1-74,1 3 1,0 1 5,3-4 0,6 1 1,0-1-1,-7-1 18,-3 2 0,-1 0-10,8-2 1,9-1 0,-1 0-1,-7 1-16,-5 1 1,1 0 83,-5-3 0,7 0 0,2 0 0,-1 0 0,-8 1-697,8 2 1,0 0 680,-5-2 0,8-1 0,3 0 0,-3-1 0,-6 1 64,6 0 0,1 0 5,-6 0 1,6 0-1,3 0 1,-3 0-1,-7 0-1187,4 0 0,-2 0 1185,-8 0 1,4 0 0,-1 0 0,-2 0 51,1 0 0,-3 0 0,-1 0-325,8 0 1,3 0 276,-3 0 0,7-1 1,-1 1-1,-5 1-507,5 2 1,-1 0 498,1-3 0,3 0 0,-2 1-65,-10 1 0,-1 0 1,-2 0-416,7-2 1,0 0 398,-8 0 0,1 0 1,0 0 150,16 0 1,-4 0-141,-15-1 0,0 2-107,14 0 1,-1 3-54,-15 2 1,-3 1 38,20 8 0,-17 9 0,-19-3 1</inkml:trace>
  <inkml:trace contextRef="#ctx0" brushRef="#br0" timeOffset="17144">8610 12808 10662,'0'-22'-2161,"0"-1"1561,0 22 525,0-5-78,0 6 741,0 0-207,0-6-275,0 5-309,0-11 293,0 11-90,0-11 90,0 11 0,0-5-473,-6 0 167,5 5 293,-5-5-1,6 6 397,0-6-473,0 5 0,0-5 90,0 6 113,0 0 103,6 0 0,-5-6-292,10 5 34,-9-5 50,9 6 284,-3 0 91,5 0-473,-6 0 0,16 0 0,-13 0 292,20 0-340,-15 0 333,4 0-375,5 0 90,4 0 0,11 0 0,-6 0 0,-7 0-90,5 6 20,-10-5 45,11 11-110,6-5 64,-16 0-49,15-1 61,-6-6 59,-2 6 15,15-5 43,1 5-2253,-9-12 2333,-10 3 1,3-1-63,5-5 0,1-1 26,-9 6 1,1 0 12,22-9 1,-1 2-1527,-3 9 1476,-14-7 1,0 0-345,-5 5 0,-1 1 377,17-4-85,2 1-222,0 0 173,-21 5-22,13-5 29,-10 6-27,7-6 1716,0 5-1694,-1-11 53,6 11-55,-15-5 85,19 6-253,-26 0 146,20 0-212,-20 0 1647,2 0-1460,-12 6 0,-6 1 0,0 6 1</inkml:trace>
  <inkml:trace contextRef="#ctx0" brushRef="#br0" timeOffset="18666">10755 12678 17796,'-39'-13'-931,"14"6"1,0 1 804,-11-1 190,10 7 392,62-4-35,-1 2-639,-4-2 1,7 0-1,1-1 305,4 0 1,1 1 0,-1 0-389,-6 1 1,-1 1 0,3 0 362,6-1 1,4 0 0,1 0 0,-2 0 33,-8 0 1,-1 0 0,-1-1 0,0 1-16,7 0 1,0 1 0,0-1-58,-6-2 1,3 0 0,-4 0 0,-7 2-418,8 2 250,3-5 84,-36 6-12,-12 0 16,-36 0-19,15 0 88,-15 0 0,-6 0-64,3 0 1,-2 0-565,11 0 1,-2 0-1,-1 0 1,2 0 601,-2 0 0,2 0 0,-2 0-22,-2 0 1,-5 0 0,3 0 0,6 0 286,7 0 0,0 0-234,-11-2 0,-5 0 0,8 0-64,-3 1 133,9-5 0,4 0-276,13 5 384,21-5-636,10 6 440,18 0 0,4 0-2,10 0-571,-7 1 1,7 1-1,-4 1 560,-8 0 0,-2 1 19,0-2 1,2 0-1,0 1 41,14 3 1,-1 0-53,-14-3 0,3 1 52,3-1 0,7 1 0,1-1 0,-5 0-69,-7 0 0,-3-1 0,3 0 34,5 0 0,5-1 0,2 0 0,-2 0 0,-6 0-37,-4-1 1,-4 0 0,4 0 42,9 0 0,7 0 0,-2 0 0,-8 0 19,-5 0 1,-3 0-8,-1 0 1,3 0 0,-5 0 77,12 0 1961,-9-6-1850,-9-1 254,-49-12-1021,-3 5 486,-4 6 1,-8 2 0,-2 1-552,1 1 0,-2 0 0,-1 1 0,2 1 594,-5-1 0,1 1 0,-3 0-5,2 0 1,-3 1 0,-3 0-1,1 0 1,4 0-153,1 1 0,2-1 0,2 2 0,-1-1 99,0 1 1,1 1 0,-1-1 0,1 1-34,0-2 1,1 0 0,0 0 0,2 1 316,-6 3 1,2 0-1,2 0-47,-1-4 1,-1 1-81,-5 2 0,-3 2 0,8-1-37,-6-3 141,19 2 0,3 0 103,9-3 1598,33 0-1804,-12 6-169,27-4 1,9-3 139,2 7 104,1-5 0,11-2 1,-7 1-193,-13 0 1,0 0-2,7 0 1,8 0-1,-1 0 1,-7 0-15,-4 0 1,0 0 50,5 0 0,9 0 0,-1 0 0,-6 0 0,-1 0 0,0 0 49,2 0 0,6 0 0,2 0 1,-2 0-455,-10 0 1,-2 0-1,0 0 1,-1 0 427,9-2 0,0 0 0,-1 0 18,4 0 1,0 0-1,-13-1 44,-11-4 138,3 1-32,-36 6-102,-34 0-89,3 0 591,7-1 0,-2 2-674,-5 1 0,1 2 384,8-4 0,0 1-320,-10 2 0,-3 0-13,-2 0 1,0 0-382,9-3 1,-2 1 420,1 0 0,-6 1 0,0 0 0,4-1-1117,-5-1 0,0 0 1111,-4 0 0,-4 0 1,1 0 2,11-2 0,1 0 0,0 0-146,4 2 0,0 0 0,-2-1 108,-6-3 1,-4-1 0,1 0-1,6 1-32,-3 3 1,3-1 24,2-1 0,-3-2 0,8 2-351,1 3 1712,16 0-1413,3 6-38,36 7 1,-1 1 0,21 5 0</inkml:trace>
  <inkml:trace contextRef="#ctx0" brushRef="#br0" timeOffset="23997">7088 15253 21591,'-7'-8'-3277,"1"-3"0,6 9 1205,0-15 1830,0 14-58,0-20 47,0 20 176,23-20-554,-12 14 1160,12 0 1,3 0 1020,2-4-1261,17 0 952,0 0-514,-15 6 0,4 1-381,10-1 0,2 1-734,-4 2 0,0 0 308,4-1 0,2-1-51,-5 2 1,1 0 0,-2-1-169,-3-2 1,3 0 230,-6 2 0,7 0 0,2 0 0,-2 0 1,-6 0-155,5-2 0,-1-1 94,-1 3 1,6-2-1,-1 1 1,-6 0 128,-2-1 1,-2-1 44,9-1 1,0 0-396,-3 2 1,-1 1 383,-8-1 1,0 1-84,10 2 1,-2 0 1,2-2 35,-12 6-123,-24 0 337,-18-5-810,3 3 299,-15-3-64,-8 5 158,3 0 143,-20 0-55,20-6-50,-20-1 42,26-1 279,-25 2-573,31 1 355,-19 3 37,-8-9-200,18 9 198,-4-1 1,2 0 978,10 3-807,-18 0 227,10-5-262,4 3 847,3-3-1266,14 5 556,22 5-453,-7 3-261,15 4 1134,-1 2-1196,4 4 200,-1-3-46,-3 4 66,-10-6 386,-2 0-413,8 5 311,-6 3-403,5-7 314,-12 3-418,-1-9 464,-1 5-392,-3-6 128,3-1 530,-10-1 495,3-3 95,-9 4-82,9-6 471,-9 0-371,10 0 351,-11 0-104,11 0-230,-5 0-714,6-6-868,11-1 695,-2-12-761,15 4 460,20-9 408,-1 10 1,-11 1-1,0 1 1,-6 2-1,0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25:53.861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6646 6268 7533,'-14'-25'269,"0"-1"1,-6 0 0,-2 6-90,-1 13 0,-15 0-270,19 1 180,-6 6 0,11-6 0,-5 5-180,11-5 270,-9 6-90,14 0-360,3-6 180,9 5-90,38-11 225,-20 8 0,1 1-45,6-1 0,0 1 0,3 1 0,-4 4 0,2 11 0,-11 1 0,-18 11 270,-12-11-270,-13 17 135,-2-15 0,-2 1-90,1 0 0,0 0-291,-7 0 0,2-2 336,-1 4-90,-2-6 90,22-6-270,-10-1 180,17-6 90,-5 6-90,6-5-90,6 5 0,1-6 312,0 0-312,5 0 90,-11 6 0,5-5 0,-6 11-90,0-11 270,-6 11 90,-1-5-270,-6 6-90,0 0 270,0 0-90,-6 6-90,5-5 180,-11 5 89,10-6-269,-3 0 0,5 0 0,6 0 180,-5 0-270,11 0-90,1-6 270,30-1-269,-6-6 55,3 0 1,1 0 123,-2-2 0,0-2-488,2 1 0,-1-1 488,2-2 0,0-1 90,3-2 0,-2-1-90,13-4 0,2 1 270,-15 1-270,-15 11 0,-2-5 360,-18 6-270,-10 6-90,-17-5 180,2 10 0,-2 1-567,6-7 1,0 0 431,-11 7 0,-1 1 0,2-3 0,3-1 45,7-2 0,1 0-135,-7 3 0,2-1 887,-9-2-842,6 5 180,12-11-630,15 5 180,20-6 90,23 0 0,-1-6-216,-9 5 0,3 1 351,2-6 0,-1 0-45,-5 6 1,-1-1 44,6-5 0,0 0 45,13 5-90,3-5 1342,-1 6-1342,-13 11 323,-14-2-323,-25 16 450,-20-5-136,4-10 1,-2 0-207,1 3 1,-1-1 116,-5-5 0,1 0 88,-1 6-133,5-7 116,12 0-656,5-5 180,-1 5 0,8-6 330,8 6-420,22-5-360,-1 5 607,1-6 1,2 0 0,-7 5 0,-1 2-1,8 0 1,0 0 0</inkml:trace>
  <inkml:trace contextRef="#ctx0" brushRef="#br0" timeOffset="1618">7102 5279 7533,'-15'-20'809,"-3"-4"-539,17 9-540,-11 2 270,11 7-90,-5 6 270,6 0-450,6 0 90,1 12 270,0-9 90,-1 20 90,0-14 180,1 16-270,1 1-180,-2 1-116,-1 5 206,-4-7 0,5 2 269,0 16-448,1-1 133,-3-14 1,-1 2 45,0-4 0,0 0 180,-3 14-90,0-8 360,-6-19-270,-1-19 89,0-3-179,-11-33 90,4-5-775,2 12 1,-2-2 459,1-5 0,0 0 0,3 2 0,0 0 0,-1-2 0,3 1-204,3 4 1,3 1 113,-2 6 0,2 1-135,2-10 270,0 15-90,0 16-180,0 8 1064,6 13-884,1 13 180,0 13 0,-1 7-75,-3-17 0,0 0-15,-3 4 0,1-1 45,2-1 0,0-1-45,0 5 0,0 0-17,0-8 0,1-1 107,0 1 0,-1-2 90,3 8 539,0-14-89,-5-19-180,5-19-181,-6-20-314,1 11 0,-2-3 6,-1-7 1,-2-2-7,-2-2 0,-1-1-435,0-6 1,-1 1 344,-1 1 0,0 1-45,2 0 0,1 1-155,-1 8 0,1 2-114,-1-11 359,1 16-1260,6 34 1384,12 10-394,-5 9 0,0 5-45,9 1 1,0 3 274,-2 14 1,-1 3-1,1-8 1,-1 0-1,-4 7 1,1 0-1</inkml:trace>
  <inkml:trace contextRef="#ctx0" brushRef="#br0" timeOffset="2979">9937 9194 7533,'-13'-13'-540,"5"5"630,-3-3-90,-2 4 0,4-6 180,-9 5-90,17-3-90,-10 10 90,9-11 90,-9 11 359,9-11-269,-10 5 450,5-6-91,0 0-359,-5 5 0,11-3-360,-5 9 180,6-4-180,0 6 0,0 0 0,6 0 0,1 6-180,18-4 91,8 4 179,13-6-90,-20 0 0,0 0 90,1 0 0,-1 0-90,19 0 0,1 0 180,-19 0 90,-8 5-90,-31-3 179,-21 10-134,7-9 0,-2 1-1231,1 2 1,1 1 1185,0 0 0,1-1 0,-14 1-454,6 5 454,1-11-90,6 10 0,-6-9-90,5 10 180,7-5-90,20 6 90,14 0-180,13-6 180,16 5-135,-15-9 0,3 1 685,2 2 0,2 1-730,4-1 0,-1 1 0,-11-1 1,-1 1 450,13 6-361,-21 6 270,-23-5-90,-27 11-90,9-15 0,-2 0-198,-4 3 1,-1 0 152,-2-3 0,1 0 135,-11 9 617,4-6-1067,19-6 270,18 5 0,19-11-90,29 11 90,-13-11 0,4-1-655,4 3 1,1 0 654,3 0 0,-1 0-90,-7 0 1,-2 1-1,-9-1 0,-2 1 90,5 2 372,-22 0-462,-8 1 450,-13 0 0,-31 10-450,7-8-54,7-1 1,-3 2 233,1 0 0,1-1-652,6-5 1,-1 0 651,-8 5 0,0 0-45,8-3 0,0 1-76,-1 0 1,1 0 30,-20 12-90,20-12 0,14-1-89,18 0-1,1-5 180,12 5-90,13 0 45,-7-6 0,2 1-114,3 5 1,0 0-22,4-6 0,-2 1-180,14 11 2493,-14-11-1863,-25 11-101,-14-5 11,-14 0-180,-2 2 0,-3-1 90,-1-3 0,-1-1-337,-10 8 0,-2 1 337,0-3 0,2 0-90,10-3 0,1 0 0,1 2 0,3 0 0,3-2 612,1 0-972,18-1 0,8-6 180,13 6 1,6-5 89,0 5-180,1-6-1152,4 0 1242,-3 0-524,15 6 704,-20-5 0,13 11 0,-16-5 0</inkml:trace>
  <inkml:trace contextRef="#ctx0" brushRef="#br0" timeOffset="3578">10547 8036 7533,'-6'-34'1619,"0"9"-1259,12 25-540,1 25 90,5 10 180,-5-8 0,0 3-466,-1 2 1,0 1 509,-2 3 1,0 0-400,1 6 0,1 0 265,-2 3 0,0 1 89,-1 3 1,1 0-30,0-14 0,0 0 0,-1-1-60,-2 13 0,0-1 135,2-5 0,-1-4 45,-2 9 270,0-21 89,-5-25-179,-8-25 180,-1-15-585,1 6 0,1-3-310,1-3 0,2 1 265,-1 1 0,0 2 45,0 1 0,1 1-180,2-6 0,1-1 45,-1-3 1,0 0 179,3-1 0,1 1-135,0 2 0,0 3-135,3-7 90,0 1 90,0 18 969,0 2-969,6 18 0,-4 1 180,4 6 90,-1 0-360,-3 12 0,9 14 225,-9-2 0,-2 4 262,3 6 1,0 4-608,-2-5 0,-1 1 0,-1 2-793,-2 6 1,-2 2 0,1 0 1065,2-3 1,0 0-1,-3 0 1,-3 3-1,-3 1 1,0-2-1,2-8 1,-1 0-1,1-1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37:31.144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3524 5449 7533,'-18'38'419,"-1"0"1,2 0 0,7 4-1,16-1 1,8 5 0,2-2-480,-4-4 0,2 0 0,2-1-390,6 4 0,3 0 1,-2-5 449,-1-2 0,0-7 0,19-6 0,-28-30 0</inkml:trace>
  <inkml:trace contextRef="#ctx0" brushRef="#br0" timeOffset="147">3329 5279 7533,'-5'-34'-45,"0"0"0,1 0 0,9-3 0,2 3-135,-6 3 0,4 6 180,23 7 0,-15 18 0,7 0 0</inkml:trace>
  <inkml:trace contextRef="#ctx0" brushRef="#br0" timeOffset="1569">3902 5657 7533,'-34'-26'1439,"2"5"-360,18 3 181,3 11-91,11 1-1169,23 23-360,0-1 0,1 5 0,2 1-133,-3-4 0,1-1 223,2 6 0,0-1 135,-3-8 0,0-1-90,0 4 0,-1-4-314,11-4 449,-12-9 90,-10-26 90,-12 2 0,-4-4-1,2-2 1,-1-1-235,-2-4 1,-1 0 99,0 7 0,1 2 45,-2-19 603,2 19-603,18 19 90,3 14 90,17 25-180,1 3-172,-14-15 0,1-1 172,19 7 0,0-7 390,-6-18-390,-1-14 0,-12-26 45,-12 13 0,-3-1-183,-1-3 1,-2 1 362,-2-1 0,0 2-46,0-19 91,5 14-270,-3 15 438,10 12-528,-5 23 0,12-1-630,7 22 91,7-17-361,12-2-314,1-13 764,-17-15 1,-1-6 404,0 0 0,-2-4 135,1-9 0,-2-3-398,-1-4 1,-3-1 397,-9 3 0,-3-1 270,2 1 0,-4 1-151,-5 5 0,-4 2 1680,-10-14-539,-8 7-271,-13 12 90,-6 7-359,0 13-270,0 13-180,12 13-450,2 8 450,18 5-720,18 0-180,11-6 360,-1-19 1,3-2-271,22 7 360,-20-17 0,0-3-225,3-1 1,0-3 134,-4-6 0,-2-4 270,-2-4 0,-3-1 810,0-21 12,-12-3-193,-17 10-179,2 2 531,-16 18-711,17 2-90,-4 12-270,12 0 124,6 12-303,13-3-1,14 9-540,2-10 335,8-3-245,-18-4 1,1-2-192,6-6 1,2-3 370,6-2 1,0-3-302,2-7 1,-1-3 615,-3-3 0,-3-1 135,-5 5 0,-1 0-86,-5-4 1,-3 0 175,5-13 339,-13-4 741,-13 7-91,-13-1-809,-2 11 1079,-3 3 739,-7 12-1008,-8 0-181,-8 6-629,-3 13-90,10 8-90,8 7 1015,13 3-1285,7 2 181,6-4-1,6 3-288,13-1-252,14-8 270,-8-5 1,2-3-53,2-6 1,1-4 231,3-3 1,0-3-177,0-6 1,-1-4 535,-4-1 0,-3-3-180,-7 2 0,-3 0 359,8-18-89,-21 6 720,-8 5-91,-8 1 299,-18 13-479,5 13 108,0 19-917,9 8-180,10 7 180,3-3-90,16 7-3097,4-3 2893,11 4 294,-5-12 0,1 1-1090,-4-7 1,0 1 1224,9 9 0,2 2-373,-6-9 1,0 1-1,1 1 298,4 3 0,1 2 0,0 1-105,-4-3 0,1 1 0,-1 0 0,-1 0-392,4 4 0,-1-1 1,-2 1 466,-6-5 0,-2 0 0,-3 1-480,1 11 0,-5-1 999,-8-8 1,-3-1-460,0 6 0,-5-3 941,-8-12 0,-4-5-761,-28 2-135,17-19 0,-1-6 353,-3-4 0,0-6-309,-1-7 1,3-6 90,6-9 0,3-2-135,1 6 0,4-1 0,6-5 0,3-1-90,4-5 0,1-2-274,0 11 0,1-1 0,2-1 251,3 2 1,3-1 0,1-1 0,0 2 7,-2-4 0,-1 1 0,4 0 30,4 0 0,3 0 0,1 1 60,-1 5 0,0 0 0,0 0-293,-1-1 0,0-1 1,0 0 322,2-2 0,-1 1 0,-1 1 15,-2-6 1,-4 4 418,-3 11 1,-4 4-405,-14-2 630,-2 18 2212,-21 7-2302,2 25-361,10-10 1,1 4 609,2 11 1,3 4-565,4-1 0,2 0-977,4-2 0,3-1 662,3-1 0,4-2 179,8-3 1,4-3-2015,16 8 1925,-10-12 0,4-4-633,9-4 1,3-5 272,8-3 0,4-6 270,-5-3 0,2-3 0,-1-2 0,-3 0 0,-1-1 0,0-2 0,0-5 0,0 0 0,0-1 0</inkml:trace>
  <inkml:trace contextRef="#ctx0" brushRef="#br0" timeOffset="2253">7023 3875 7533,'-27'-27'1079,"2"2"-4356,0 1 2963,10 8 494,-4-2 1,1 0 269,2 2-170,-14-15-100,16 23-1081,1-4 991,7 12-360,12 17 270,1-1-270,12 24 1,4 4 224,-9-19 0,4 1-203,4 7 1,5 7 0,1 2-1,-3-7 227,3 1 0,1 0-213,-3-2 0,5 6 0,2 3 0,-1-2 0,-4-7-66,-3-4 0,-3-5 1,3 4 47,2 6 0,4 6 0,1 2 0,-1-3 1,-6-7 140,4 2 0,-3-3 111,-2 2 0,1 3 0,-7-6 0,-5 8 0,-7 0 0</inkml:trace>
  <inkml:trace contextRef="#ctx0" brushRef="#br0" timeOffset="2507">7075 4564 7533,'-13'-33'1124,"2"-6"0,3-6-1214,12 6 1,1-1-1049,-8-7 1,4 0 957,18 3 0,5 3-270,-11 13 0,2 2-1189,13-10 1,1 1 976,-12 13 1,2 1-73,9-5 1,-1 5 828,-4 6-190,13 2 95,-27 7 1931,8 23-1481,-16-1 1798,5 28-1798,-6-15-702,5-4 1,1-1 251,3-1 482,16 7-1021,-5-17-543,12-5 1082,-10-14 0,8-9 0,-10-11 0</inkml:trace>
  <inkml:trace contextRef="#ctx0" brushRef="#br0" timeOffset="2629">7102 3342 7533,'-15'-27'-68,"-3"8"1,22 13-1,-2 6 1</inkml:trace>
  <inkml:trace contextRef="#ctx0" brushRef="#br0" timeOffset="2885">7114 3537 9332,'-14'0'2608,"2"0"-1708,12 6-91,12 13-449,2 8-450,1-3 0,2 3-504,1-1 1,3 1 8,4 8 1,2 1-492,-1 3 1,1 0 400,5-2 1,0 0 134,-5-4 1,0-1-1100,-1-5 1,0-4 1564,7 5 0,-9-9 0,-11-13 0</inkml:trace>
  <inkml:trace contextRef="#ctx0" brushRef="#br0" timeOffset="3058">7673 3966 7533,'-29'0'2248,"0"0"-269,22 0-2339,0 0 181,2 0-721,5 0 450,5 6 181,2-5-991,12 5 1260,-4-6 0,9 6 0,-4 1 0</inkml:trace>
  <inkml:trace contextRef="#ctx0" brushRef="#br0" timeOffset="3196">7530 3563 7533,'-43'-20'989,"8"7"-1978,35 7 989,6 6 0,1 0 0,6 0 0</inkml:trace>
  <inkml:trace contextRef="#ctx0" brushRef="#br0" timeOffset="3615">7752 3589 7533,'-22'26'3238,"16"6"-2519,26 7-1331,1-14 1,3 2 1061,7 5 0,3 1-931,-7-8 0,2 1 0,0 1 451,4 3 0,0 1 0,-1-1-536,-4-4 1,0-2-1,-2 1-244,9 10 1,-1-1-46,-4-1 1,-4-3 124,4 7 371,1 1 532,-31-27-533,-19-16 0,-14-20 180,2 1 0,-2-4 363,2-7 0,0-4-93,4 9 0,-2-1 0,3 1-45,0-7 0,2 1 0,-1 1 0,1 0 45,7-3 0,3 1-90,2 8 0,2 0 0,-1-6 0,3 1 0,8 7 0,6 3 185,15 2 1,7 4 39,6 5 0,1 10 0,6 15 0,-6 14-46,-13 17 1,-12 8-120,-9-17 0,-4 2 0,-4-2 110,-11 19 1,1-23-1341,8-51 3635,14-11-2465,6-3 0,5-7 0,0 3 0,-2 6 0,1 1 0,3-12 0,1 0 0</inkml:trace>
  <inkml:trace contextRef="#ctx0" brushRef="#br0" timeOffset="4528">8246 3303 7533,'-28'-7'1092,"1"0"0,-7 6 0,7 7 1298,15 22-2300,8 18 45,17-14 0,7 0-1368,7-2 0,4 0 1263,-6-3 0,1 1 0,1 0-622,3 2 1,1 1 0,0-1 531,-1-4 0,-1-1 0,-1 0 30,-2 1 0,-1 1 0,1 1-488,0-1 1,1 2 0,0-1 0,-3-2 247,3 4 1,-2 1-31,7 8 0,2 5 0,-10-7 1374,-14-6-534,-41-18-90,-6-34 0,-7-16-293,14 11 0,-3-4 1,1-2-1,1 2-690,-1-3 1,2 0-1,2-2 443,3 1 0,0-4 0,3 1 1,4 1-1,1-12 0,5 1-152,2 10 1,0-1-1,4 0-73,6-12 1,6 4 599,5 11 0,6 5-555,7 5 0,4 5 225,-2 8 0,1 4 0,2-1 0,0 6 45,5 15 90,-3 13-510,-28 3 0,-5 2 330,1 15 180,-5-16 0,-1-3 802,-7 0-892,2 0 450,-2 0-180,2-6-90,5-1 0,-5-6-270,11-6 34,-5 5-213,12-11 179,1 5-90,12-12-450,6-7 270,3-7-45,10-6 1,2-3-865,-19 13 0,1-1 1149,6-3 0,2-2 0,-2 3-150,12-8 1245,-20 11 0,-1 0-1110,4-2 0,-3-2 495,3-20 0,2 0 1349,-37 2-990,-15 18 810,-19 1 109,20 14 0,0 3-782,-1 0 1,2 4-657,-10 11-560,16 1-219,44 11 40,23-11-136,-14-6 1,4-3-149,-2-3 1,3-2 0,-1-2 462,10-3 0,2-3 420,-10 3 0,2-2 0,-3-1-60,5-7 0,-3-2-68,-3 1 0,-4-1 203,-13 1 0,-3-1 854,13-21-809,-24 16 720,-1-2-361,-6 5-89,0 5-180,0-5 450,-6 0-271,-1 5-179,-6-11 1813,-6 5-1543,-7-6 339,-7 6-1014,5 13 1,0 6-46,-10 14 135,12 2 0,3 4-3232,9 15 2569,2 4 168,18 5-1830,1-12 1740,12 6-1255,-5-12 1615,11-17-810,-5 10 810,6-17 524,1-2 0,1-4-434,-5-6 0,-1-4 270,5-1 0,-2-2-45,-7-4 0,-6-1 45,-5-16-180,-1 0 360,-9 0 0,-5-2 585,-4 8 1,-2 0-677,0 3 1,-2-1 0,-1 2 315,-8-6 0,-3 7 1143,-5 11 0,2 5-507,1-6 1359,1 49-2355,33-10 0,9 5 0,1 4 0,2 5 0,3 2 0,0-3-700,6 4 0,2-2 1,1 2 564,-2-3 0,2 1 0,0 0 0,-1-3-390,1-2 0,0-2 0,0-1-330,5 2 1,1-1 0,-1 0 719,-3 0 0,0 1 0,0-1 0,2 2 0,2 0 0,-2 0 0,-4-4 0,-1 1 0,1-1 0</inkml:trace>
  <inkml:trace contextRef="#ctx0" brushRef="#br0" timeOffset="5140">2576 10077 7533,'-30'-20'1259,"1"7"-2608,34 30 1709,2 1-3637,7 25 893,11-4 2384,-15-16 0,0 0 1038,2 0 1,2 1-830,4 6 1,4 5 0,-1-4-45,-1-2 0,0 0-105,1 3 0,3 2 0,-1-2 30,9 5 0,-1-4 0,-7-11 0,2 0-120,-1 1 0,1 1 0,-2-4-1987,18 3 2017,-4 2 1022,-20-20-1112,-10-5-352,-3-5 442,-5-8 775,0-2-865,-11-27 2196,-4 6-2151,5 11 0,0-2-90,-3 2 0,1 0 45,5-2 0,0 1 45,-5 3 0,-1-1-45,6-4 0,0-1 1904,-12-17-1949,14 6 0,3-1 484,-4-6-349,3 15 0,6 3-3031,14 10 2941,-1 12-1761,16 1 1761,0 12-20,-10 5 1,1 3 109,13 9-229,-11-5 0,-1 1 49,9 13 90,1-10-180,3 2 0,-9-11 90,10 0 1868,-11-5-1958,5-3 3151,-6-5-3420,5-17-181,-15 7 1,7-26 0,-16 8-1</inkml:trace>
  <inkml:trace contextRef="#ctx0" brushRef="#br0" timeOffset="5404">3447 10090 7533,'-6'-20'899,"-2"7"-449,1 1 1439,-11 5-1439,16 0-450,-4 1-90,13 12 90,6 1 0,12 12-90,8 1-540,2 0 245,8-1 205,-15-11-90,9-3-90,2-5 270,-4-17 0,0-6 135,-14 4 0,-2-1-1662,9-9 0,-8-2 1527,-20-12 90,-13 17 695,-13-6-245,-7 11-360,12 8 0,-3 1 584,-24 4 1,-3 3-817,16 1 0,-1 1 277,-14-1 0,1 2 45,22 4 0,3 2 0,-15 3-720,6 6 450,1 12-1772,18-4 1053,3 5 89,45-1-1348,-2-17 2068,-2 0 0,3-4 0,-4-8 0,0-4 0,1 1 0,0 0 0</inkml:trace>
  <inkml:trace contextRef="#ctx0" brushRef="#br0" timeOffset="5688">3641 9233 7533,'-40'-10'479,"-1"0"1,9 2 0,1 3 689,-18-1-899,26 6-270,-7 6 90,28 1 0,15 17-3367,14-2 3129,-8-7 1,2 2 192,8 3 0,4 3-891,1 0 0,4 1 0,-2 0 816,-5-4 0,-2-1 0,1 1-476,7 6 0,2 2 1,-4-3 505,-3-4 0,0-1-304,-6 0 1,2 2-1,0-3 214,7 1 0,1-2 0,2 7 0,0-1 0,-8-10 0,-4-2 180,4 3-180,-6-4 1424,-18-11 105,-12-17-1169,-7 1 584,-7-18 1,-3-4-676,7 17 1,0 0 60,-6-16 0,-2-7 0,3 5 271,5 11 0,2 0-541,-2-9 0,1-4 0,2 4 30,5 7 0,2 2-1035,-1-10 1,3 1 1034,3 7 0,2 2 0,1 1 0,2 0 0,-1-2 0,1 0 0</inkml:trace>
  <inkml:trace contextRef="#ctx0" brushRef="#br0" timeOffset="6313">4968 8089 7533,'-24'-15'329,"-1"1"1,2-3 0,4 5 30,12 10-270,1-4 270,6 6-180,17 0 449,12 10 1,5 3-540,-8-4 0,2 0-515,15 8 1,1 3 424,-6 2 0,-1 0-651,-7-7 1,1 1-1,1 0 411,6 7 0,2 1 1,0 0 89,2 1 0,0-1 0,-1-1 30,-3 0 0,0 0 0,-3-2 30,1 4 0,-4-4-45,-5-7 0,-7-3 45,-12-5 360,-3-6-180,-22 0 360,-11-12-270,3 2 0,-1 0-1107,2 0 0,0-2 1197,-1-6 0,-1 0-45,3 4 0,2 0-1052,-8-19 1007,-2 1-360,13 1 0,9 9 90,-3-2-179,35 5 179,0 10-894,13 7 1,2 4 893,9 12-135,-13-2 0,-1 2 1430,1 12-1475,-3 0 90,-4 6 0,-13-10 0,-2 1 90,2 13 2293,3 8-2563,-15-18 450,4-12-90,-12-20 0,4-15-1416,-1-25 0,0-5 1281,3 21 0,0 1 45,2-7 0,1-2 0,-2 2 824,0 2 0,0 3-779,4-2 0,1-1 0,-2 0 0,0-2 135,1-9 0,2 1-949,0 14 0,0 1 904,-1-6 0,1 2-135,0 1 180,4 12 0,-3 1 630,-1 18-541,4 2 451,8 36-720,2-13 90,-7-2 0,-1-1 419,11 5-329,-3 6-360,4-10 135,-6-4 0,0 0 206,10-2-251,3 8-5,4-11 95,-19-5-180,14-2 270,-19-6 0,8-12 0,0-3 0</inkml:trace>
  <inkml:trace contextRef="#ctx0" brushRef="#br0" timeOffset="6938">6334 7516 7533,'-35'0'2158,"5"0"-359,11 0-1439,10 0 90,-3 0 90,36 23-91,-7-5-685,9 8 1,3 3 325,-11-11 0,0 0-135,7 4 0,1 1 45,2 5 0,0-1-585,-6-11 1,-1-1 314,7 9 0,1 1-315,-4-5 1,0-2-75,17 5 659,-3 2 0,-20-25 0,-13-8 0</inkml:trace>
  <inkml:trace contextRef="#ctx0" brushRef="#br0" timeOffset="7068">6112 7308 7533,'-25'-20'674,"-1"0"1,-9-12 494,11 19-1169,24 7-90,18 6-1979,27 12 2069,-2-4 0,-11 6 0,-1 3 0,-8-4 0,0 1 0</inkml:trace>
  <inkml:trace contextRef="#ctx0" brushRef="#br0" timeOffset="8188">6984 7542 7533,'7'-39'0,"-1"-5"0,-8 18 0,-2 0-476,-1-1 1,-3 0 475,-6-6 0,-4 2 0,5 10 0,-2 1 0,-6-4 0,-2 4 0,-15 0 0,12 9 0,-1 3 197,-20 13-197,2 15 944,29 1 1,6 4-526,4 4 0,5 1-374,5 3 0,4-1 0,2-7 0,2-2-135,3 0 0,2-3 0,3-5 0,4-4 180,1-2 0,3-3-90,8 1 0,0-3 45,-8-6 0,-1-1-45,22-5 270,-17-16 0,-5-4 450,-6 1 362,-10 2-992,-11 12-8,-6 12-352,11 25 90,8 24-319,-1-19 1,3 4 0,2 0 438,7 6 0,2 0 0,2 2-691,-1-3 1,1 2-1,0 0 1,1-2 727,-4-5 1,1 0-1,-1-1 1,1 0-91,1 1 1,0 0-1,0 0 1,-1 0-23,-1-2 0,-1 2 0,0-2 0,-2-1-568,3 2 0,-2-1 0,0 0 553,2 5 0,-1 1 0,-3-3-120,0 2 1,-5-3-601,-1 15 960,-9-3 793,-31-8-703,-4-9 495,8-14 1,-3-2-811,-9-1 1,-2-3 134,7-4 0,-1-1 0,-9 1 0,-1-2 134,-4-9 1,-1-4 504,3 0 1,0-5-550,8-2 0,-1-4 0,3-2-60,3 0 0,2-3 0,2-1-428,2-7 1,3-3-1,2 1 338,4 5 0,2 1 0,2-1-150,1-2 0,1 1 1,3-2 29,0-2 0,2-1 0,2 1 90,2-9 0,2-1-60,-1 8 0,1-1 0,2-1 0,3-2 0,2 0 1,0-2-153,-1 8 0,0-1 0,0 0 0,1-2 189,2-6 1,1-2 0,-1-1 0,-1 1 112,-2 2 0,0-1 0,-2 1 0,-1 2 220,-2 3 0,-1 1 0,-1 1 0,-2 2-70,-2 0 0,-2 2 0,-2 2-16,-5-10 1,-6 5 405,-4 10 0,-4 4 84,1 3 0,-1 2-174,-5-2 0,-1 4-91,3 9 1,2 2 1209,-14-6-1119,18 12 1758,10 12-2118,11 2-90,6 12-225,5-2 0,2 1-1072,10 13 1027,-2-8 0,2 2 45,5 3 1,0-1-825,-6-5 1,1 0 928,-1-4 0,1 0 0,0 0-334,8 10 1,1-1 303,-6-9 0,1-1 1,0 1-1,3 5 0,1 2 0,0-3 30,-2-5 0,0-1 0,-1-2-15,3 3 0,-3-3 495,4-4-180,-21-23 899,-22-12-179,-10-21-541,3 7 1,-2-1 621,-3-4 0,-1 0-756,1-2 0,0 0 0,2 3 0,3 1 813,7 5 1,2 1-1309,-2-11 796,11 9-616,5 24-90,8 1-180,19 23 360,8 5-357,-14 0 1,0 1 311,0-3 0,0 0 45,12 7 0,-1-3 90,-13-12 0,-1-1 406,5 3 0,-2-5-406,-1-15-90,-10-1-270,9-29 0,-9-12-1263,-5 19 1,-2-2 1487,-3-1 0,-2 0 45,-2-9 0,-2 1-1112,-2 11 1,-2-1 1200,0-10 1,-3-1-170,-6-3 1,-2 1 34,5 13 0,-1 0 225,-6-13 0,-2-1 44,-1 5 1,-1 3-270,4 7 0,0 0 45,-4-3 0,-1 0-45,1 6 0,1 3-135,-2 0 270,-8-1-180,12 18 90,11 12 0,-4 7-179,12 1 44,7 8 0,3 4 90,1-2 0,0 1 45,5 8 0,2 0-45,0-1 0,1 0-45,3 3 0,1-1 90,-2-6 0,0 1-135,6 5 0,3 1-227,-3-6 1,3 1 0,-1-2 226,-1-1 0,0 0-234,1 0 1,1 2 0,-3-5 323,-7-6 0,-2-3 87,16 11-42,-3-1 990,-11-17-1170,-6 4 630,-9-12 2153,-10-12-1613,-3-2-450,-5-12 314,2 2 1,-2-1-46,-9-13-584,7 9 0,-2-4 494,2-2 1,-1 1-508,2 5 1,0 0-33,1-10 0,0-3 27,0 1 0,2 0-27,6 8 0,1 1 0,-3-8 0,3-1-180,8 5 0,3 3-663,0 7 0,1 1 663,3-7 0,3 2-2069,18-3 2236,1 7 1,-11 13 0,1 1 0,0 2 0,0 0 0</inkml:trace>
  <inkml:trace contextRef="#ctx0" brushRef="#br0" timeOffset="9216">3915 13068 7223,'-32'0'1260,"4"-6"152,9-1-422,1-12-219,17 5-231,1-5-154,7 12-386,17 1 89,-2 6-628,4 0 359,16 12-540,0 14 91,-10-10 0,1 2 359,-4 7 0,1 1 0,3-5 1,-2-2-1,5 14 360,0-8-180,-17-6 0,-5-5 719,-1-1-449,-13-13 0,-7-13 180,-12-13 0,-7-13-621,12 16 1,0 0 305,-2 2 0,0 2 798,2-13-1023,-3 2 0,16 8-179,-5 1 269,23 10 0,11 17 45,-1-1 0,3 3-126,3 4 1,1 2 125,-1-3 0,0-1-270,-4 1 0,0-3 0,2-1 0,0-2-405,0-4 1,-1-1 719,1 1 0,-2-2 0,1-6 0,-3-5 0,12-15 0</inkml:trace>
  <inkml:trace contextRef="#ctx0" brushRef="#br0" timeOffset="9783">4682 12626 7533,'-25'9'629,"1"1"1,-18 16-540,35 7 90,7 12-3457,7-11 1073,12 4 2204,7 0-1077,1-15 1077,5 7 999,12-17-1089,-20-6 90,5-2 0,1-4 180,0-18-90,-7 5 0,-1-4 0,-6-8 0,-6-4 225,-4-1 0,-5-1-91,-1 0 1,-7 1-17,-9 4 1,-5 4 60,-7-1 1,-3 6 834,-8 6 1,-2 6-1015,-4 1 0,-1 6 0,3 7 0,1 5-450,4 1 0,4 3 1496,8 3 1,5 1-2936,-4 4 419,43-8 1020,5-13-833,22-18 698,-11-1 1,0-5-708,-8-2 1,0-2 1201,8-6 0,1-2 0,-3-6 0,-2-3-317,-11 11 1,0-1-1,-2-1 347,0-4 0,-1-2 0,-1 1-593,2-10 0,-4 3 563,-7 6 0,-6 3 290,-9 3 0,-5 3-624,-9-9 604,5 16 0,-3 3 1149,-6 3 1,-1 3-746,4 3 1,-1 2-180,-5-2 0,1 2 718,-11 6-854,16 14-179,17 0-629,1 5 2447,23 11-1908,-1-7 2019,16 15-2244,-6-16 0,3-1-644,1 0 0,2 0 539,0 0 0,3 1 1,1-1-1,0-3 0,1 0 0,1-1-432,4 1 1,0 0 0,-2-2 581,-7-4 0,-1-1 0,-1-1 0,14 4 1,-4-3 89,6-4-90,-14-1 1079,-14-6-449,-25-6-270,-3-1 1618,-33-12-1078,6-13-254,8 11 0,-2-4-691,4-6 0,0-3 0,-1-3 1,2-4-556,12 10 0,2-1 0,1-2 210,0-2 1,1-2-1,3 1 480,1-8 0,4 1 0,8-2 0,4 5 0,0 15 0,0 0 0</inkml:trace>
  <inkml:trace contextRef="#ctx0" brushRef="#br0" timeOffset="10270">6334 11026 7533,'-41'-18'149,"1"0"1,1 1 0,3 5 165,6 13 0,2 4-369,1 0 0,1 3 728,-4 6 1,2 4-226,6-2 1,3 3-315,1 5 0,4 2 57,1 21-12,7-13-270,12 2 270,24-10-405,-8-9 0,4-1-361,14-1 1,4-2 255,-12-4 1,0-1-1,2-1-371,4-1 1,2-2-1,-1 0 521,-1 0 0,0 0 1,-1 1-181,0 0 0,1 0 0,-3 3-136,10 7 0,-5 2 226,-11-1 1,-4 3 44,-6 5 0,-8 2 592,-29 15-232,3-20 0,-4-3 404,-6-3 1,-3-4 0,-1-2 0,0-5 179,-17-10-89,12-20-316,20 2 1,4-4-145,4-4 0,5-2-215,1-8 0,6 0 41,4 2 0,5 0-221,4 0 0,3 2 90,2 9 0,4 5 160,0 5 0,2 6-70,-4 10 0,1 6 45,3 7 0,-2 6 45,-7 3 0,-2 3 0,1 0 0,-2 2 219,2 15-714,-1-13 613,-12-13 0,-1-25 0,-6-9 1</inkml:trace>
  <inkml:trace contextRef="#ctx0" brushRef="#br0" timeOffset="10396">6373 10597 7533,'-41'-13'1799,"10"6"-2339,11 1-180,19 12-179,14 7 899,9 7 0,-1-7 0,2 0 0,17 13 0</inkml:trace>
  <inkml:trace contextRef="#ctx0" brushRef="#br0" timeOffset="11099">6945 10948 7533,'-32'-34'1092,"-1"-1"0,2 7 0,10 1 219,27-3-1221,1 14-270,6-9 0,5 13-270,3 4-719,28 3 809,-17 10 97,-5-2 0,1 2-276,11 19 359,-5-2-90,4 9-90,-6 1 90,-11-4 176,4-2 364,-6-2-180,-10-15 1529,3 8-1349,-12-15 449,0-2 261,-12-19-620,3-3 135,-5-7 0,-3-2-798,-4-14 393,8 13 0,0 0-2148,-6-7 1428,12 19 360,1-3-539,6 20-361,23-8 811,-5 16 179,13 2-270,11 12-2228,-17 1 2588,18 1-89,1 3-713,-14-9 802,13 4 436,-11-12-346,-10-1 809,14-18-719,-26 3 3186,7-33-3031,-17 18 385,0-20 89,-12 7-449,4 14-180,-1-2 0,-1 2 90,-3 6 2662,6-14-3112,1 24 90,6 1-149,12 12 149,-4 1 90,11 6-359,11 12 269,-6-4-180,13 5 360,1-7-90,-9-12 90,-2 1 0,1-4 180,2-14 450,8-5-540,-25-12 179,-7-5 91,-6-5-360,0 8 630,-6-9-1,-2 1-359,1 8-135,1 4 0,0 1-405,5 1 180,1-8-269,1 24 89,28 13 90,-11 3 180,19 9-270,1 7-3007,-9-9 2802,8 8 205,7-11-221,-8 0-4,-10-9 1,-2 0 224,4 2 0,-4-12 270,-16-13 0,-3-3 0,-5-10 0</inkml:trace>
  <inkml:trace contextRef="#ctx0" brushRef="#br0" timeOffset="11225">7349 10012 7533,'-29'-13'629,"0"-1"1,0 3 0,11 3-1530,24 2 900,13 6 0,2-6 0,11-1 0</inkml:trace>
  <inkml:trace contextRef="#ctx0" brushRef="#br0" timeOffset="11452">7582 9557 7533,'-21'-21'1638,"-1"1"0,-12-10 752,34 24-1220,40 12-990,-13 1-818,2 4 0,7 5 0,-4-2 728,-5-1 0,-1 0-270,12 13 0,0 3 135,-1-1 0,-1 0 45,-8-4 0,2 3-630,-1 2 0,5 7 1,0 0-1,-3-4-225,-4-7 1,-2-2 0,0 2 449,1 2 0,1 2 0,0 0 1,-1-2-361,10 10 1,-3-6 450,-8-15 1,-1-1 0,2 10 0,-1-2 0,7-3 0</inkml:trace>
  <inkml:trace contextRef="#ctx0" brushRef="#br0" timeOffset="12038">8662 9726 8702,'-4'-31'90,"1"1"0,0 1 0,0 2 360,-3 0-181,-1-3 991,-12 10-721,-7-6-449,-19 11-563,19 8 1,-1 3 382,-6 7 0,1 5 90,1 6 0,2 4 90,-1 7 0,2 3-1597,9 2 0,4 1 1552,1-3 0,3 1-90,3 5 0,5 0-190,6-3 1,4 0 279,0 6 0,6-2 0,10-3 0,6-6-90,6-9 0,2-6-45,-3 0 0,0-5 45,16-11 0,-2-7-90,-14-3 0,-2-4 225,8-2 0,-4-5-45,-16-5 0,-6-2 179,-3 4 1,-5-1 33,-12 0 1,-5 1 11,-2 2 0,-2 2-90,-4 1 0,-2 3 90,-18-6 77,7 8-347,17 13 3129,3 6-3938,12 6 898,6 7-629,7 1 135,4 6 0,4 2 135,-1-7 1,2 0 94,6 11 1,2-1-6,-5-10 0,2-3 180,-1-1 0,0-3 90,20-2 90,-7-17 0,-19-10 270,-9-18-180,-11-7-228,-7 20 1,-3 0 137,0-20 180,-14 7 179,-1-4 32,9 14-211,-2-14-270,12 27-90,12-1 719,18 23-89,17 18-540,-18-13 0,1 1-19,1 6 1,1 2-162,5-1 0,0-1-1489,-6-4 0,0 1 1534,7 4 0,1-1-180,-2-4 0,-1-2-2014,14 8 2239,-18-9 0,-2-3-157,2-1 0,-7-1 0,-6-6 0</inkml:trace>
  <inkml:trace contextRef="#ctx0" brushRef="#br0" timeOffset="12521">8961 8153 8792,'11'21'180,"9"5"0,4 1-45,-3-7 0,3-1-1251,9 14 1,3 3 1354,-11-9 1,1 1 0,-1-2-1426,3 7 0,1-1 1276,-3-4 0,2 2 0,-1 0 30,1 3 0,0 1 0,-2-1-395,-4-6 1,-1-1 0,1 1 304,5 6 0,0 1 0,0 0-394,-1-4 1,-1 0 0,-1-2 228,1 5 0,2-2-473,4-5 1,5 0-1,-6-3 473,-9-4 0,-1-4 135,8 0 0,-1-5 0,-3-4 0,-3-6 0</inkml:trace>
  <inkml:trace contextRef="#ctx0" brushRef="#br0" timeOffset="12894">9390 8894 7533,'-49'0'2608,"13"-5"-2608,59-31-90,-4 10 30,6 0 0,9-5 0,-4 4-1579,-5 6 1,-1 1 1193,3-3 1,4-3-1,-2 2 265,9-3 0,-1 2-570,-8 4 1,0 0 569,8-4 1,1 1-194,-5 6 1,-2 3 282,12-7 180,-16 10 0,-4 7-180,-9 16 1349,-9 27-1079,-12-1 1141,1-9 0,-1 1-872,1-1 1,0 0-180,-2 10 90,3 11-90,5-12-315,15-16 0,4-1-225,7 9 0,4-25 0,9-7 0,-6-4 180,-6-3 0,-3-5 60,4-1 0,2-3 1,-3-2-151,4-13 0,-5-2-125,-4 9 1,-1-3 573,1-7 1,-1-6 0,-8 1 30,-13 7 0,-6 0 0,-1 1-210,8-14 0,-10 5 359,-21 15 1,-11 5 0,3 9-270,10 11 0,-2 6-91,-14 6 1,-6 6 0,6 3-1034,8 5 0,4 5-76,2 0 1,-2 3-1,6-1 1020,4 2 0,5-2 0,5 2 0,5-1 0,1 8 0</inkml:trace>
  <inkml:trace contextRef="#ctx0" brushRef="#br0" timeOffset="14271">11341 7594 7533,'-20'8'0,"1"3"1979,6-10-1800,6-1 1,19-36-330,-1 8 0,3-6 1,-1 1 59,4-5 0,-2-2-167,-2 4 0,0-4 0,-2-2 1,-6 4 226,-7 0 0,-6 1 0,-4 2 30,-2-1 0,-4 1 0,-3 8 135,-14 6 0,-1 16 179,3 32 1,7 15-315,9-3 0,11 3-96,10 0 0,8 3 0,8-6-24,6-14 0,6-5 1,0 0-937,-7 3 1,-1 0 0,3-3 995,8-3 0,3-4 0,-1-6-120,4-8 0,0-10-81,-2-9 0,1-8 1,-2-4 125,-11 6 0,-2-4 0,-1 0 0,0-1 105,7-5 0,-1-1 0,-9-2 270,-9-5 0,-8-3 0,-8 6 164,-16 4 1,-5 5-360,7 0 0,-3 2 585,-10 2 0,1 8-361,8 13-269,4 1-90,12 12-359,34 18 269,-8-1 187,2-9 1,5-2-233,-3-1 0,3-4 75,4-9 0,3-7 1,1-2 149,3-3 0,0-3 0,-2-4 269,-2-5 1,-2-4 0,-9-2 449,-10-1 1,-7-1 0,-7 1 494,-17-9 1,-9 6-1036,3 14 1,-1 5 2872,-15 0-2872,38 17 887,-4 0-1337,6 6 270,18 13-270,4 0 0,6 6 1,1-2 59,-3-1 0,1 0 0,2 1-236,4 4 0,3 1 0,2 3 0,0 1 251,-7-4 0,1 1 0,0 1 0,1 1 0,0 1 0,-1-1-15,2 1 0,0 1 0,0 0 0,0 1 1,-1 0-1,-1 1 45,0 2 0,0 1 0,0 1 0,-1 0 0,-2-2 1,-1-2 119,6 4 0,1-3 0,-6-1 0,-11-2 449,-15 14 1,-18-10-393,-27-21 1,-12-10 167,21-2 0,0-1 0,-3-3-30,-12-3 0,-3-4 0,5-3-1248,4-6 1,4-3 1231,-4-1 1,3-5 135,4-10 0,5-3-598,4 10 1,2-4 12,6-6 0,-1-8 0,3-2 1,3 5 224,5 10 0,2 2 0,1-3-29,-3-6 1,-2-4 0,2-1 0,5 2-302,6-5 0,5 2 1,4-4 194,-2 14 0,3-3 0,0-1 0,2 0 0,0-2 1,0 2 47,1-3 1,0-1-1,1 0 1,0 0-1,0 0 1,0 2 190,-1 1 1,1 1 0,0 0 0,-1 1 0,0 1 0,-2 1 210,2-7 0,0 1 0,-3 4 0,-5 6 315,-10-13-270,-11 22 1947,-17 18-1363,-4 20 1,-1 12-555,10 6 0,1 7 0,1-1-113,-3-8 0,0-1 0,5 5 15,8 7 1,4 5-1,7 1 1,7-6-24,14 1 1,11-6 0,7-4-414,-5-13 0,5-2 0,3-4 1,1 0-1,-2-1 99,5 2 0,-1 0 0,1-4 0,1-5 203,-4-6 1,1-3 0,0-4 0,-1-1 0,-3-2-497,0-3 1,-3-2 0,-2-1 0,-2 2 238,14-7 0,-1-1 0,-9 1 0,2-1 0,-4 0 0,-5 0 0,1 0 0</inkml:trace>
  <inkml:trace contextRef="#ctx0" brushRef="#br0" timeOffset="15244">18975 6125 5824,'13'17'3276,"0"11"-2036,-1 1 0,1 5-2381,0 7 1,1 4 1169,3-6 1,3 2 0,0 1-401,-2 2 0,-1 1 0,2-1 131,4 1 0,2-1 1,-1-1 119,-6-8 0,-1-2 0,1-3 315,5 3 0,-1-8-645,-2-12 90,-8-33 315,-11-4 0,-2-5 45,1-5 0,0-4 117,-3-9 1,0-3-58,1 16 0,-1-2 0,0 1-60,-1-2 0,-1 0 0,1 0 30,1 1 0,1 1 0,0 2 659,-2-12 1,2 4-780,6 10 0,4 3 90,12-4 90,14 27-90,4 23 0,-17 0 0,-2 3-268,0 5 1,0 2 177,1 4 0,0 1-45,-4 0 0,1-1-270,2-5 1,-1-1 699,-4-2 0,0-3-745,23 5 476,-3-24-475,-2-17 404,-11-8 0,-4-5-213,-5 2 1,-2-2 481,3-7 1,-1-1 0,-8 0 0,-1 1 449,0 7 1,-1 1 79,-1-2 1,-2 2-36,1-1-329,0 10 59,0 18-449,12 18-89,8 10-136,-5-6 0,3 1 12,7-3 1,1 0-238,0 1 0,2-3 90,9-2 1,2-6 89,-2-3 0,0-6 270,3-8 0,-2-5-341,-4-6 1,-3-5 340,-3-8 0,-4-3 45,-8 2 0,-4-3 315,-6-3 0,-7 0 0,-11 1 0,-8 2-1,-4 0 1,-5 3-814,-11 4 1,-4 4 588,-2 6 0,0 4-225,2 8 0,1 6-231,0 3 1,4 6-40,12 8 0,6 6 360,2 2 0,6 3 0,10 1 0,6 1 0,5-1 0,-1 0 0</inkml:trace>
  <inkml:trace contextRef="#ctx0" brushRef="#br0" timeOffset="15620">21030 6008 7533,'-8'-38'655,"1"0"0,-1 0 1,3-2-1,0 0 0,5 1-278,5 5 0,3 0 0,-1-2-1415,0-6 1,-1-1 0,1-2 1156,2-2 1,-1-2 0,0 1-90,-2 0 0,-2 0 0,0-1 0,1 0 0,0 0 0,-2 0-270,-3 2 0,-2 2 1,-2-1-31,-1 2 0,-1 0 0,-3 1 60,-2 1 0,-2 0 1,-2 3 173,1 4 0,-1 2 0,-2 3-9,-6-3 0,0 5 681,-10-8-906,8 48 180,12 27 0,8-3 0,3 6-279,-1-9 1,0 3 0,3 0 488,3 8 0,4 2 0,0 0-209,-1-9 1,0 1 0,1 0 0,2-1 65,1 1 1,1 0-1,2 0 1,-1 0-68,1 1 0,1 0 0,1 0 0,1-1 45,1-3 0,2 0 0,1-1 0,1-1 15,4 6 0,1-1 0,3-2-299,3-4 1,3-2 0,1-3 178,-4-5 0,1-2 1,0-4 64,14 0 0,-1-4 1,-9-5-1,-2-3 0,-7-8 1,1 1-1</inkml:trace>
  <inkml:trace contextRef="#ctx0" brushRef="#br0" timeOffset="16049">21563 5214 7533,'-49'-7'3276,"13"36"-2621,39 4 1,11 6-716,1-1 0,5 3 0,3 0-647,-1-6 1,2-1-1,2 0 1,2-4 548,0-2 1,2-2 0,1-4 0,0-4 67,4-2 0,2-6 0,-4-10 442,9-19 1,-7-15 126,-18 1 1,-5-7 0,-2 0-60,-2-2 0,-2-1 0,-1 1-301,-2 6 1,-2 2 0,1 4 261,3-14-1010,20 69 269,-3 7 0,2 4 360,-3-8 0,1 0 0,2-2 45,14 8 0,2-9 180,-7-20 0,0-9 89,0-10 1,-2-8-234,-4-12 1,-2-4-1116,0 3 0,2 3 401,-4 8 0,0 2 0,16-9 0,-8 18 0</inkml:trace>
  <inkml:trace contextRef="#ctx0" brushRef="#br0" timeOffset="16405">21602 5722 7533,'-25'3'1638,"0"1"0,-16-4 1022,53-19-2480,2-2-822,12-17 687,-8 14 0,2-3-970,2-5 1,2-2 714,-4 6 0,0 0 0,0-1 0,-2 0 0,0 1 1,-1-1-16,4-13 0,-3 0-182,-6 6 0,-5 0 407,-8 5 0,-4 3-18,-15-11 288,-19 14 0,-2 18-360,-4 13 180,12 20-476,16-5 1,2 4 70,4 6 0,2 4-455,1 5 0,3 3 185,1 4 0,2-1 243,4-5 1,2-1 0,1-2-1,3-1 1,2-11 0,0-1-1</inkml:trace>
  <inkml:trace contextRef="#ctx0" brushRef="#br0" timeOffset="16875">22552 4981 7533,'-13'-27'3276,"5"7"-706,14 19-2300,14 38-540,-3 0 1,0 6-1,-6-9 0,0 3 0,0-1 240,0-2 0,0 0 0,-1-3 435,-3 6 0,0-9 134,4-15-449,-16-46-540,4-16 0,1 22 1,5 2-361,21-1 180,-2 24 1,4 4-46,8 1 1,1 3 674,-9 1 0,0-1 0,1-5 0,-3-2 0,0-6 0</inkml:trace>
  <inkml:trace contextRef="#ctx0" brushRef="#br0" timeOffset="17145">23333 4721 7533,'-14'-21'1092,"0"0"0,-2-2 0,1 4-411,0 4-231,-3-3 270,-12 4-360,6 7-270,-13 1 359,-7 12-269,9 1-321,3 10 0,1 3 321,-5 4-270,19-4 0,2 4 180,3 19-741,12-13 516,12 6 1,5 0-586,8-3 166,-2-4 0,5-3 194,5-8 1,2-4 179,-9 0 0,0 0 90,11-1 0,1 0-90,-5 2 0,-2 0 135,-7-7 0,0 0-45,5 3 0,-1 2-180,11 12-2745,-17-9 2925,-5 9 711,-34-7-531,-5-3 59,-10-2 1,-10 2 0,2-1-346,0-2 1,-1 0 0,5 0 0,-4 0-1,-1 1 1,3 0 0,3-2 0,0 0 0,0 0-1</inkml:trace>
  <inkml:trace contextRef="#ctx0" brushRef="#br0" timeOffset="23724">25816 6554 5493,'-3'-28'659,"0"0"1,0 1 0,-1-1-660,-2-20 0,-1 2 360,0-2-225,3 11 0,-4 3 584,-10 13-3996,2-6 2992,-15 9 2197,5 11-1552,5 1-270,-4 6 917,6 23-827,11 0-246,-2 3 0,2 4 66,5 8 0,5 7 54,1-8 0,3 7 0,1 3 0,0-1 0,-1-4-54,-2 8 0,0-3 0,2 4-18,2-6 0,3 4 0,1 2 0,0-1 0,-1-2-361,-2-8 1,-1-1-1,1 0 1,0 1 0,1 1 273,0 1 0,1 1 0,0 1 0,0 1 0,1 0 0,-1 2-158,0-1 1,-1 1 0,1 1 0,0 0 0,-1 1 0,1-1-1,-1-2 233,0 3 0,1-2 0,-1 0 0,0 0 0,-1 0 0,0 2-360,-2 0 0,0 2 0,0 1 1,-1 0-1,0-2 0,-1-3 1,0-5 149,3 11 0,-1-7 0,-1 2 281,-2 2 1,-1 5 0,0-3 0,0-11-447,1-10 1,-2-6 1364,-14 10-960,-3-9 0,-16-26 0,-2-15 0</inkml:trace>
  <inkml:trace contextRef="#ctx0" brushRef="#br0" timeOffset="24044">25465 7776 7533,'-5'-47'1092,"1"1"0,-4 9 0,8 3-745,23 6 0,15 3 0,3 0-1167,-6 3 1,4 0 0,-1 1 0,-1-1 467,4-4 0,-2 0 0,2-2-304,-5 7 1,4-2-1,0 0 1,-4 2 0,-7 1-984,-2-3 1,-5 1 1189,14-5 0,-7-2 384,-16-14 65,-5 19 0,-2-6 237,-12 23 753,-2 1 951,1 6-681,-5 0 1878,11 0-2868,-5 6 3006,6 1-1828,2 18 1,2 4-999,3 0-1127,7 14 1,2 3 46,-5-23 1,2-1 224,8 13 0,1-1-2868,5 1 1205,-1-5 217,5-17 1311,-15-6 540,14-7 0,-16-13 0,5-7 0</inkml:trace>
  <inkml:trace contextRef="#ctx0" brushRef="#br0" timeOffset="24186">26193 6710 7533,'-25'-28'1092,"0"0"0,1 4 0,7 6-411,17 12-1040,6 6-991,13 11 271,14 10 224,-11-1 1,2 4 578,5 5 1,0 2 0,-5-1-1,0 0 1,1 2 0,0 0-1</inkml:trace>
  <inkml:trace contextRef="#ctx0" brushRef="#br0" timeOffset="24459">26480 7386 7533,'-8'7'3238,"8"-1"-2429,13-12-89,19-12-585,-12-1 0,1-1-1774,2 2 1,0 0 1240,-4-6 1,1-2 307,2 2 0,-1-2 217,-2-3 0,-3-3-307,-1-6 0,-2-2 135,-2 6 0,-5 2-90,-12 4 0,-5 3 45,-17 0 540,-18 13-180,-1 29-294,23-2 1,4 4 113,4 5 0,4 5 0,1 9 0,3 1-180,6-5 0,4 0-45,8 4 0,5 0 894,3-4 1,4-3-1075,8-5 0,5-4-720,6-3 1,2-6-206,4-10 1,-1-6 1239,-8-2 0,-1-5 0,1-7 0,-2-3 0,-13-1 0,0 1 0</inkml:trace>
  <inkml:trace contextRef="#ctx0" brushRef="#br0" timeOffset="24678">26948 6307 7533,'-21'-36'1092,"0"1"0,4 2 0,3 13 1119,8 25-1942,14 21 1,8 9-240,-5-2 0,0 3 0,1 2-1123,4 5 1,0 3 0,0 1 899,-3-5 0,1 2 0,-2 0 0,-1-4 163,0-1 0,-3-3 0,1 1-672,2 5 1,0 0 0,-2-2 161,-2 0 0,0-1-120,2-2 1,2 1-1,-1 0-164,-1 1 1,-1-1 0,3-1 823,8 10 0,1-3 0,-4-4 0,1-8 0,15-13 0</inkml:trace>
  <inkml:trace contextRef="#ctx0" brushRef="#br0" timeOffset="25153">27728 7165 7533,'0'-46'0,"3"21"0,0-1 0,-2-14 0,1 12 0,-4 0 0,-6 3 0,-3 2 0,-1-2 0,-3 4 0,-18-6 2878,-11 16-1574,19 19 1,-2 7-1216,-1 0 1,2 5-120,6 5 0,2 6 1,3 1-16,0 13 0,5 0-1594,1-4 1,6-2 1535,5-5 1,8-7-78,33-7 60,-13-24 0,4-8 0,-1 1-292,8 3 0,0-6 344,-11-4 1,1-7-1,-1-2 1,-5 1 22,2-15 0,-5-1 135,-6 12 0,-1-1 0,-2-2 0,-1-4 0,-4-3 0,-3 0-60,-5-2 0,-4-2 0,-2 0-277,1-3 0,-2 0 1,-3-2 246,-1 5 0,-2-2 0,-1 0 0,0 4 30,-1 1 0,-1 2 0,0 2 0,0 3 0,0 1 0,3 5 2588,-7-10-2708,2 38 315,14 38 0,7 20 67,-5-15 0,0 5 1,0 3-1,2 3-542,2-12 1,1 2-1,1 1 1,0 2-1,1 0 1,1 0-1,-1-1 95,1 1 1,0 0 0,1 1 0,0-1 0,0-1 0,0-1 0,1-1-160,1 7 1,0-1 0,1-2-1,1-3 1,0-2-197,6 9 1,1-5-1,2-7-165,1-11 1,1-8 848,20 2 0,-16-12 1,0-4-1,19-15 1</inkml:trace>
  <inkml:trace contextRef="#ctx0" brushRef="#br0" timeOffset="25837">28847 6801 9422,'7'-32'839,"0"0"1,3 0-1,-3 5 61,-5 13-361,4-5-269,-6 6-331,0 6 61,-6 1 180,-13 6 0,-20 6-90,7 8 0,-1 8-180,5 3 0,1 6 0,2 2-352,1 6 1,3 3 0,4 0 201,3-2 0,4-1 1,8-2-76,20 5 0,9-9 180,-5-20 0,4-9 75,8-8 0,6-9 0,-6-6-60,-9-6 0,-4-6 0,-2-2 390,4-6 0,-1-2 0,-6-2-1038,-5-3 1,-6-1-1,-3 1 828,-5 10 0,-2 1 0,-3 2 18,-7-3 0,-3 3 102,3 1 0,-1 2-80,2 5 0,0 0-10,1-1 0,0 1 93,0-7-183,13 19-90,7 7 3199,41 17-3199,-15 4 30,-6-1 0,3 4 0,-1 5-393,-2 8 1,-3 6 0,-2 3 339,-2 1 1,-2 2 0,-2 4-1,0 0-543,-4-6 1,0 0-1,-2 2 1,-1 1 0,-2 1 538,-3-4 0,-1 2 0,-2 0 0,-2 1 1,1 1-1,-1 0-38,-1 0 1,0 0 0,-1 2 0,0 0 0,-1 0 0,1 0-1,0 0-270,0 1 1,-1-1-1,0 1 1,1 0-1,-1 0 1,2-1 0,0 0 372,1-2 1,1 0-1,0 0 1,0 0 0,1-1-1,1-2 1,1-2 33,0 5 1,1-1 0,1-2-1,2-4 1,2-5 511,13 15 1,4-15 225,13-20-630,-20-21 1458,-7-19-738,-11-21-540,5 4-135,-8 14 0,-2-3 314,-7-14 1,-3 1-80,1 15 0,-3 0-55,-2-13 0,-3 1-669,-6 11 0,-1 2 714,10 6 0,-1-1-121,-7 1 1,-5-2 0,3 1-548,-5-8 1,2-1 187,7 10 0,-1-1 0,8-4-240,7-4 0,7-4 0,7 0-354,10-4 0,9 0 0,5-2 714,-5 11 0,4-1 0,2-2 0,1 1 0,0 1 0,-1 2 0,-1 0 0,0 2 0,-1 1 0,1 0 0,1-1 0,5-4 0,1 0 0,-1-1 0,0 1 0,1 0 0</inkml:trace>
  <inkml:trace contextRef="#ctx0" brushRef="#br0" timeOffset="26193">29744 6658 7533,'-36'-27'1169,"1"2"2107,28 12 0,0 0-1553,1 6-1363,6 1 180,11 12-720,21 18-3097,-2 5 3219,-8-10 1,0 1-663,9 18 450,-3-5-864,-9-14 0,0 1 325,8 19 329,-9-13 0,4 4 0,-1-1 62,-2-1 1,-1 0 0,1 2 507,3 7 0,1 1 0,-1-8 2992,17-5-2093,-30-53 0,-7-17-1019,-4 4 0,-3-4 1,-1-2-789,3 0 1,1 0-1,-1 1 818,-1 9 0,-1 2 0,2 2 0,3-3 0,0 3-1889,0-17 250,1 1 1,10 7-1639,38 35 3210,-20 4 0,-1 6 0,5 21 0,-5 10 0,-7 4 0,0-1 1</inkml:trace>
  <inkml:trace contextRef="#ctx0" brushRef="#br0" timeOffset="26394">30407 6749 11131,'3'-35'1638,"0"1"0,4-15 303,6 49-1761,-5 14-2970,3 12 2700,-10 0 745,5 6-520,-3-7 0,0 0-1304,-2 13 719,5-5 0,0 0-539,-5-2-451,6 1 1,4-3 66,3-16 1373,7-21 0,-3-30 0,-11 7 0,-1-1 0</inkml:trace>
  <inkml:trace contextRef="#ctx0" brushRef="#br0" timeOffset="26507">30472 6281 7533,'-14'-29'1092,"-1"0"0,1 0 0,5 12-2659,15 40 1567,7 12 0,-4-12 0,2 1 0,2 2 0,0-1 0</inkml:trace>
  <inkml:trace contextRef="#ctx0" brushRef="#br0" timeOffset="26831">30680 7009 8702,'0'-20'3276,"12"-16"-2531,1 16 1,5-1-386,4-2 0,2-3 0,1-1-651,4-5 1,1-1 0,-1 0 140,0-3 0,-1 0 0,-4 1 30,-5 2 0,-4 1 0,-9 4-262,-32-13 202,-1 55 0,-3 16 210,7-2 0,0 6 0,3 1-259,3-2 0,4 2 1,3 1 108,5 3 0,3 2 0,4-6-15,2-8 0,6-3-90,18 13 0,11-6-405,-6-21 1,3-6-1,0-1 630,-2 2 0,0 0 0,-1-5 0,4-5 0,0-4 0,-5-3 0,-7-4 0,1-1 0</inkml:trace>
  <inkml:trace contextRef="#ctx0" brushRef="#br0" timeOffset="27270">31370 6385 7533,'-22'7'2158,"4"-1"-1528,13 6-360,-3 2 539,1 12-89,1 12-360,6-4-553,0 11 507,0-11 1,0 0-1762,0-8 0,0 0 1492,2 14 0,2 1 180,5-2 0,1-2-1486,-3-7 1,2-2 1260,5 7 0,2-2-7,-3-9 0,0-3 187,21 13-135,-12-19 0,0-3 135,13-7-270,-3-12 539,4-23-89,-18 7-180,0-14 0,-1-4-69,-8 11 1,-3 0 67,1-14 1,-1-1-135,-3 12 0,-1 1 994,-1 2 1,-2 2-860,1-6 3026,-5 9-3476,-3 19 314,1 17-134,1 16 180,6 13-90,8-14 0,2 0 89,-1 0 0,4 0-89,10 4 0,4-2-225,-1-6 0,2-2-405,7 3 1,1-3-271,-3-8 1,0-4 1483,0 1 1,-1-5-184,-5-5 1,-2-4-402,20-15 360,-18-19 2428,-8-1-2352,-15 16 0,-3-3 373,-4-6 1,-5-3-1005,-5-9 0,-6-2 494,-1 8 1,-4-1 0,-2 0-1120,3 7 1,-2-1 0,-1 1 0,0 3 743,-7-2 1,-1 2 0,0 2 0,0 1 0,0 2-1,0 4 1,-5 5 0,0 0 0</inkml:trace>
  <inkml:trace contextRef="#ctx0" brushRef="#br0" timeOffset="37401">12784 11859 9332,'-27'0'1619,"3"6"-2429,16 7 1,20 30 899,10 0-926,-4-12 1,2 2 864,-2-5 1,1 1 0,1 0 120,1 1 0,1-1 0,1 2-503,5 9 1,0 2 0,1-1 442,-2-7 0,0-1 0,-1-1 30,-4-2 0,0-2 0,-1-2-1230,0-1 1,-3-4 1289,1 10 180,-13-24-271,-6-1 738,0-12-288,-11-13 1,-4-20-495,2 8 0,0-3 277,0 4 1,-1-2-443,4-3 0,-1-5 0,1 5 210,-1 7 0,0 0-315,-2-15 0,1 1 135,5 15 1,2 3-901,9-12 945,20 35 0,7 11-45,10 9 0,2 6-249,-12-5 0,1 2 0,0 0 309,3 3 0,0 0 0,-1-3-105,3 0 0,0-3 71,7 0 1,3-3-27,2-3 0,-1-7 45,-12-13 0,-3-5 0,1-6 0,-5-5 0,-14-10 0,-5-5 135,1-1 0,-3-1-90,-6-8 0,-3-1 805,2 0 0,-3 0-775,-4 15 0,-4 1 0,1 1-30,2-6 0,-1 3-90,-6 5 0,-3 4-90,-9-6-2095,-1 11 2364,1 8 716,1 13-805,11 25 45,6 8 0,3 3-6,0-6 1,4 1 50,6 9 0,5 5 0,4-3 119,4-8 1,5-2 0,1-1-180,2 2 0,2 0 0,2-3-361,0-6 0,1-3 1,-1-4 330,5-5 0,-1-7 135,1-11 0,-1-5-46,-8 1 1,-1-2-45,9-6 0,-1-3-132,-8-5 0,-3-5 87,-4 2 0,0-4 0,-2 0-90,-3 1 0,-1 0 0,-2-2-90,1-6 0,-3-2 1,-2 3-46,-7-6 0,-4 4 225,2 7 0,-3 3 0,-5 8 0,-2 1 270,-14-15-16,0 21 1,-2 5 15,-10 2-135,7 19 0,3 12 224,17 22 1,8 8-135,2-5 0,4 0 399,4-8 0,2 1 0,6-6-579,11-1 0,8-7-90,6-5 0,5-9-225,-1-11 0,3-8 0,0-4 96,-2-3 0,0-5 0,-1-3-141,-5 3 0,0-2 0,-1-2 1,-2 0-166,4-8 0,-3-2 0,-2 0-88,-3 2 1,-3 0-1,-1 2 568,1-3 0,-3 2 0,-2 1 0,-4 3 0,2 0 0</inkml:trace>
  <inkml:trace contextRef="#ctx0" brushRef="#br0" timeOffset="37832">15034 11443 9062,'-3'-38'959,"-1"0"1,4 7-1,0 0-509,2-18-1231,-2 2 781,-8 16 0,-3 2 180,-11-11-495,3 22 1,-5 5 89,-2 8 0,0 3 225,-17 2-180,17 4 0,3 5 45,2 11 0,4 4 180,2-4 0,1 3-371,2 10 0,1 7 1,2-3 414,1-5 1,3-1 0,3 18 0,4 0 135,5-13 0,5-2-84,5-2 1,5-2-97,6 2 0,3-5 0,-4-8 0,1-6 45,0-4 0,0-6-135,-1-10 0,-3-4 135,12-10-180,-13-3 0,0-8 0,-2-4 67,-8 2 1,-4-4 0,-1-3-1,-1-2-321,-1 0 0,-1-4 1,0-2-1,-2 2 1,-1 1 343,1-2 0,-1 2 0,-2 1 0,-3 0 44,-3 1 1,-1 1 0,-4 0 0,-2 4-75,-7-1 0,-3 4 0,-2 1-553,-2 3 0,0 1 0,-1 0 672,0-1 1,1 0 0,-1 4-493,-11-2 0,5 12 672,12 18 217,5 25-576,22 3 1327,3 17-1013,5-9 1,4 2 622,1 2 0,4 2-907,0-4 0,2 2 0,1-1 378,-2 0 1,1 1 0,3-2-792,3-3 1,4 0 0,0-2 0,-2-1 82,-4-2 0,-2-2 1,4 0-196,4 1 0,5 0 1,0-1-1,-6-5 270,1-3 0,-1-2-15,-2-2 0,1 2 1,-3-4 329,-4-3 0,-2-1 0,5 2 0,1 0 0,-6-1 0,0-1 0</inkml:trace>
  <inkml:trace contextRef="#ctx0" brushRef="#br0" timeOffset="38258">16595 10298 7533,'3'-48'359,"0"-1"1,-4 20 0,-3 1 494,-5-11 1,-6 7-4132,-15 20 2445,8 0 0,-1 1 1147,-8 12 0,1 4 1145,-9 2-1130,12 6 0,-3 5 0,2 5-121,5 5 1,3 4 0,1 0-120,-7 8 0,3 3 60,5 0 0,4 4 0,11-6-60,18-6 0,10-5-270,7 6 0,4-6 90,-4-11 0,3-7-90,5-11 0,-2-9 0,-14-5 1,-3-6-61,-1-7 0,0-6 0,-1 3 240,4 1 0,-3-2 103,-5-10 1,-2-6-1,-5 7-103,-2-3 270,-7 8 0,-4 1 270,-8 2 1349,-1 15-1529,7 16 2916,20 21-2775,8 13-226,11-3-320,-10-14 0,5-2-615,5-1 1,3-1 0,-1-1 209,5 0 0,0-1 356,-2-1 0,1-2 0,-2-3 94,-4-6 0,-1-3 0,-4 0 0,1 0 0,3-2 0,1-1 0</inkml:trace>
  <inkml:trace contextRef="#ctx0" brushRef="#br0" timeOffset="39429">14761 13003 7533,'-27'7'1349,"-3"5"-4626,15-11 2153,-4 5 3342,6-6-1768,-6 0 589,0-6-859,-2 5-719,-27-11 359,5 11-127,9 5 0,-3 3 262,1 5 0,2 4-45,2 8 1,3 4 223,-5 6 1,4 3 828,8 2 0,4 1-829,3-6 1,3 0-45,3-2 0,7-2 0,11-6 0,5-3-402,4 0 0,5-2 267,15 0 0,7-4 15,-9-7 0,1-3 0,2 0-627,4 0 1,2-1-1,-2-1 597,-6-2 0,-1-1 1,0 0 59,14 3 0,-1 0-270,-6 2 0,-3 2-695,-8 0 0,-1 0 695,6 2 1,-4 3-271,6 18-747,-19-14 1557,-14 14 133,-31 2-358,6-12 0,-3 0-45,-9 4 0,-2-1 458,0-3 1,-1-1-234,-1-5 0,0-3 0,4-5 0,2-4 1304,-17-15-1754,27-4 0,6-5-225,6-9 0,7-3 990,4-8 1,5-2-691,2 10 0,2-1 0,2 0-509,1-2 0,2 0 1,1 0 598,4-4 0,1 0 0,0 0 0,-1 3 0,-1 1 0,0 0 50,-2-1 0,-1 1 1,1 2 548,7-10 1,-4 5-168,-11 11 0,-2 4-102,8-5 1079,-18 24 839,0 17-1289,5 4-89,9 17-630,6-5-180,0 5 180,16 0 1189,-2 1-1324,-11-16 0,1-1-180,1-1 0,0-4 850,22 2-1165,-7-7 291,-8-23-201,-19-5 450,-7-17-90,-11 14 0,-2 0-403,-7-23 403,-1 19 0,-2 0-45,3 5 0,1 2-135,-8-17 508,10 19-148,16 8 44,20 29-44,9 5-135,-2 0 0,0 1-1642,-10-5 1,0-2 1596,5 1 0,1-2-45,-6 1 0,0-1 98,2-4 0,0 0-98,3 2 0,-2-1-134,8 1 269,-8-7-180,-18-23 269,-12-5 91,-4-17-45,-6 14 0,-1 0-135,0-11-135,4 14 0,0 0 45,-1-21-1973,5 12 1883,-3-12 0,9 11 180,2 5-90,8 7-270,16 8 270,9 29 0,-10-7 0,1 2 546,4 4 0,1 1-861,-2 2 0,0 0-585,7-5 1,1-1 224,-7 1 1,0-2 44,9-4 1,0-3 629,7 1 0,-16-8 0,-1-2 0,6-3 0</inkml:trace>
  <inkml:trace contextRef="#ctx0" brushRef="#br0" timeOffset="40153">16257 12509 7533,'-18'-46'959,"1"1"1,2 6-1,0 6-599,-4 2 90,-1 10-91,0 0-89,-5 10 0,5 16 0,-6 20-3547,11-2 3342,4 21 25,10-19 0,2 0-2359,-1 19 2269,2-16 0,2 0-180,9 17 135,-2-22 0,4 0-45,0-2 0,3-1 45,4-3 0,1-3-135,23-1-61,0-24 241,-7-11 0,-13-11 270,-13-5-360,-7-1 539,-6-1 1,-6-5 360,-1 12 1878,-12 13-2238,5 8 2762,1 12-3122,7 17 489,24 5-579,-8 11 90,20-7-450,2 4-323,14-14-37,-17-5 1,1-3 44,3-7 1,-1-7 134,2-10 0,-3-6-531,-2-6 0,-5-5 801,-8 3 0,-3-3 1,-2-1-1,-2 0 0,-3-2 0,-2 1 60,-5-2 0,-4-1 1,-1 1 239,-1 2 0,-1 0 0,-4 1 90,-5 3 0,-3 0 0,-1 2-61,0 2 1,-1 1 0,-1 2 210,-3 0 0,-1 2 0,1 2-90,-5-1 0,1 2-90,5 2 0,0 4 719,-13 6-359,22 1-180,-1 6 629,17 17-179,12 5-585,-4 2 0,4 2-332,11 4 0,5 0 152,0 3 0,4 0-435,-6-9 0,3 0 1,0-1 389,0-1 0,2 0 0,0-1-270,1-2 0,1-1 0,0-2 90,1 1 0,1-2 1,0-2 50,-2-4 0,0-2 0,-1-3-141,9-4 1,-2-6-526,-4-4 0,-6-7 390,-12-9 1,-7-6 179,-1-3 0,-6-2 450,-12-2 1,-7-2-91,-2-4 0,-4 1 450,-6 6 0,-3 2-196,7 9 1,0-1 0,1 1 209,0 0 1,1 1 0,0 1-792,-8-7 0,1 2 597,6 1 0,1 2 224,-1 1 1,3 2 767,-3-6-317,-2-8-630,20 25-270,10 13 368,14 13-98,14 25-135,-8-10 0,2 3-249,-6-4 0,1 2 0,0 0 114,2 3 0,0 1 0,0 1 260,3 2 1,1 1 0,1-1-351,1 0 0,0-1 0,1 0-180,-2-1 0,1 0 0,4-4 180,0-8 0,6-3 0,-1-3 0,-4-1 0,6 5 0,-1-6 0,-2-11 0,0 0 0,0 1 0</inkml:trace>
  <inkml:trace contextRef="#ctx0" brushRef="#br0" timeOffset="40545">17766 10585 7533,'-36'-18'689,"1"1"1,4 3 0,9 3-1140,16 5 2519,6 6 1079,6 12-1889,12 8-809,-2 1 0,2 3-530,6 2 1,3 1 169,6 9 0,0-1-1611,-6-4 0,1-1 1656,2-1 0,1 0-90,1 2 0,0 0-374,-5-7 1,2 1 268,6 3 0,4 2 0,-3-1-570,-1 0 1,-2-1 299,-3-6 0,1 0 0,-4-2 195,-6-3 0,-3-2-3142,13 4 2882,-23-12 0,-2-1 0,-13-6 0</inkml:trace>
  <inkml:trace contextRef="#ctx0" brushRef="#br0" timeOffset="40847">18286 11000 7533,'-42'8'1799,"12"-2"-1170,18-6 181,11 0-91,-11 0 91,11 0-810,-11 0 180,11-6 0,-5-7 0,6-8-90,6-5-90,-5 6 0,11 1 0,1 1-90,1 3 0,11 2 0,6 7 90,-2 12 269,5 5 1,-1 3-740,0 9 380,-5-3 0,4 3 0,-2 0-697,-4 2 0,0 1 637,0-3 0,3 2 0,-2-2 60,-3-2 0,-1-2 90,-1-5 0,0-3 0,10-6 0,1-5 0</inkml:trace>
  <inkml:trace contextRef="#ctx0" brushRef="#br0" timeOffset="41161">18767 10623 7533,'-29'-21'3276,"6"4"-1065,23 28-1942,6 3-89,-5 7 180,17 15-180,-16-13-135,13 12 0,5 2-568,-6-14 1,1 0 567,10 16 0,2-2-405,-7-16 1,0-2-181,10 2 0,1-5-422,18-7 692,-15-13 0,-3-5 0,10-20 180,-24 8 1,-4-3 223,-2-4 1,-3 0-2980,0-15 2890,-1 15 0,-2 0 495,-6 2 0,-4 1-2474,-8-17 2024,2 19 0,-3 1 313,-10 1 0,-3 5-224,-16 0-134,12 6 0,-1 2 135,4 6 0,-1 4-495,-5 5 1,1 4 89,1 4 0,4 3 135,6-1 0,4 2-855,4 5 1,5 1-765,14 14 1709,13 2 0,12-8 0,-8-21 0,0 1 0</inkml:trace>
  <inkml:trace contextRef="#ctx0" brushRef="#br0" timeOffset="41411">19170 10064 7533,'-26'-28'359,"0"1"1,-1-1 0,1 0 0,-6-6 0,0 0-1,6 5-89,9 8 0,2 3 720,-18-15-91,6 13-539,8 8-270,13 12 180,6 6-630,6 1 270,1 18 45,7-4 0,2 2-1594,-4 1 1,0 2 1535,8 5 1,3 1 192,-1 5 0,1 1-352,-3-9 0,2-1 0,1 2 322,-1 2 0,0 2 0,1 0-60,6 2 0,1 0 0,0 0-30,-4-3 0,0 0 0,1-1 0,1 0 0,1-1 0,-1-1-240,-2-4 0,0-1 0,1-4-271,8 2 1,1-7-765,-6-7 1,-1-6 1304,-5-13 0,-2-5 0,15-14 0,-24 7 0,0-1 0</inkml:trace>
  <inkml:trace contextRef="#ctx0" brushRef="#br0" timeOffset="41695">19716 10337 8972,'-21'0'3276,"9"0"-2504,31 0-503,9 0-179,-4-4 0,2-3-135,-2-2 0,0-2-446,5-5 0,0-2 311,-5-3 1,-2-3 44,-4 2 0,-3-2 45,-3-2 0,-5 0 509,-13-20-149,-20 13 494,4 18 1,-2 5-46,-3 7 1,0 5 224,0 2 1,2 5-45,-8 24-872,23-5 0,7 2 421,9 0 1,7 1-528,10 2 1,6-1 167,8-4 0,5-4-363,-7-11 1,2-2 0,1-2 32,1-1 0,1-1 1,0-4 119,-1-5 0,1-4 0,-1-3-973,0-2 1,-2-2 0,-3-3 710,-5-4 0,-3-3 0,-1-1 0,6-8 0,-5-2 0,-7 2 0,0 0 0</inkml:trace>
  <inkml:trace contextRef="#ctx0" brushRef="#br0" timeOffset="44609">3447 11130 7533,'16'-19'0,"0"-1"0,7-3 0,5-3 0,0 2-90,5 0 0,2 0-1003,-4 0 1,3-1 0,2 0 1112,2 4 0,2 0 1,-1 1-687,-10 3 1,0 1-1,1-1 696,11-6 0,4 0 0,1-1-30,-8 3 0,2-1 0,-1 0 0,-1 1-308,6-4 0,-2 2 1,3-2 325,-12 7 0,2-2 0,0-1 0,2 0 0,-1 0-285,3-2 1,0 0 0,1-1 0,0 0 0,1 0 255,-4 2 0,0 0 0,1 0 0,0 0 0,1-1 0,1 0 11,1-2 0,2 0 0,0 0 0,2-1 0,-1 0 0,-1 1 0,-1 0 0,0 0 0,0 0 0,0 0 0,-1 1 0,-1 0 0,1 0 0,-3 1 0,0 1 0,-1 0 0,1 0 0,-1 0 0,2 0 0,1-2 0,1 0 0,0 0 0,0 0 0,-1 0 0,-1 1 0,0 0 0,-2 0 0,-1 1 0,1 0 0,2-2 0,0 1 0,1-1 0,1 0 0,1 0 0,0-1 0,0 0 0,-4 1 0,0 0 0,1 0 0,0-1 0,0 1 0,-1 0 0,-2 1 0,7-4 0,-1 2 0,-2 0 0,2-1 0,1-1 0,-7 4 0,1-1 0,1 0 0,0-1 0,1 0 0,0 0 0,0 0 0,1-1 0,0 0 0,1 0 0,0-1 0,0 0 0,0 0 0,-1 0 0,-3 3 0,-2 0 0,1 0 0,0 0 0,0 0 0,1-1 0,0 0 0,1-1 0,-2 1 0,1 0 0,1-1 0,0 0 0,0 0 0,1-1 0,-1 1 0,1-1 0,-1 1 0,0-1 0,-1 2 0,1-1 0,-1 0 0,0 0 0,0 0 0,0 0 0,0 0 0,0 0 0,-1 0 0,1-1 0,2-1 0,1-2 0,-1 1 0,0 0 0,0-1 0,-1 1 0,0 0 0,-1 1 0,-1 0 0,4-2 0,-2 1 0,-1 1 0,0 0 0,-1-1 0,1 1 0,0-2 0,-3 2 0,2-1 0,-1-1 0,1 0 0,-1 1 0,-1 0 0,-2 2 0,-2 1 0,10-8 0,-4 2 0,0 2 0,0-3 0,-1 3 0,2-2 0,-1-1 0,-1 2 0,-3 1 0,5-6 0,-3 2 0,0 0 0,2 1 0,-2 1 0,-1-1 0,-7 1 0,-2-1 0,0 1 0,2 3 0,0 1 0,-3 0 0,2-14 0,-2 0 19,2 3 0,0 0-38,-4 3 0,-3 0 19,-1-1 0,-1 3 0,-1 7 0,-3 0 0,-5-1 0,-1 0 0,0-18 0,-5 20 0,-2 0 0,-6-9 0,-4 0 0,2 9 0,-4 2 0,-6-5 0,-6 2 0,-11 0 0,-3 4 0,4 10 0,-1 2 0,6-2 0,-2 0 0,-1 3 0,-11 5 0,-3 3 0,1 1 0,8-1 0,0 0 0,-1 1 0,1 0 0,-1 0 0,-2 2 0,0 0 0,-8 2 0,-2 2 0,0 0 0,3-1 0,-1-1 0,1 0 0,-2 1 0,11 1 0,-3 1 0,-1 0 0,1 1 0,2-1 0,1 1 0,2-1 0,1 0 0,-1 1 0,-1 1 0,-1 0 0,0 1 0,-1 0 0,-2 0 0,0 0 0,-1 0 0,-5 3 0,7-2 0,-3 2 0,-3 1 0,-1 0 0,0 0 0,3-1 0,2 0 0,-3 0 0,4-2 0,0 1 0,0 0 0,-3 1 0,2 1 0,-2 0 0,-2 2 0,0-1 0,0 1 0,1 0 0,1-1 0,0 0 0,-1 0 0,2-1 0,0 1 0,2-1 0,0 1 0,0 1 0,2 0 0,1 1 0,-1-1 0,-3 1 0,0-2 0,-2 0 0,-1 1 0,-1-1 0,0 2 0,1 0 0,-1 2 0,1 2 0,-1 0 0,1 0 0,0 0 0,2-1 0,-3 0 0,2 0 0,0-1 0,0 0 0,-1 2 0,1-1 0,-1 2 0,-1-1 0,0 1 0,2 0 0,2-2 0,0 1 0,1-1 0,2 0 0,1 0 0,-1 0 0,3-1 0,0 0 0,1 0 0,-1 1 0,0-1 0,-1 1 0,0-1 0,-1 0 0,-2 3 0,-3 1 0,7-2 0,-3 3 0,-2 1 0,-1 1 0,0 0 0,-1 1 0,1-1 0,3-1 0,2-2 0,-5 2 0,4-1 0,1-2 0,0 1 0,-1 1 0,-3 1 0,5-1 0,-2 0 0,-2 1 0,-1 1 0,0 1 0,0 0 0,1-1 0,2 0 0,1-1 0,-3 3 0,2-1 0,1 0 0,1 0 0,0 0 0,1-1 0,1 0 0,-1 0 0,1-2 0,1 1 0,1-1 0,-2 1 0,0 1 0,0 1 0,-1 0 0,0 1 0,-1 1 0,1-1 0,-1 1 0,1-1 0,0 1 0,0 0 0,-1 0 0,1 0 0,0 0 0,2-1 0,0 0 0,-3 4 0,1-2 0,1 1 0,0-1 0,-2 3 0,5-6 0,-1 1 0,0 1 0,-1 0 0,0 1 0,0-1 0,1 1 0,0-1 0,-1 1 0,0 1 0,0-1 0,1 0 0,1-1 0,1 0 0,-4 3 0,2-1 0,1-1 0,-1 1 0,-2 1 0,0 1 0,-1 0 0,-1 2 0,0 0 0,0 0 0,1-1 0,1 1 0,-1 0 0,1 0 0,1 0 0,0-1 0,1-1 0,0 1 0,2-2 0,0 0 0,0 1 0,-1 0 0,-1-1 0,0 1 0,-1 1 0,0 0 0,0 0 0,1 0 0,1-1 0,1 1 0,0-1 0,0 1 0,2-2 0,1 0 0,-6 4 0,2-1 0,0 0 0,0 1 0,0 0 0,-1 1 0,0 2 0,0-1 0,1-1 0,3-1 0,1-1 0,0 1 0,1-2 0,1 0 0,1-2 0,1-1 0,1 0 0,0 1 0,-5 6 0,-1 1 0,0 0 0,3 0 0,5-3 0,2 0 0,1-1 0,1-1 0,1-1 0,1-3 0,1 5 0,0 8 0,0 5 0,1 0 0,5-7 0,4 1 0,7-2 0,5-4 0,5 5 0,4-2 0,0-6 0,8-3 0,5-5 62,-1 0 1,5-1 0,2-2-63,8-3 0,3-4 0,-2-3 5,-8-4 1,-1-2 0,2 1-6,0 0 0,3 1 0,1-1 0,1-2-18,-4-3 0,3-2 0,0-1 0,-1 0 0,-2 0 18,1 0 0,-2 1 0,0-1 0,3 0 0,4-2 0,3 0 0,2-1 0,0 0 0,-1-2-20,-6 0 1,-1 0 0,1-2 0,-1 1 0,0-2 0,-1 1 19,4-3 0,-2 0 0,0 0 0,0-1 0,3-1 0,-1 2 0,1-1 0,1 0 0,1-1 0,0-1 0,1-1 0,-7 1 0,1-2 0,1 0 0,0-1 0,0 0 0,-1 0 0,-1 1 0,-1 1 0,3-2 0,-1 1 0,-1 0 0,-1 1 0,2-2 0,2 0 0,-2 0 0,2-2 0,2 0 0,0 0 0,0-1 0,-1 1 0,-2 1 0,-2 1 0,1-1 0,-2 1 0,-1 1 0,-1 0 0,0 0 0,0-1 0,3 0 0,-1-1 0,0 1 0,0 0 0,0 0 0,1-1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39:11.171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18155 8960 7533,'-20'-32'1092,"-1"0"0,4 2 0,3 7-411,9 16-231,5 1-270,0 6 360,0 11-540,0-2-180,2 19 0,1 3-180,5-2 135,0 2 0,2-1-224,11-4 269,10-6 90,-3-7 0,4-7-180,-5-16 0,1-3 180,5-5 45,-6-13 0,-5-4-3232,-9 2 3309,-10 5 1,-6 1 57,-16-11-90,-1 22 1,-4 3 89,-3-1 0,-1 2-90,1 5 0,0 3 0,-16 4-450,17 5 450,11 14 0,15 3 0,15 10 0</inkml:trace>
  <inkml:trace contextRef="#ctx0" brushRef="#br0" timeOffset="418">18898 8999 7533,'-48'0'1079,"10"5"-809,19 3 180,0 5-270,5 0-1,1 6 91,1 1-270,11 12 270,1 1-180,7-6-180,6-2 90,12-12 0,8 0-90,8-6 45,-16-5 0,0-4-272,16-17 317,-18 7 0,-2-3 270,7-24-180,-10-6 359,-18 4-224,-10 16 0,-4 0 315,-21-10-630,7 18 0,-2 2 0,3 7 0,1 3 180,-14 5-1169,9 31 1079,24-1 0,8-5 0,4 1 0,10 13 0</inkml:trace>
  <inkml:trace contextRef="#ctx0" brushRef="#br0" timeOffset="846">18689 9583 7533,'-31'13'60,"1"0"0,3-1 0,4 2 1289,-3 24-989,7-15 89,12 13 361,-5-4-540,17 2-90,2 6-180,25-15 90,2-12-90,-6-7 0,1-6-173,-5-7 0,-1-3 83,4-2 0,-2-4 0,-4-2 0,-3-4 0,-3-3 0,-4-1 270,2-20 90,-13 11-270,-7-1 128,-23 16 142,-5 5-360,10 8 0,-2 3-127,1 7 1,0 5-414,-14 19 630,13 1 0,10 16 0,10-11 0</inkml:trace>
  <inkml:trace contextRef="#ctx0" brushRef="#br0" timeOffset="1329">17948 9726 7533,'-21'-20'1529,"3"7"-1169,5 7 179,6 6-359,-5 6 270,5 13-450,0 2 90,1 23 90,6-10-90,-1-8 0,2-1-2741,5 9 2291,1-2-886,6-13 1156,0-6-180,0-6 180,5 5-90,9-11-180,11-6 450,3-16-248,-20 4 1,-3-5 292,-6 0 0,-4-2 134,4-22 2163,-18 1-2162,-19 12 180,-9 7-360,6 17 0,-2 5-135,3 5 0,1 4-854,-21 9 179,16 18 720,17-5 0,20 5 0,9-6 0</inkml:trace>
  <inkml:trace contextRef="#ctx0" brushRef="#br0" timeOffset="1717">17778 9180 7533,'-47'0'2248,"10"6"-1258,12 8-181,11 12-629,1 13 90,7 7-450,6-6-180,11 4 360,9-23-269,14 4 179,4-18-630,2-13 270,-8-8 180,1-18 91,-19-1 808,-8-12-89,-19 5-3752,-7 6 3392,-6 4 90,-12 16-213,-3-5-102,15 16 0,0 4-135,-8 6 180,9 25 0,37 3 0,10 10 0</inkml:trace>
  <inkml:trace contextRef="#ctx0" brushRef="#br0" timeOffset="2129">18325 9363 7533,'-35'0'2698,"5"0"-2338,22 0 360,-3 6-361,4 1-179,0 6 0,-5 5 0,11 3-270,-5 5 90,18 0-360,2-6 90,23-7-179,4-7 179,5-18-90,-1-8 540,-12-8-270,-13-9 540,-8 4-1,-29 0 91,-17 6-270,6 19 0,-3 4-543,-2 2 1,0 4 92,1 2 0,5 4-89,-7 25-542,29-5 1,25 10-1,12-12 1</inkml:trace>
  <inkml:trace contextRef="#ctx0" brushRef="#br0" timeOffset="5145">16426 10740 6723,'-26'0'1169,"12"0"-1258,-4 0 358,17 0 271,-11 0-450,5 0-90,0 0 0,1 0-90,6 0-90,0 0 180,12-5-90,20-8-90,-1 0 0,2 0 90,-7 2 1,1 0-149,6-1 1,0-1 237,-9 2 0,3-2-23,1-1 1,6-2 0,2-2-1,1-2-624,3-3 0,2-2 0,1-2 0,1-1 1,0 1 675,-6 3 1,1-1 0,-1 1 0,2-2 0,-1 0 0,1-1-311,-2 0 0,1 0 1,0-1-1,1-1 1,0 0-1,0-2 1,0 0 389,-6 3 1,1-1 0,0-1 0,0 0 0,0-1 0,1 0 0,0-1 0,1 0 0,1-1-133,-3 3 0,0 0 0,1-1 0,1 0 0,-1 0 0,2-1 0,-1-1 0,1 1 0,1-2 0,0 0 0,1 0 64,-5 3 1,1 0 0,0-2 0,2 0 0,-1-1 0,2 0 0,-1 0 0,0 0 0,1-1 0,-1 1 0,0 1 0,-1 0 0,-1 0 0,-1 2 0,0 0-134,3-3 1,-1 2 0,-1 1 0,-1 0 0,0 1 0,-1-1 0,1 1 0,0-1 0,1 0 0,0-1 0,2-2 61,-5 4 0,1-1 0,2 0 0,0-2 0,1 0 0,0-1 0,0 0 0,0 0 0,0 1 0,-1 0 0,-1 1 0,0 0 0,-2 1 0,-1 2 0,-1 1 7,8-8 1,-3 3-1,-2 0 1,0 2 0,-1 1-1,0-1 1,2-1 0,2-2-19,-3 3 0,1 0 0,1-1 0,1-1 0,0 0 0,0 0 0,1 0 0,0 0 1,-1 1-1,1 0 0,-2 1 36,3-1 1,-1 0 0,1-1 0,0 2 0,0-1 0,-1 1 0,0 1 0,-1 1 0,-2 1 0,-1 1 0,8-6 0,-3 3 0,-2 1 0,1 0 0,-1 1 0,1-1 0,3 0 0,-1 0 0,0-1 0,1 1 0,-1 0 0,1-1 0</inkml:trace>
  <inkml:trace contextRef="#ctx0" brushRef="#br0" timeOffset="5832">17622 10910 6903,'0'-15'1259,"6"15"-269,-4 9-810,10 4 449,-11-8 91,22-39-541,-10 4 1,0-8 0,2-6 0,1-3-526,-4 10 1,2-3 0,-1-2 0,2-2 0,0-2-1,0-2 1,1-1 0,0-1 372,-3 10 1,0-2 0,0-1-1,1-1 1,0 0 0,0-2 0,0 0-1,1-2 1,-1 1 0,1-2-1,0 1 1,0-1 0,0-1-211,-2 8 1,0-2 0,0 0 0,1-1 0,0-1 0,0 0 0,0-1 0,0 0 0,0 0 0,0 0 0,1 0 0,-1 0 0,0 0 0,0 2 0,-1 0 0,1 0 0,-1 2 0,0 1 169,2-6 1,-1 1 0,0 1-1,0 1 1,0 1 0,-1 1-1,1-1 1,-1 1 0,1-1-1,0-1 1,0 0 0,1-2-1,0-1-157,-1 6 1,-1-2 0,1 0 0,0 0 0,0-2-1,1 0 1,0 0 0,-1-1 0,1 0 0,0 0-1,0 0 1,0 1 0,0 0 0,-1 0 0,1 1 0,-1 1-1,0 1 1,0 1 44,3-7 1,-1 1-1,0 0 1,0 2-1,-1 1 1,1-1-1,0 1 1,-1 0-1,1 0 1,0 0-1,0-1 1,1 0-1,0-1 65,-1 2 0,0-1 1,1-1-1,0 0 0,1 0 1,-1 0-1,1-1 0,0 1 1,-1 0-1,1 0 0,-1 0 1,0 2-1,-1 0 0,0 1 1,0 1 59,1-6 0,0 0 0,0 0 0,0 1 0,-1 1 0,0 1 0,0 1 0,-1 1 0,0 1 0,0 2 0,0 1 0,6-12 0,0 0 0,0 2 0,-1 4 0,-3 6 0,-4 7 0,-4 5 0,1-1 0</inkml:trace>
  <inkml:trace contextRef="#ctx0" brushRef="#br0" timeOffset="6427">18260 11573 7533,'-15'6'359,"-2"-5"181,16 10-180,-5-9 90,17-14-270,-8-4-1,5-19 1,1-14-628,-5 10 1,-3-4 0,0-5 0,1-5 506,0 15 1,0-2 0,0-2 0,1-3 0,0-1 0,0-2 0,0-1 0,0-1 0,0-1-201,0 8 1,0-2 0,1-1 0,-1-2 0,1-1 0,0 0 0,0-1 0,0-1 0,-1 1 0,1 0 0,0 1 0,0 1 0,-1 1 0,1 1 140,0-3 0,-1 2 0,0 1 0,1 2 0,-1 0 0,0-1 0,1 0 0,-1-2 0,1-3 0,0-3 0,0-3-122,-1 17 1,0-2-1,0-2 1,1-3 0,0-1-1,-1-1 1,1-2 0,0-1-1,0-1 1,0-1 0,1 0-1,-1-1 1,0 0-1,0 0 1,1 0 0,-1 0-1,0 0 1,0 2 0,0 0-1,0 1 1,0 1 0,-1 2-1,1 1 1,-1 2 0,0 1-1,0 3 1,0 2 13,1-17 0,-1 5 1,0 3-1,0 3 0,0 1 1,-1 1-1,1 0 1,-1-1-1,1-3 0,0-3 1,0-3 11,0 11 0,-1-1 0,1-3 0,0-2 0,0-1 1,0-1-1,0-2 0,0-1 0,1 0 0,-1 0 1,0-1-1,0 1 0,1 0 0,-1 0 0,0 2 1,0 0-1,0 2 0,0 2 0,0 1 0,-1 3 1,1 2-1,-1 3 95,1-16 1,0 4 0,0 3 0,0 1 0,-1 3 0,1 2 0,0 0 0,-1 2 0,0-1 0,2-14 0,-1 3 0,0 2 0,0 1 0,1 3 0,-1 0 0,1 1 0,0 4 0,-3 9 0,-2-2 0</inkml:trace>
  <inkml:trace contextRef="#ctx0" brushRef="#br0" timeOffset="6994">18845 12002 7533,'-7'42'-210,"-1"1"0,10 3 0,2-10 210,1-26 450,24 14-450,-20-29-90,4-2 989,-2-13-539,-7-6 0,-1-9-711,2-2 0,-1-8 1,1-5-1,0-3 453,-1 10 1,0-3 0,-1-3 0,1-1 0,0-2 0,0-1 0,-1-1-271,0 10 0,-1-2 0,0-2 0,1 0 0,-1-1 0,0 1-1,0-1 1,0 0 0,0 2 0,0 0 118,0 0 0,0 2 0,0 1 0,0 0 0,0-1 0,0 0 0,0-1 1,0-2-1,0-3-107,0 7 0,-1-2 0,1-2 1,-1 0-1,0-2 0,0-1 0,0 0 1,0-1-1,1 0 0,-1 0 0,1 0 1,0 1-1,1 0 0,0 0 73,1 5 0,-1 0 0,1 0 0,0 0 0,0 1 0,1-1 0,-1 1 0,1-1 0,0 0 0,1-1 0,-1 0 0,1 0 1,0-2-1,1 0 0,-1-2-41,0 7 0,0-1 1,1-1-1,-1-1 1,1-1-1,0-1 1,1 0-1,-1 0 1,1-1-1,0 0 1,0 0-1,0 1 1,0-1-1,0 1 1,0 0-1,0 0 1,0 1-1,-1 1 1,1 1-1,0 1 1,-1 1 124,2-7 0,-1 1 0,0 0 0,0 2 0,-1 0 0,1 1 0,0 0 0,0 0 0,0 1 0,0 0 0,1 1 0,0-1 0,1 0 0,0 0 0,1 1 0,1-5 0,2 0 0,0-1 0,1-1 0,1 0 0,0 0 0,0 1 0,1 1 0,-2 2 0,1 1 0,-2 4 0,0 1 0,-1 5 0,-1 3 0,6-19 0,-3 10 0,0 3 0,2-4 0,-1 5 0,0 0 0,0 0 0,1 0 0,-1-1 0,0 1 0</inkml:trace>
  <inkml:trace contextRef="#ctx0" brushRef="#br0" timeOffset="7610">15828 11273 7533,'-36'-2'419,"1"-1"1,2 1 0,7-4-60,19-6-180,24-25-700,6 13 640,4-7 0,6-9 0,-2 4-717,-1 8 1,2-3 656,-7 3 0,4-6 0,2-4 0,1-1 0,-2 1 0,-2 5-563,-2 3 0,-3 3 0,1-1 1,4-5 522,-3 3 0,4-5 0,3-2 0,1-3 0,0-1 0,1 1 0,-1 1 0,-3 2 0,-2 3-416,4-4 0,-4 4 0,0 1 1,1-2-1,5-5 426,-8 9 0,4-4 0,2-2 0,2-2 0,1-1 0,0-2 0,1 1 0,0 0 0,-1 1 0,-2 2 0,-2 3 0,-3 2-255,7-8 0,-4 5 0,-2 3 1,0-1-1,3-3 0,5-5 225,-11 12 0,4-3 0,1-2 0,2-2 0,2-1 0,0-2 0,2 0 0,-1-1 0,1 1 0,-1 0 0,-1 1 0,0 1 0,-2 2 0,-3 2 0,-1 2-98,5-5 0,-3 3 0,-3 2 0,0 2 0,0-1 0,1-1 1,3-2-1,4-4 53,-9 9 0,2-3 0,2-1 0,2-1 0,1-2 0,1-1 0,1-1 0,0 0 0,1-1 0,0 0 0,0 1 0,-1 0 0,0 0 0,-2 2 0,0 1 0,-1 2 0,-3 1 0,-1 2 5,8-7 0,-4 2 1,-1 3-1,-2 1 0,0 1 1,0-1-1,3-1 0,1-2 1,5-3-45,-10 9 0,3-3 0,2-1 1,1-1-1,1-2 0,2-1 1,1 0-1,0-1 0,0 0 1,1 0-1,0 0 0,-1 0 1,0 2-1,-1 0 0,-1 1 1,-1 1-1,-1 2 0,-3 2 1,-1 2 83,9-8 0,-3 4 0,-3 1 0,0 2 0,-1 1 0,0 1 0,1-2 0,1-1 0,3-1 0,-4 2 0,1-2 0,3-1 0,0 0 0,1-2 0,0 1 0,0 0 0,0 0 0,0 1 0,-2 1 0,-1 1 0,-2 2 0,-1 3 0,2-1 0,0 0 0,0 0 0,0 0 0,0 0 0,0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12:41:23.418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3017 6710 7982,'-36'20'1080,"1"-7"-810,34-7-90,-5-6-270,6-6 0,0-1 180,-11-41-135,0 15 0,-4-2 15,-1 5 0,-4-1 0,-2 4 75,-17-3 0,-2 17 90,2 29 0,3 18 164,12 5 1,4 8 0,7 3-396,7-5 0,6 4 0,3-1 0,4-3 185,4 0 1,6-2 0,3-7 0,9 3 0,5-19-90,4-32 0,-1-22-45,-16 1 0,-3-10 0,-2-4 0,-1 3 0,-3 4 0,0 1 0,-2 0 0,0-4-275,2-2 1,0-2-1,-1-2 1,-2-1 0,-3 1 175,-5 1 0,-2-1 0,-2 1 0,-3 0 0,-1 0-126,-3 1 0,-2-1 0,-2 2 1,-1 0-1,0 2-52,2 4 1,0 0 0,-1 1 0,-2 3 0,-1 1 433,-5-1 1,-2 1 0,-1 6-1,2 8 158,-23 8-174,14 33-6,20 6 0,5 6 135,2 4 0,3 2-271,4-5 1,2 1-1,2 1 256,1 2 0,2 0 0,2 0-136,5 5 0,2 0 1,0-1-105,-2-6 0,0-2 0,0 0 60,0-1 0,1-1 0,0 0 0,3 1 0,1-1 0,0 0 39,1-1 1,0 0 0,2-1-100,7 7 0,1-1 1,2-2-265,-4-6 1,1-3-1,1-3-6,-2-3 0,1-3 1,-1-3 94,6 1 1,0-7-336,-3-8 0,-3-7 757,5-24-757,-17 5 1,-6-4 224,-8-9 0,-6-1-342,2 10 1,-2 0 656,-2-5 0,-5 0 0,-2 6 0,-2-1 198,-1-8 1,0 0-155,-2 2 1,-1 1 153,4 0 1,0 5 1060,-6 4 68,12 16 112,7 37-629,19 16-630,-6-10 0,1 3 891,7 1 0,3 2-1071,1 5 0,2 0 45,2-5 0,1 0 0,0 2 0,0-2-90,-7-15 0,0-2-79,-3 0 1,-2-4-867,2-9 990,-1-7 0,-12-13 0,-2-7 0</inkml:trace>
  <inkml:trace contextRef="#ctx0" brushRef="#br0" timeOffset="137">3317 5813 7533,'-37'0'-990,"14"11"451,30-2-281,6 10 1,6 0 0,2 1 0</inkml:trace>
  <inkml:trace contextRef="#ctx0" brushRef="#br0" timeOffset="692">3876 5735 7533,'-45'7'1619,"4"5"-900,16-7 1,0 3-423,-16 18-162,18-11 0,2 3-45,2 3 0,4 3 0,4-1 0,2 0 90,-2 11 0,16 3-360,20-17 135,-4-9 0,4-2-495,10-1 0,3-3-508,6 0 1,2-4 642,4-6 1,-1-2-990,-8 6 1,-2-1 1348,0-4 0,-2 1-90,-5 4 0,-1 2-2098,19-1 2413,-21 1 0,-2 4 23,12 19-293,-17 5 270,-5 16 54,-21-14 1,-4 0-145,-6 14 225,0-14 0,-4 0-1,-5-2 1,-4-2 819,-5-1 0,-3-3-865,-2 2 1,1-3-315,5-8 0,2-4-45,-8-4 1945,6-23-2395,15-5-9,-2-23 99,13 9 1,4-3-897,0 7 1,2-1 1210,1-13 0,2-2-345,-2 15 1,0-1-1,1 0-140,2-6 1,2-2-1,-1-2 552,0 5 1,-1-3 0,0 0-1,0 2 68,0-6 0,-1 1 0,1 0 0,1 3 0,1 0 0,-2 0 0,-4 4 0,-1 0 0,0 2-124,3-14 1,0 3 123,-2 2 0,-2 3 816,-2 12 1,0 5 443,2 12 2016,-11 19-1895,11 14-751,12 25-316,-1-13 1,2 1-799,4-2 0,1 0 618,1 6 1,2 1-45,-3-8 0,3-1 0,-1 0-772,6 10 0,0 1 742,-3-9 0,2 0 0,0 2-549,0 2 1,1 1 0,1-1 368,2-1 0,1 0 0,1 0-210,1 4 0,-1 1 1,2-3 29,0-6 0,1-2 0,-2-2-427,3 2 1,-2-6-983,15-7 1709,-22-11 0,-19-23 0,-6-1 0</inkml:trace>
  <inkml:trace contextRef="#ctx0" brushRef="#br0" timeOffset="830">4253 5696 7533,'-44'-21'3276,"9"-3"-3044,53 4-817,-2 1 0,1 0 585,19-10-1396,-9 11 0,1-1 1396,1 0 0,0 0 0,-1 2 0,0 0 0,7-6 0,0 1 0</inkml:trace>
  <inkml:trace contextRef="#ctx0" brushRef="#br0" timeOffset="1430">4786 5422 7533,'-40'28'2698,"13"8"-2248,10-8-90,21 11 179,4 6-767,3-20 0,4 1 228,3 2 0,2-2-225,5 1 0,3-2 135,0-4 0,3-3-180,-2-3 0,1-4 0,2-4 1,0-7 179,-4-6 0,-2-7-90,1-5 0,-2-4 90,-7-1 0,-3-2 45,-4 0 0,-4 0-90,-2-4 0,-4 1 315,-7-15-135,1 15 0,-3 0 90,-6 2 0,-3 1 0,-8-2 0,-2 1-615,-9-5 1,0 2 479,2 5 0,0 2 45,0 5 0,-2 3 45,-1 2 0,-1 5-137,3 4 0,1 4 182,-6 4 0,1 3-300,11 4 0,5 4 75,6 5 0,7 2-180,7 3 0,6 0-51,7 4 1,7 0-40,6 0 0,5-1 121,7-1 1,3-4-32,6-5 0,3-5 0,1-4 1,2-7 149,-15-6 0,0-4 0,-1-2 60,-2-2 0,-1-2 0,-1-3 195,11-12 0,-4-3 224,-9-4 1,-4-1-90,-9 3 0,-5-1 335,-6 1 1,-8 1-201,-6 3 0,-5 0-1,-4 2 1,-3 3-45,-3 2 0,-2 3-1,-2-1 1,0 2-135,5 7 0,0 2-11,-2 2 1,2 1-125,-4 1 591,10 5-1400,12 0 1055,23 5-1055,5 3 404,2-2 0,3 0-104,2 1 0,1 0 329,6-1 0,1 1 0,-2 1 0,1 3 0,3 3 1,-1 3 44,-7 2 0,-2 3 135,4 5 0,-2 3-1,-6 0 1,-4 0-45,-3-9 0,-2-1 315,2 17-90,0-18-720,-4-11 1,12-8 449,6-32 0,-10-4 0,-10 11 0,1 0 0</inkml:trace>
  <inkml:trace contextRef="#ctx0" brushRef="#br0" timeOffset="1664">5332 4343 7533,'-39'8'3238,"12"9"-2878,8-3-270,31 24 314,-1-15 1,5 0-882,11 9 0,4 1 597,-10-8 0,1 2 0,1-1-150,4 2 0,1 1 0,1-1-436,3 5 1,1 0-1,-1-2 496,-6-5 0,-1-1 0,1-1-150,1 1 0,0 1 0,0-2 30,8 12 0,-1-2-854,-4-5 0,2-2 539,4 3 1,-1-2-1235,-14-10 1,-2-4 559,12-1 1231,-19-8 0,-4-10 1,-3-2-1</inkml:trace>
  <inkml:trace contextRef="#ctx0" brushRef="#br0" timeOffset="1947">5502 4928 7533,'-29'-10'1638,"0"0"0,-18-8-1136,65-1-323,15-13-134,-2 15 0,3-1-1225,5-7 1,2 0 909,3 4 1,3 1 29,-17 5 0,0 0 0,0 0-120,14-2 0,-2 1 315,-5 2 0,-2 2 39,-5 5 1,-2 1 904,5 1-89,-8 16 989,-18 15 90,4 20-1724,-7-17 1,0 2 14,2-1 0,1-1 179,6 17-179,-2-18 0,2-1 44,15 9-359,-10-10 0,2-1-1352,20-4 317,-2-3-1708,-4-42 2878,-14 1 0,-2-22 0,-11 6 0</inkml:trace>
  <inkml:trace contextRef="#ctx0" brushRef="#br0" timeOffset="2081">5774 4239 7533,'-31'-17'1079,"-1"0"0,5 0 1,6 3-1170,16 7-90,16 1-1529,15 12 1709,-1 0 0,2 1 0,-2 3 0,-1 0 0,5 3 0,-1 1 0</inkml:trace>
  <inkml:trace contextRef="#ctx0" brushRef="#br0" timeOffset="2448">6450 4486 7533,'-27'-10'899,"0"0"1,-16-9 449,30 12-180,1 7-989,11 13 0,7 13-360,8 13 90,3-13 0,3 0-534,2 1 0,2 0 399,7 0 0,4-2 90,3-4 0,2-3 45,-1-6 1,1-4-1,2-3 0,0-4 135,-5-8 0,-2-5-45,-4-5 0,-3-5 134,-3-6 1,-4-3 45,-8-2 0,-6-1 45,-9-4 0,-8 0 0,-12 3 0,-8 3-588,4 10 0,-3 3 0,-3 1 543,-5 3 0,-3 2 0,0 2-120,2 1 0,1 1 0,-1 3-401,3 3 0,-1 2 1,3 4 205,-5 4 0,4 5-721,9 3 1,5 4 225,10 6 1,8 2-361,11-3 1,6-1 708,1-2 0,4-3 1,8-4-1,1-2 1,-2-3-1,-1 0 1</inkml:trace>
  <inkml:trace contextRef="#ctx0" brushRef="#br0" timeOffset="2809">7114 4148 7533,'-26'-21'819,"0"0"0,0 0 0,-9-7 0,5 8 2457,11 14-1103,-1 6-1454,6 6-719,2 19 135,21 5 0,5 3-732,-6-7 0,1 2 597,7 1 0,3 3 0,1-3-135,4 0 0,0-3 0,-1 1 0,1 0 135,1-1 0,0-3-450,-3-8 0,1-2 194,0-2 1,1-2 210,6-4 0,-2-4-45,7-14 270,-11-13-270,-18-7 90,-6-12-90,0 4-109,1 16 0,-2 0 289,-4-4 0,-2 0 134,-2-4 1,-2-1-90,-5-3 0,-1 2-824,3 7 1,1 3 1228,-12-13-180,12 19 539,6 12 186,-5 1-725,11 6 88,-5 6-268,23 13 540,11 14-361,-3-10 1,2 0-1204,-3-5 0,-1-1 1069,2 2 0,1-2-1,7-5 1,2-4 620,-1 0 1,1-1-756,5 0 0,0-3-1305,-8-5 1,0-3 359,0-2 1,-2-2 854,7-12 0,-11 5 0,-3-2 0,3-16 0</inkml:trace>
  <inkml:trace contextRef="#ctx0" brushRef="#br0" timeOffset="4799">17752 4981 7533,'-40'-27'1349,"8"7"-629,8-4-271,0 14 1,-1 5-270,-14 4-875,8 2 1,-1 6 244,1 22 1,0 9-644,7-10 1,-1 1 0,1 2 1002,0 2 1,1 2 0,0 0-1,-2 4 1,0 1 0,2-1-1,8-8 1,-1 0 0,1 0-1</inkml:trace>
  <inkml:trace contextRef="#ctx0" brushRef="#br0" timeOffset="5356">21563 4525 7533,'41'-17'409,"0"0"1,0-1-1,0 1 1,1 0-1,2-1 1,1 0 0,-2 5-1,-2 10 298,3 14 0,-2 11 0,-4 1-1800,-9-5 1,-3 1 0,0 3 27,7 8 1,0 3 0,-5 4 344,-7 5 0,-4 3 1,-4-1 0,-4-6 0,-2 0 0,-1 2 719,-3 0 0,0 4 0,-3-1 0,-1-1 0,-3 5 0,-4-2 0,0 0 0,0-7 0,0 0 0,-1-1 0,1 1 0</inkml:trace>
  <inkml:trace contextRef="#ctx0" brushRef="#br0" timeOffset="5739">21642 7763 7533,'-33'-14'1092,"1"1"0,-6 8 0,-1 8-1336,-2 16 0,2 7-1395,4 1 1,3 4 545,9-4 1,0 3 0,1 1 1082,-5 4 0,-1 2 1,2-2-1,4-6 1,0-1-1,-1 2 1,-8 7-1,0 1 1,-1 0-1</inkml:trace>
  <inkml:trace contextRef="#ctx0" brushRef="#br0" timeOffset="6085">17714 7464 7533,'-43'-24'689,"1"1"1,5 1 0,9 13-870,22 54-1459,11-3 1,2 3 567,-4-9 1,2 1 496,0 0 0,2 2 0,0-2 574,1 6 0,2-1 0,0-10 0,0 1 0,2-1 0,1 1 0,1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8 bits per channel</a:t>
            </a:r>
          </a:p>
          <a:p>
            <a:pPr marL="171450" indent="-171450">
              <a:buFontTx/>
              <a:buChar char="-"/>
            </a:pPr>
            <a:r>
              <a:rPr lang="en-GB" dirty="0"/>
              <a:t>Store energy in the scene</a:t>
            </a:r>
          </a:p>
          <a:p>
            <a:pPr marL="171450" indent="-171450">
              <a:buFontTx/>
              <a:buChar char="-"/>
            </a:pPr>
            <a:r>
              <a:rPr lang="en-GB" dirty="0"/>
              <a:t>View, </a:t>
            </a:r>
            <a:r>
              <a:rPr lang="en-GB" dirty="0" err="1"/>
              <a:t>color</a:t>
            </a:r>
            <a:r>
              <a:rPr lang="en-GB" dirty="0"/>
              <a:t>, energy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AECC8-FAD9-445F-8C97-A9507726EF1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2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8 bits per channel</a:t>
            </a:r>
          </a:p>
          <a:p>
            <a:pPr marL="171450" indent="-171450">
              <a:buFontTx/>
              <a:buChar char="-"/>
            </a:pPr>
            <a:r>
              <a:rPr lang="en-GB" dirty="0"/>
              <a:t>Store energy in the scene</a:t>
            </a:r>
          </a:p>
          <a:p>
            <a:pPr marL="171450" indent="-171450">
              <a:buFontTx/>
              <a:buChar char="-"/>
            </a:pPr>
            <a:r>
              <a:rPr lang="en-GB" dirty="0"/>
              <a:t>View, </a:t>
            </a:r>
            <a:r>
              <a:rPr lang="en-GB" dirty="0" err="1"/>
              <a:t>color</a:t>
            </a:r>
            <a:r>
              <a:rPr lang="en-GB" dirty="0"/>
              <a:t>, energy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AECC8-FAD9-445F-8C97-A9507726EF1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47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8 bits per channel</a:t>
            </a:r>
          </a:p>
          <a:p>
            <a:pPr marL="171450" indent="-171450">
              <a:buFontTx/>
              <a:buChar char="-"/>
            </a:pPr>
            <a:r>
              <a:rPr lang="en-GB" dirty="0"/>
              <a:t>Store energy in the scene</a:t>
            </a:r>
          </a:p>
          <a:p>
            <a:pPr marL="171450" indent="-171450">
              <a:buFontTx/>
              <a:buChar char="-"/>
            </a:pPr>
            <a:r>
              <a:rPr lang="en-GB" dirty="0"/>
              <a:t>View, </a:t>
            </a:r>
            <a:r>
              <a:rPr lang="en-GB" dirty="0" err="1"/>
              <a:t>color</a:t>
            </a:r>
            <a:r>
              <a:rPr lang="en-GB" dirty="0"/>
              <a:t>, energy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AECC8-FAD9-445F-8C97-A9507726EF1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130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8 bits per channel</a:t>
            </a:r>
          </a:p>
          <a:p>
            <a:pPr marL="171450" indent="-171450">
              <a:buFontTx/>
              <a:buChar char="-"/>
            </a:pPr>
            <a:r>
              <a:rPr lang="en-GB" dirty="0"/>
              <a:t>Store energy in the scene</a:t>
            </a:r>
          </a:p>
          <a:p>
            <a:pPr marL="171450" indent="-171450">
              <a:buFontTx/>
              <a:buChar char="-"/>
            </a:pPr>
            <a:r>
              <a:rPr lang="en-GB" dirty="0"/>
              <a:t>View, </a:t>
            </a:r>
            <a:r>
              <a:rPr lang="en-GB" dirty="0" err="1"/>
              <a:t>color</a:t>
            </a:r>
            <a:r>
              <a:rPr lang="en-GB" dirty="0"/>
              <a:t>, energy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AECC8-FAD9-445F-8C97-A9507726EF1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51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8 bits per channel</a:t>
            </a:r>
          </a:p>
          <a:p>
            <a:pPr marL="171450" indent="-171450">
              <a:buFontTx/>
              <a:buChar char="-"/>
            </a:pPr>
            <a:r>
              <a:rPr lang="en-GB" dirty="0"/>
              <a:t>Store energy in the scene</a:t>
            </a:r>
          </a:p>
          <a:p>
            <a:pPr marL="171450" indent="-171450">
              <a:buFontTx/>
              <a:buChar char="-"/>
            </a:pPr>
            <a:r>
              <a:rPr lang="en-GB" dirty="0"/>
              <a:t>View, </a:t>
            </a:r>
            <a:r>
              <a:rPr lang="en-GB" dirty="0" err="1"/>
              <a:t>color</a:t>
            </a:r>
            <a:r>
              <a:rPr lang="en-GB" dirty="0"/>
              <a:t>, energy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AECC8-FAD9-445F-8C97-A9507726EF1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8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8 bits per channel</a:t>
            </a:r>
          </a:p>
          <a:p>
            <a:pPr marL="171450" indent="-171450">
              <a:buFontTx/>
              <a:buChar char="-"/>
            </a:pPr>
            <a:r>
              <a:rPr lang="en-GB" dirty="0"/>
              <a:t>Store energy in the scene</a:t>
            </a:r>
          </a:p>
          <a:p>
            <a:pPr marL="171450" indent="-171450">
              <a:buFontTx/>
              <a:buChar char="-"/>
            </a:pPr>
            <a:r>
              <a:rPr lang="en-GB" dirty="0"/>
              <a:t>View, </a:t>
            </a:r>
            <a:r>
              <a:rPr lang="en-GB" dirty="0" err="1"/>
              <a:t>color</a:t>
            </a:r>
            <a:r>
              <a:rPr lang="en-GB" dirty="0"/>
              <a:t>, energy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AECC8-FAD9-445F-8C97-A9507726EF1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00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8 bits per channel</a:t>
            </a:r>
          </a:p>
          <a:p>
            <a:pPr marL="171450" indent="-171450">
              <a:buFontTx/>
              <a:buChar char="-"/>
            </a:pPr>
            <a:r>
              <a:rPr lang="en-GB" dirty="0"/>
              <a:t>Store energy in the scene</a:t>
            </a:r>
          </a:p>
          <a:p>
            <a:pPr marL="171450" indent="-171450">
              <a:buFontTx/>
              <a:buChar char="-"/>
            </a:pPr>
            <a:r>
              <a:rPr lang="en-GB" dirty="0"/>
              <a:t>View, </a:t>
            </a:r>
            <a:r>
              <a:rPr lang="en-GB" dirty="0" err="1"/>
              <a:t>color</a:t>
            </a:r>
            <a:r>
              <a:rPr lang="en-GB" dirty="0"/>
              <a:t>, energy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AECC8-FAD9-445F-8C97-A9507726EF1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147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9/26/24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ff.fnwi.uva.nl/r.vandenboomgaard/IPCV20162017/LectureNotes/MATH/homogenous.html#sec-homogeneou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courses/15-463/2020_fall/lectures/lecture19.pdf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preview.com/forums/post/59717839" TargetMode="Externa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ippi.co.uk/thestudio/landscape-photography/aperture-diagram-indiahikes/" TargetMode="External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hyperlink" Target="https://byjus.com/physics/derivation-of-lens-formula/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39.tiff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.canon/en/technology/s_labo/light/003/02.html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expertphotography.com/difference-between-macro-micro-and-close-up-photography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tiff"/><Relationship Id="rId7" Type="http://schemas.openxmlformats.org/officeDocument/2006/relationships/customXml" Target="../ink/ink12.xml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s://121clicks.com/tutorials/use-reverse-ring-extension-tube-macro-photography" TargetMode="External"/><Relationship Id="rId4" Type="http://schemas.openxmlformats.org/officeDocument/2006/relationships/image" Target="../media/image46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ononline.org/userassets/aiauploads/file/cvp_the-fundamentals-of-camera-and-image-sensor-technology_jon-chouinard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i0.wp.com/specinstcameras.com/wp-content/uploads/2021/05/buckets-of-photons.gi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otometrics.com/learn/camera-basics/types-of-camera-senso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www.canon-europe.com/pro/infobank/image-sensors-explaine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hyperlink" Target="https://s3.amazonaws.com/pbblogassets/uploads/2014/07/Guitar-Strings.gi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hyperlink" Target="https://i.gifer.com/HSR7.gi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hyperlink" Target="https://www.google.com/url?sa=i&amp;url=https%3A%2F%2Fwww.reddit.com%2Fr%2Fgifs%2Fcomments%2F4m0jiy%2Frolling_shutter_effect_explained%2F&amp;psig=AOvVaw2VI7eidFHgNscE0uiewwA0&amp;ust=1695831824883000&amp;source=images&amp;cd=vfe&amp;opi=89978449&amp;ved=0CA8QjRxqGAoTCND8h_7XyIEDFQAAAAAdAAAAABDxAQ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jpeg"/><Relationship Id="rId7" Type="http://schemas.openxmlformats.org/officeDocument/2006/relationships/customXml" Target="../ink/ink1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tapixel.com/2014/05/12/diy-tutorial-convert-room-camera-obscur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3: Cameras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31AAB6-CA32-ABE7-AF9A-60C8420E9763}"/>
                  </a:ext>
                </a:extLst>
              </p14:cNvPr>
              <p14:cNvContentPartPr/>
              <p14:nvPr/>
            </p14:nvContentPartPr>
            <p14:xfrm>
              <a:off x="5889240" y="3960000"/>
              <a:ext cx="221040" cy="37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31AAB6-CA32-ABE7-AF9A-60C8420E97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73040" y="3943800"/>
                <a:ext cx="253440" cy="7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C8D8-9893-42E5-8A32-08ED5C68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Projection</a:t>
            </a:r>
          </a:p>
        </p:txBody>
      </p:sp>
    </p:spTree>
    <p:extLst>
      <p:ext uri="{BB962C8B-B14F-4D97-AF65-F5344CB8AC3E}">
        <p14:creationId xmlns:p14="http://schemas.microsoft.com/office/powerpoint/2010/main" val="2019635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What is a vector? e.g. 2D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ABD520-AB17-EF42-87FF-F196EEDB5835}"/>
              </a:ext>
            </a:extLst>
          </p:cNvPr>
          <p:cNvGrpSpPr/>
          <p:nvPr/>
        </p:nvGrpSpPr>
        <p:grpSpPr>
          <a:xfrm>
            <a:off x="3099558" y="2252382"/>
            <a:ext cx="1207988" cy="2259106"/>
            <a:chOff x="4894737" y="1640541"/>
            <a:chExt cx="1207988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35119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35119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E1E5F8-EF81-C64E-A503-A82BEC973BE5}"/>
              </a:ext>
            </a:extLst>
          </p:cNvPr>
          <p:cNvCxnSpPr/>
          <p:nvPr/>
        </p:nvCxnSpPr>
        <p:spPr>
          <a:xfrm flipV="1">
            <a:off x="6347012" y="1902758"/>
            <a:ext cx="0" cy="3234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3971D0-B599-F141-B932-976E89A18093}"/>
              </a:ext>
            </a:extLst>
          </p:cNvPr>
          <p:cNvCxnSpPr>
            <a:cxnSpLocks/>
          </p:cNvCxnSpPr>
          <p:nvPr/>
        </p:nvCxnSpPr>
        <p:spPr>
          <a:xfrm flipV="1">
            <a:off x="6190129" y="5013512"/>
            <a:ext cx="371363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030A862-88A8-664B-B961-56F00C8CAE55}"/>
              </a:ext>
            </a:extLst>
          </p:cNvPr>
          <p:cNvSpPr/>
          <p:nvPr/>
        </p:nvSpPr>
        <p:spPr>
          <a:xfrm>
            <a:off x="7698441" y="2232212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D0DEB3F-948D-D142-AE1B-FA2FC1450A16}"/>
              </a:ext>
            </a:extLst>
          </p:cNvPr>
          <p:cNvCxnSpPr>
            <a:cxnSpLocks/>
            <a:endCxn id="29" idx="3"/>
          </p:cNvCxnSpPr>
          <p:nvPr/>
        </p:nvCxnSpPr>
        <p:spPr>
          <a:xfrm flipV="1">
            <a:off x="6347012" y="2295340"/>
            <a:ext cx="1363245" cy="2718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A1ADC3E-6D8F-1948-AD1E-4E912A985811}"/>
              </a:ext>
            </a:extLst>
          </p:cNvPr>
          <p:cNvCxnSpPr>
            <a:cxnSpLocks/>
          </p:cNvCxnSpPr>
          <p:nvPr/>
        </p:nvCxnSpPr>
        <p:spPr>
          <a:xfrm flipV="1">
            <a:off x="7635688" y="1685751"/>
            <a:ext cx="1363245" cy="2718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0C62140-6A65-F84A-A164-96EF0B393D30}"/>
              </a:ext>
            </a:extLst>
          </p:cNvPr>
          <p:cNvCxnSpPr>
            <a:cxnSpLocks/>
          </p:cNvCxnSpPr>
          <p:nvPr/>
        </p:nvCxnSpPr>
        <p:spPr>
          <a:xfrm flipV="1">
            <a:off x="7057159" y="2418604"/>
            <a:ext cx="1363245" cy="2718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38B0946-D6B1-9E46-8B90-7FD3EB252B59}"/>
              </a:ext>
            </a:extLst>
          </p:cNvPr>
          <p:cNvCxnSpPr>
            <a:cxnSpLocks/>
          </p:cNvCxnSpPr>
          <p:nvPr/>
        </p:nvCxnSpPr>
        <p:spPr>
          <a:xfrm flipV="1">
            <a:off x="7893325" y="2531037"/>
            <a:ext cx="1363245" cy="2718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39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matrix? e.g. 2x2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4888012" y="1640541"/>
            <a:ext cx="2545981" cy="2259106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1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1287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‘operate on’ a vector?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1098676" y="1803273"/>
            <a:ext cx="2545981" cy="2259106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1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F55A6-EE38-E041-97EE-BFA7433AFD17}"/>
              </a:ext>
            </a:extLst>
          </p:cNvPr>
          <p:cNvGrpSpPr/>
          <p:nvPr/>
        </p:nvGrpSpPr>
        <p:grpSpPr>
          <a:xfrm>
            <a:off x="4349507" y="1803273"/>
            <a:ext cx="2455402" cy="2259106"/>
            <a:chOff x="4894737" y="1640541"/>
            <a:chExt cx="2455402" cy="2259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C77A15-2BD3-3242-8AEB-A2107979A233}"/>
                </a:ext>
              </a:extLst>
            </p:cNvPr>
            <p:cNvSpPr txBox="1"/>
            <p:nvPr/>
          </p:nvSpPr>
          <p:spPr>
            <a:xfrm>
              <a:off x="5335119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9BF7C7-547E-DF42-B1BF-01B070E0ADE7}"/>
                </a:ext>
              </a:extLst>
            </p:cNvPr>
            <p:cNvSpPr txBox="1"/>
            <p:nvPr/>
          </p:nvSpPr>
          <p:spPr>
            <a:xfrm>
              <a:off x="5335119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</a:t>
              </a:r>
            </a:p>
          </p:txBody>
        </p:sp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3B16A44A-90F0-1846-AC9B-FB9B4374027F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925A16-901C-4B48-8C7A-C6758A2B797C}"/>
                </a:ext>
              </a:extLst>
            </p:cNvPr>
            <p:cNvSpPr txBox="1"/>
            <p:nvPr/>
          </p:nvSpPr>
          <p:spPr>
            <a:xfrm>
              <a:off x="6891818" y="232322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=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00CF5E-47BB-4247-AB8E-3C883ECD6333}"/>
              </a:ext>
            </a:extLst>
          </p:cNvPr>
          <p:cNvSpPr txBox="1"/>
          <p:nvPr/>
        </p:nvSpPr>
        <p:spPr>
          <a:xfrm>
            <a:off x="7663065" y="2025149"/>
            <a:ext cx="212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au + </a:t>
            </a:r>
            <a:r>
              <a:rPr lang="en-US" sz="3600" dirty="0" err="1"/>
              <a:t>bv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96769-CF33-F048-9529-A38F2A8D8C95}"/>
              </a:ext>
            </a:extLst>
          </p:cNvPr>
          <p:cNvSpPr txBox="1"/>
          <p:nvPr/>
        </p:nvSpPr>
        <p:spPr>
          <a:xfrm>
            <a:off x="7663065" y="3132290"/>
            <a:ext cx="172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 + dv</a:t>
            </a:r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72DF14B3-1466-044B-9E43-6F9861B0412B}"/>
              </a:ext>
            </a:extLst>
          </p:cNvPr>
          <p:cNvSpPr/>
          <p:nvPr/>
        </p:nvSpPr>
        <p:spPr>
          <a:xfrm>
            <a:off x="7594002" y="1803273"/>
            <a:ext cx="1797559" cy="225910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625BF7-1B63-D649-BD8C-721BD0BAD1BA}"/>
              </a:ext>
            </a:extLst>
          </p:cNvPr>
          <p:cNvCxnSpPr>
            <a:cxnSpLocks/>
          </p:cNvCxnSpPr>
          <p:nvPr/>
        </p:nvCxnSpPr>
        <p:spPr>
          <a:xfrm flipV="1">
            <a:off x="4789889" y="4153677"/>
            <a:ext cx="122595" cy="2728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9522E4-3EA7-484A-9FB1-291636AD3128}"/>
              </a:ext>
            </a:extLst>
          </p:cNvPr>
          <p:cNvCxnSpPr>
            <a:cxnSpLocks/>
          </p:cNvCxnSpPr>
          <p:nvPr/>
        </p:nvCxnSpPr>
        <p:spPr>
          <a:xfrm>
            <a:off x="8449375" y="4219694"/>
            <a:ext cx="171275" cy="14082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2FE60-6349-394D-92A7-7EBA4E2C8CD7}"/>
              </a:ext>
            </a:extLst>
          </p:cNvPr>
          <p:cNvSpPr/>
          <p:nvPr/>
        </p:nvSpPr>
        <p:spPr>
          <a:xfrm>
            <a:off x="2277119" y="4165836"/>
            <a:ext cx="196322" cy="223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05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‘operate on’ a vector?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1098676" y="1803273"/>
            <a:ext cx="2545981" cy="2259106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1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F55A6-EE38-E041-97EE-BFA7433AFD17}"/>
              </a:ext>
            </a:extLst>
          </p:cNvPr>
          <p:cNvGrpSpPr/>
          <p:nvPr/>
        </p:nvGrpSpPr>
        <p:grpSpPr>
          <a:xfrm>
            <a:off x="4349507" y="1803273"/>
            <a:ext cx="2455402" cy="2259106"/>
            <a:chOff x="4894737" y="1640541"/>
            <a:chExt cx="2455402" cy="2259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C77A15-2BD3-3242-8AEB-A2107979A233}"/>
                </a:ext>
              </a:extLst>
            </p:cNvPr>
            <p:cNvSpPr txBox="1"/>
            <p:nvPr/>
          </p:nvSpPr>
          <p:spPr>
            <a:xfrm>
              <a:off x="5335119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9BF7C7-547E-DF42-B1BF-01B070E0ADE7}"/>
                </a:ext>
              </a:extLst>
            </p:cNvPr>
            <p:cNvSpPr txBox="1"/>
            <p:nvPr/>
          </p:nvSpPr>
          <p:spPr>
            <a:xfrm>
              <a:off x="5335119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</a:t>
              </a:r>
            </a:p>
          </p:txBody>
        </p:sp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3B16A44A-90F0-1846-AC9B-FB9B4374027F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925A16-901C-4B48-8C7A-C6758A2B797C}"/>
                </a:ext>
              </a:extLst>
            </p:cNvPr>
            <p:cNvSpPr txBox="1"/>
            <p:nvPr/>
          </p:nvSpPr>
          <p:spPr>
            <a:xfrm>
              <a:off x="6891818" y="232322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=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00CF5E-47BB-4247-AB8E-3C883ECD6333}"/>
              </a:ext>
            </a:extLst>
          </p:cNvPr>
          <p:cNvSpPr txBox="1"/>
          <p:nvPr/>
        </p:nvSpPr>
        <p:spPr>
          <a:xfrm>
            <a:off x="7663065" y="2025149"/>
            <a:ext cx="212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au + </a:t>
            </a:r>
            <a:r>
              <a:rPr lang="en-US" sz="3600" dirty="0" err="1"/>
              <a:t>bv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96769-CF33-F048-9529-A38F2A8D8C95}"/>
              </a:ext>
            </a:extLst>
          </p:cNvPr>
          <p:cNvSpPr txBox="1"/>
          <p:nvPr/>
        </p:nvSpPr>
        <p:spPr>
          <a:xfrm>
            <a:off x="7663065" y="3132290"/>
            <a:ext cx="172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 + dv</a:t>
            </a:r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72DF14B3-1466-044B-9E43-6F9861B0412B}"/>
              </a:ext>
            </a:extLst>
          </p:cNvPr>
          <p:cNvSpPr/>
          <p:nvPr/>
        </p:nvSpPr>
        <p:spPr>
          <a:xfrm>
            <a:off x="7594002" y="1803273"/>
            <a:ext cx="1797559" cy="225910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625BF7-1B63-D649-BD8C-721BD0BAD1BA}"/>
              </a:ext>
            </a:extLst>
          </p:cNvPr>
          <p:cNvCxnSpPr>
            <a:cxnSpLocks/>
          </p:cNvCxnSpPr>
          <p:nvPr/>
        </p:nvCxnSpPr>
        <p:spPr>
          <a:xfrm flipV="1">
            <a:off x="4511069" y="4657893"/>
            <a:ext cx="681623" cy="13791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9522E4-3EA7-484A-9FB1-291636AD3128}"/>
              </a:ext>
            </a:extLst>
          </p:cNvPr>
          <p:cNvCxnSpPr>
            <a:cxnSpLocks/>
          </p:cNvCxnSpPr>
          <p:nvPr/>
        </p:nvCxnSpPr>
        <p:spPr>
          <a:xfrm>
            <a:off x="8047512" y="5053563"/>
            <a:ext cx="952268" cy="7118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2FE60-6349-394D-92A7-7EBA4E2C8CD7}"/>
              </a:ext>
            </a:extLst>
          </p:cNvPr>
          <p:cNvSpPr/>
          <p:nvPr/>
        </p:nvSpPr>
        <p:spPr>
          <a:xfrm>
            <a:off x="1768219" y="4769694"/>
            <a:ext cx="1091527" cy="1130724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16399295-7A02-FF4D-B6CC-9F8E5C3D1F6B}"/>
              </a:ext>
            </a:extLst>
          </p:cNvPr>
          <p:cNvSpPr/>
          <p:nvPr/>
        </p:nvSpPr>
        <p:spPr>
          <a:xfrm>
            <a:off x="2998625" y="5160936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E8B4E9C-1D03-994B-854A-045B2C279FF6}"/>
              </a:ext>
            </a:extLst>
          </p:cNvPr>
          <p:cNvSpPr/>
          <p:nvPr/>
        </p:nvSpPr>
        <p:spPr>
          <a:xfrm>
            <a:off x="5860289" y="5061870"/>
            <a:ext cx="1557877" cy="48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9C3C6D-C503-A842-B308-A7B80021DB10}"/>
              </a:ext>
            </a:extLst>
          </p:cNvPr>
          <p:cNvSpPr txBox="1"/>
          <p:nvPr/>
        </p:nvSpPr>
        <p:spPr>
          <a:xfrm>
            <a:off x="3302809" y="50613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AFD7E0-B921-844C-BC11-5AC2216CFBCA}"/>
              </a:ext>
            </a:extLst>
          </p:cNvPr>
          <p:cNvSpPr txBox="1"/>
          <p:nvPr/>
        </p:nvSpPr>
        <p:spPr>
          <a:xfrm>
            <a:off x="6182028" y="510053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333850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operations can it achieve?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A93B98-9B01-3646-808A-B87E6C9F6D64}"/>
              </a:ext>
            </a:extLst>
          </p:cNvPr>
          <p:cNvCxnSpPr>
            <a:cxnSpLocks/>
          </p:cNvCxnSpPr>
          <p:nvPr/>
        </p:nvCxnSpPr>
        <p:spPr>
          <a:xfrm flipV="1">
            <a:off x="1817245" y="186818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7218E2-1872-9146-95B8-1A930B41A741}"/>
              </a:ext>
            </a:extLst>
          </p:cNvPr>
          <p:cNvCxnSpPr>
            <a:cxnSpLocks/>
          </p:cNvCxnSpPr>
          <p:nvPr/>
        </p:nvCxnSpPr>
        <p:spPr>
          <a:xfrm>
            <a:off x="1734262" y="4600091"/>
            <a:ext cx="34625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AB3F3C2-2D67-054F-93FE-480B15964C04}"/>
              </a:ext>
            </a:extLst>
          </p:cNvPr>
          <p:cNvSpPr/>
          <p:nvPr/>
        </p:nvSpPr>
        <p:spPr>
          <a:xfrm>
            <a:off x="3526814" y="252086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B8A4B2A-16A9-D64A-9D06-587830B3CFC6}"/>
              </a:ext>
            </a:extLst>
          </p:cNvPr>
          <p:cNvSpPr/>
          <p:nvPr/>
        </p:nvSpPr>
        <p:spPr>
          <a:xfrm>
            <a:off x="3284007" y="387453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034B6D-368F-AC4A-B47D-F4005E6F5EFC}"/>
              </a:ext>
            </a:extLst>
          </p:cNvPr>
          <p:cNvSpPr/>
          <p:nvPr/>
        </p:nvSpPr>
        <p:spPr>
          <a:xfrm>
            <a:off x="4071838" y="3476595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B35F7C-E6CA-CF49-BBFB-C7533A23B7FA}"/>
              </a:ext>
            </a:extLst>
          </p:cNvPr>
          <p:cNvSpPr/>
          <p:nvPr/>
        </p:nvSpPr>
        <p:spPr>
          <a:xfrm>
            <a:off x="2770416" y="291204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DF7CAAC-6A7C-6D47-989A-F1584B30E592}"/>
              </a:ext>
            </a:extLst>
          </p:cNvPr>
          <p:cNvGrpSpPr/>
          <p:nvPr/>
        </p:nvGrpSpPr>
        <p:grpSpPr>
          <a:xfrm>
            <a:off x="2346438" y="2557846"/>
            <a:ext cx="336441" cy="528026"/>
            <a:chOff x="2764861" y="2041121"/>
            <a:chExt cx="582386" cy="97045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6A25C90-BB93-2345-9FB0-2D330896E735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AC509A-B041-0242-AEAE-2ECE0CD4D7F9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uble Bracket 35">
              <a:extLst>
                <a:ext uri="{FF2B5EF4-FFF2-40B4-BE49-F238E27FC236}">
                  <a16:creationId xmlns:a16="http://schemas.microsoft.com/office/drawing/2014/main" id="{D7205D32-5249-0740-A1CB-346ADDB3F7F7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996877-38E2-DB4F-8ED4-7115104F6575}"/>
              </a:ext>
            </a:extLst>
          </p:cNvPr>
          <p:cNvGrpSpPr/>
          <p:nvPr/>
        </p:nvGrpSpPr>
        <p:grpSpPr>
          <a:xfrm>
            <a:off x="2851099" y="3629690"/>
            <a:ext cx="336441" cy="528026"/>
            <a:chOff x="2764861" y="2041121"/>
            <a:chExt cx="582386" cy="97045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02A8118-A88D-B04E-A704-6DC5FD970CC1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3AC386F-0B1C-7540-8BFB-B893CC14E46A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uble Bracket 41">
              <a:extLst>
                <a:ext uri="{FF2B5EF4-FFF2-40B4-BE49-F238E27FC236}">
                  <a16:creationId xmlns:a16="http://schemas.microsoft.com/office/drawing/2014/main" id="{EAEF6E05-42BA-9B4B-96F2-58BBEFF7380D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668B0-1227-8B4A-BAC8-42186C5EDC13}"/>
              </a:ext>
            </a:extLst>
          </p:cNvPr>
          <p:cNvGrpSpPr/>
          <p:nvPr/>
        </p:nvGrpSpPr>
        <p:grpSpPr>
          <a:xfrm>
            <a:off x="4246213" y="3484296"/>
            <a:ext cx="336441" cy="528026"/>
            <a:chOff x="2764861" y="2041121"/>
            <a:chExt cx="582386" cy="9704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E8A26C-0E09-804C-8EB4-7E375EC3E448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78D69C2-672E-FD44-8889-8E022BBEBA6F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uble Bracket 45">
              <a:extLst>
                <a:ext uri="{FF2B5EF4-FFF2-40B4-BE49-F238E27FC236}">
                  <a16:creationId xmlns:a16="http://schemas.microsoft.com/office/drawing/2014/main" id="{9456CA5D-9677-4943-95CC-FF822D297A5A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19FE16C-53DE-9B4A-B960-27CA8C63DFB7}"/>
              </a:ext>
            </a:extLst>
          </p:cNvPr>
          <p:cNvGrpSpPr/>
          <p:nvPr/>
        </p:nvGrpSpPr>
        <p:grpSpPr>
          <a:xfrm>
            <a:off x="3697866" y="2167734"/>
            <a:ext cx="336441" cy="528026"/>
            <a:chOff x="2764861" y="2041121"/>
            <a:chExt cx="582386" cy="97045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D1317AA-67E4-3A4C-8774-50DCD26554C1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268A4ED-EC53-E547-91E0-66742F5338E3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uble Bracket 49">
              <a:extLst>
                <a:ext uri="{FF2B5EF4-FFF2-40B4-BE49-F238E27FC236}">
                  <a16:creationId xmlns:a16="http://schemas.microsoft.com/office/drawing/2014/main" id="{1C95A8EA-30E0-E04F-99B6-1F4525A6D2E4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9B403B8-783C-BE40-8FF6-E4A870420F4B}"/>
              </a:ext>
            </a:extLst>
          </p:cNvPr>
          <p:cNvCxnSpPr>
            <a:cxnSpLocks/>
          </p:cNvCxnSpPr>
          <p:nvPr/>
        </p:nvCxnSpPr>
        <p:spPr>
          <a:xfrm flipV="1">
            <a:off x="7094604" y="1809824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09B21E7-475D-F24F-BA1B-8A57743EC54E}"/>
              </a:ext>
            </a:extLst>
          </p:cNvPr>
          <p:cNvCxnSpPr>
            <a:cxnSpLocks/>
          </p:cNvCxnSpPr>
          <p:nvPr/>
        </p:nvCxnSpPr>
        <p:spPr>
          <a:xfrm>
            <a:off x="7011621" y="4541733"/>
            <a:ext cx="34625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9A662D3A-98AB-9443-AA2D-9390A3C25EFE}"/>
              </a:ext>
            </a:extLst>
          </p:cNvPr>
          <p:cNvSpPr/>
          <p:nvPr/>
        </p:nvSpPr>
        <p:spPr>
          <a:xfrm>
            <a:off x="9499881" y="2558345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22E712-EDDB-1048-8960-DCB59C5F133C}"/>
              </a:ext>
            </a:extLst>
          </p:cNvPr>
          <p:cNvSpPr/>
          <p:nvPr/>
        </p:nvSpPr>
        <p:spPr>
          <a:xfrm>
            <a:off x="8314909" y="3447316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8073555-563D-6F42-A15D-A037A7C82FFE}"/>
              </a:ext>
            </a:extLst>
          </p:cNvPr>
          <p:cNvSpPr/>
          <p:nvPr/>
        </p:nvSpPr>
        <p:spPr>
          <a:xfrm>
            <a:off x="9296375" y="3865544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D48A526-91E7-BC4B-BC99-E97BBE8A25BB}"/>
              </a:ext>
            </a:extLst>
          </p:cNvPr>
          <p:cNvSpPr/>
          <p:nvPr/>
        </p:nvSpPr>
        <p:spPr>
          <a:xfrm>
            <a:off x="8505922" y="2263891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8E7440D-443A-9D43-92AF-D848EB09BDD1}"/>
              </a:ext>
            </a:extLst>
          </p:cNvPr>
          <p:cNvGrpSpPr/>
          <p:nvPr/>
        </p:nvGrpSpPr>
        <p:grpSpPr>
          <a:xfrm>
            <a:off x="8010022" y="1788241"/>
            <a:ext cx="336441" cy="528026"/>
            <a:chOff x="2764861" y="2041121"/>
            <a:chExt cx="582386" cy="97045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01B6D77-8CAF-4B48-A0C5-EDF5D2D49972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91D9424-937F-914C-9DF4-0FC3D8193924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Double Bracket 61">
              <a:extLst>
                <a:ext uri="{FF2B5EF4-FFF2-40B4-BE49-F238E27FC236}">
                  <a16:creationId xmlns:a16="http://schemas.microsoft.com/office/drawing/2014/main" id="{753E2B61-83B4-B748-A449-8BC76EB27506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0BAFF9-57A7-AD4C-ACA7-817D2B504F73}"/>
              </a:ext>
            </a:extLst>
          </p:cNvPr>
          <p:cNvGrpSpPr/>
          <p:nvPr/>
        </p:nvGrpSpPr>
        <p:grpSpPr>
          <a:xfrm>
            <a:off x="7769203" y="3107507"/>
            <a:ext cx="336441" cy="528026"/>
            <a:chOff x="2764861" y="2041121"/>
            <a:chExt cx="582386" cy="97045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D4FD64-EEB1-4A46-BBF4-CC5D4C682CA7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3C3127D-8B50-C84E-910B-49EF67ADA73E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uble Bracket 65">
              <a:extLst>
                <a:ext uri="{FF2B5EF4-FFF2-40B4-BE49-F238E27FC236}">
                  <a16:creationId xmlns:a16="http://schemas.microsoft.com/office/drawing/2014/main" id="{1FCE8BDB-AA8E-4E40-80FD-5872707E4513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CAEC406-0DE8-F748-BF8C-2B2760E8AF15}"/>
              </a:ext>
            </a:extLst>
          </p:cNvPr>
          <p:cNvGrpSpPr/>
          <p:nvPr/>
        </p:nvGrpSpPr>
        <p:grpSpPr>
          <a:xfrm>
            <a:off x="10305978" y="3735593"/>
            <a:ext cx="336441" cy="528026"/>
            <a:chOff x="2764861" y="2041121"/>
            <a:chExt cx="582386" cy="97045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11DC520-B306-7642-A154-9D95A570AC56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E693D56-E299-E64F-95FE-B4F5168F45CE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Double Bracket 69">
              <a:extLst>
                <a:ext uri="{FF2B5EF4-FFF2-40B4-BE49-F238E27FC236}">
                  <a16:creationId xmlns:a16="http://schemas.microsoft.com/office/drawing/2014/main" id="{DA70BAF2-C97B-2740-88FA-3E840AEC5634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33B51C-4815-5849-A063-6535C7314226}"/>
              </a:ext>
            </a:extLst>
          </p:cNvPr>
          <p:cNvGrpSpPr/>
          <p:nvPr/>
        </p:nvGrpSpPr>
        <p:grpSpPr>
          <a:xfrm>
            <a:off x="10016959" y="1862699"/>
            <a:ext cx="336441" cy="528026"/>
            <a:chOff x="2764861" y="2041121"/>
            <a:chExt cx="582386" cy="97045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2ED79A5-844C-C64B-9E77-FDA34CB9A285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9E379DF-0D05-CF49-B547-3318B53CA47B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Double Bracket 73">
              <a:extLst>
                <a:ext uri="{FF2B5EF4-FFF2-40B4-BE49-F238E27FC236}">
                  <a16:creationId xmlns:a16="http://schemas.microsoft.com/office/drawing/2014/main" id="{8174DEEA-842C-A04D-B087-E9C84B6F9F0E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933ED9E-D0E7-7841-A26A-A3B4DC3292D5}"/>
              </a:ext>
            </a:extLst>
          </p:cNvPr>
          <p:cNvGrpSpPr/>
          <p:nvPr/>
        </p:nvGrpSpPr>
        <p:grpSpPr>
          <a:xfrm>
            <a:off x="7299278" y="1775038"/>
            <a:ext cx="607084" cy="576973"/>
            <a:chOff x="4817530" y="1639707"/>
            <a:chExt cx="607084" cy="576973"/>
          </a:xfrm>
        </p:grpSpPr>
        <p:sp>
          <p:nvSpPr>
            <p:cNvPr id="75" name="Round Single Corner of Rectangle 74">
              <a:extLst>
                <a:ext uri="{FF2B5EF4-FFF2-40B4-BE49-F238E27FC236}">
                  <a16:creationId xmlns:a16="http://schemas.microsoft.com/office/drawing/2014/main" id="{810781E6-C634-0A4D-BCFA-C538B45913A9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 Single Corner of Rectangle 75">
              <a:extLst>
                <a:ext uri="{FF2B5EF4-FFF2-40B4-BE49-F238E27FC236}">
                  <a16:creationId xmlns:a16="http://schemas.microsoft.com/office/drawing/2014/main" id="{808E2B7A-A562-D242-98CF-3975055380FA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 Single Corner of Rectangle 76">
              <a:extLst>
                <a:ext uri="{FF2B5EF4-FFF2-40B4-BE49-F238E27FC236}">
                  <a16:creationId xmlns:a16="http://schemas.microsoft.com/office/drawing/2014/main" id="{E2D28B8D-7C06-CC4A-BB03-3BC2D881E3CE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 Single Corner of Rectangle 77">
              <a:extLst>
                <a:ext uri="{FF2B5EF4-FFF2-40B4-BE49-F238E27FC236}">
                  <a16:creationId xmlns:a16="http://schemas.microsoft.com/office/drawing/2014/main" id="{BD3DA2AD-9384-F24B-8602-9DF35B39F837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Double Bracket 81">
              <a:extLst>
                <a:ext uri="{FF2B5EF4-FFF2-40B4-BE49-F238E27FC236}">
                  <a16:creationId xmlns:a16="http://schemas.microsoft.com/office/drawing/2014/main" id="{9FCAB089-273C-EF49-BE59-997859E3C361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0375734-0117-3441-A9C9-6E69438D4A2C}"/>
              </a:ext>
            </a:extLst>
          </p:cNvPr>
          <p:cNvGrpSpPr/>
          <p:nvPr/>
        </p:nvGrpSpPr>
        <p:grpSpPr>
          <a:xfrm>
            <a:off x="9336716" y="1827929"/>
            <a:ext cx="607084" cy="576973"/>
            <a:chOff x="4817530" y="1639707"/>
            <a:chExt cx="607084" cy="576973"/>
          </a:xfrm>
        </p:grpSpPr>
        <p:sp>
          <p:nvSpPr>
            <p:cNvPr id="85" name="Round Single Corner of Rectangle 84">
              <a:extLst>
                <a:ext uri="{FF2B5EF4-FFF2-40B4-BE49-F238E27FC236}">
                  <a16:creationId xmlns:a16="http://schemas.microsoft.com/office/drawing/2014/main" id="{214AE93D-DE0C-D748-A6DE-6F33D2C888CA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 Single Corner of Rectangle 85">
              <a:extLst>
                <a:ext uri="{FF2B5EF4-FFF2-40B4-BE49-F238E27FC236}">
                  <a16:creationId xmlns:a16="http://schemas.microsoft.com/office/drawing/2014/main" id="{193ADA7D-8A74-4C4F-9BA2-01EEE538DC7D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 Single Corner of Rectangle 86">
              <a:extLst>
                <a:ext uri="{FF2B5EF4-FFF2-40B4-BE49-F238E27FC236}">
                  <a16:creationId xmlns:a16="http://schemas.microsoft.com/office/drawing/2014/main" id="{08884E42-0E2D-2943-94F1-D35F37234057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ound Single Corner of Rectangle 87">
              <a:extLst>
                <a:ext uri="{FF2B5EF4-FFF2-40B4-BE49-F238E27FC236}">
                  <a16:creationId xmlns:a16="http://schemas.microsoft.com/office/drawing/2014/main" id="{42C72565-F1D7-364A-9CEE-D747D4155F8A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Double Bracket 88">
              <a:extLst>
                <a:ext uri="{FF2B5EF4-FFF2-40B4-BE49-F238E27FC236}">
                  <a16:creationId xmlns:a16="http://schemas.microsoft.com/office/drawing/2014/main" id="{72EB38CD-CC6B-1C44-AB97-7D617311ACA2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18F36D7-BF37-3F40-B5C5-B2BFE1D117AE}"/>
              </a:ext>
            </a:extLst>
          </p:cNvPr>
          <p:cNvGrpSpPr/>
          <p:nvPr/>
        </p:nvGrpSpPr>
        <p:grpSpPr>
          <a:xfrm>
            <a:off x="7057487" y="3107507"/>
            <a:ext cx="607084" cy="576973"/>
            <a:chOff x="4817530" y="1639707"/>
            <a:chExt cx="607084" cy="576973"/>
          </a:xfrm>
        </p:grpSpPr>
        <p:sp>
          <p:nvSpPr>
            <p:cNvPr id="95" name="Round Single Corner of Rectangle 94">
              <a:extLst>
                <a:ext uri="{FF2B5EF4-FFF2-40B4-BE49-F238E27FC236}">
                  <a16:creationId xmlns:a16="http://schemas.microsoft.com/office/drawing/2014/main" id="{611B518B-94AD-7442-9AAF-3F7C371A7E31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ound Single Corner of Rectangle 95">
              <a:extLst>
                <a:ext uri="{FF2B5EF4-FFF2-40B4-BE49-F238E27FC236}">
                  <a16:creationId xmlns:a16="http://schemas.microsoft.com/office/drawing/2014/main" id="{DE7C56C0-7123-7B41-A3D4-F2C584912283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 Single Corner of Rectangle 96">
              <a:extLst>
                <a:ext uri="{FF2B5EF4-FFF2-40B4-BE49-F238E27FC236}">
                  <a16:creationId xmlns:a16="http://schemas.microsoft.com/office/drawing/2014/main" id="{CC7F3A0C-6EC1-2540-8CAD-135894DE3D28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ound Single Corner of Rectangle 97">
              <a:extLst>
                <a:ext uri="{FF2B5EF4-FFF2-40B4-BE49-F238E27FC236}">
                  <a16:creationId xmlns:a16="http://schemas.microsoft.com/office/drawing/2014/main" id="{05FCB01C-F784-5B41-9013-711B25278DEC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Double Bracket 98">
              <a:extLst>
                <a:ext uri="{FF2B5EF4-FFF2-40B4-BE49-F238E27FC236}">
                  <a16:creationId xmlns:a16="http://schemas.microsoft.com/office/drawing/2014/main" id="{0A988F8C-DBF9-D946-8C68-2BDCB0902990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FF19528-C9EF-C148-AD4F-B274460B2E0C}"/>
              </a:ext>
            </a:extLst>
          </p:cNvPr>
          <p:cNvGrpSpPr/>
          <p:nvPr/>
        </p:nvGrpSpPr>
        <p:grpSpPr>
          <a:xfrm>
            <a:off x="9601937" y="3718067"/>
            <a:ext cx="607084" cy="576973"/>
            <a:chOff x="4817530" y="1639707"/>
            <a:chExt cx="607084" cy="576973"/>
          </a:xfrm>
        </p:grpSpPr>
        <p:sp>
          <p:nvSpPr>
            <p:cNvPr id="101" name="Round Single Corner of Rectangle 100">
              <a:extLst>
                <a:ext uri="{FF2B5EF4-FFF2-40B4-BE49-F238E27FC236}">
                  <a16:creationId xmlns:a16="http://schemas.microsoft.com/office/drawing/2014/main" id="{27620D8D-4071-D84A-BBF8-23AFD162A205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ound Single Corner of Rectangle 101">
              <a:extLst>
                <a:ext uri="{FF2B5EF4-FFF2-40B4-BE49-F238E27FC236}">
                  <a16:creationId xmlns:a16="http://schemas.microsoft.com/office/drawing/2014/main" id="{22A07C32-771D-FC49-A065-4FC2E2185884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 Single Corner of Rectangle 102">
              <a:extLst>
                <a:ext uri="{FF2B5EF4-FFF2-40B4-BE49-F238E27FC236}">
                  <a16:creationId xmlns:a16="http://schemas.microsoft.com/office/drawing/2014/main" id="{772F9019-29A9-D54C-AC06-CDA854BEB656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 Single Corner of Rectangle 103">
              <a:extLst>
                <a:ext uri="{FF2B5EF4-FFF2-40B4-BE49-F238E27FC236}">
                  <a16:creationId xmlns:a16="http://schemas.microsoft.com/office/drawing/2014/main" id="{0A3910EB-E757-B74D-9333-101052C80939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Double Bracket 104">
              <a:extLst>
                <a:ext uri="{FF2B5EF4-FFF2-40B4-BE49-F238E27FC236}">
                  <a16:creationId xmlns:a16="http://schemas.microsoft.com/office/drawing/2014/main" id="{37D896F7-CB75-554F-A313-A5996A9E90C2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Pentagon 105">
            <a:extLst>
              <a:ext uri="{FF2B5EF4-FFF2-40B4-BE49-F238E27FC236}">
                <a16:creationId xmlns:a16="http://schemas.microsoft.com/office/drawing/2014/main" id="{EBBC2F8E-0F68-AE47-91F9-071E49F27CD9}"/>
              </a:ext>
            </a:extLst>
          </p:cNvPr>
          <p:cNvSpPr/>
          <p:nvPr/>
        </p:nvSpPr>
        <p:spPr>
          <a:xfrm>
            <a:off x="5200286" y="2821859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016D542-448E-1042-8D5A-B0931B9A169A}"/>
              </a:ext>
            </a:extLst>
          </p:cNvPr>
          <p:cNvSpPr txBox="1"/>
          <p:nvPr/>
        </p:nvSpPr>
        <p:spPr>
          <a:xfrm>
            <a:off x="8583710" y="2726974"/>
            <a:ext cx="234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can we say about the new shape?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FAE82DD-27F0-6040-9FA2-819A04C4AFB0}"/>
              </a:ext>
            </a:extLst>
          </p:cNvPr>
          <p:cNvCxnSpPr>
            <a:stCxn id="31" idx="6"/>
            <a:endCxn id="28" idx="3"/>
          </p:cNvCxnSpPr>
          <p:nvPr/>
        </p:nvCxnSpPr>
        <p:spPr>
          <a:xfrm flipV="1">
            <a:off x="2851099" y="2583995"/>
            <a:ext cx="687531" cy="36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685BD94-AC31-4148-88A4-64DB26ACDFC0}"/>
              </a:ext>
            </a:extLst>
          </p:cNvPr>
          <p:cNvCxnSpPr>
            <a:cxnSpLocks/>
            <a:stCxn id="30" idx="1"/>
            <a:endCxn id="28" idx="5"/>
          </p:cNvCxnSpPr>
          <p:nvPr/>
        </p:nvCxnSpPr>
        <p:spPr>
          <a:xfrm flipH="1" flipV="1">
            <a:off x="3595681" y="2583995"/>
            <a:ext cx="487973" cy="903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E0F620A-3BB2-5B41-BDA6-1024C22BD8AC}"/>
              </a:ext>
            </a:extLst>
          </p:cNvPr>
          <p:cNvCxnSpPr>
            <a:cxnSpLocks/>
            <a:stCxn id="30" idx="3"/>
            <a:endCxn id="29" idx="6"/>
          </p:cNvCxnSpPr>
          <p:nvPr/>
        </p:nvCxnSpPr>
        <p:spPr>
          <a:xfrm flipH="1">
            <a:off x="3364690" y="3539723"/>
            <a:ext cx="718964" cy="371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3A35F4C-8AF3-FD49-AD1C-75EB2728DB24}"/>
              </a:ext>
            </a:extLst>
          </p:cNvPr>
          <p:cNvCxnSpPr>
            <a:cxnSpLocks/>
            <a:stCxn id="29" idx="1"/>
            <a:endCxn id="31" idx="4"/>
          </p:cNvCxnSpPr>
          <p:nvPr/>
        </p:nvCxnSpPr>
        <p:spPr>
          <a:xfrm flipH="1" flipV="1">
            <a:off x="2810758" y="2986006"/>
            <a:ext cx="485065" cy="899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606751E-3B11-7F4E-8595-0F4A1CB3B4D9}"/>
              </a:ext>
            </a:extLst>
          </p:cNvPr>
          <p:cNvCxnSpPr>
            <a:cxnSpLocks/>
            <a:stCxn id="56" idx="7"/>
            <a:endCxn id="58" idx="4"/>
          </p:cNvCxnSpPr>
          <p:nvPr/>
        </p:nvCxnSpPr>
        <p:spPr>
          <a:xfrm flipV="1">
            <a:off x="8383776" y="2337850"/>
            <a:ext cx="162488" cy="1120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F972439-5C67-2648-90A4-74D83BDD1626}"/>
              </a:ext>
            </a:extLst>
          </p:cNvPr>
          <p:cNvCxnSpPr>
            <a:cxnSpLocks/>
            <a:stCxn id="55" idx="2"/>
            <a:endCxn id="58" idx="5"/>
          </p:cNvCxnSpPr>
          <p:nvPr/>
        </p:nvCxnSpPr>
        <p:spPr>
          <a:xfrm flipH="1" flipV="1">
            <a:off x="8574789" y="2327019"/>
            <a:ext cx="925092" cy="268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9B7AF79-F72D-CD40-AC25-374C64E09E4D}"/>
              </a:ext>
            </a:extLst>
          </p:cNvPr>
          <p:cNvCxnSpPr>
            <a:cxnSpLocks/>
            <a:stCxn id="55" idx="4"/>
            <a:endCxn id="57" idx="7"/>
          </p:cNvCxnSpPr>
          <p:nvPr/>
        </p:nvCxnSpPr>
        <p:spPr>
          <a:xfrm flipH="1">
            <a:off x="9365242" y="2632304"/>
            <a:ext cx="174981" cy="1244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313F811-991C-2C4E-A98F-72F2057DFB16}"/>
              </a:ext>
            </a:extLst>
          </p:cNvPr>
          <p:cNvCxnSpPr>
            <a:cxnSpLocks/>
            <a:stCxn id="57" idx="1"/>
            <a:endCxn id="56" idx="5"/>
          </p:cNvCxnSpPr>
          <p:nvPr/>
        </p:nvCxnSpPr>
        <p:spPr>
          <a:xfrm flipH="1" flipV="1">
            <a:off x="8383776" y="3510444"/>
            <a:ext cx="924415" cy="365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480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3EB-C386-8141-A4FB-4485997E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operation achieves translation?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E3E3B1-C0F1-8E49-A7D8-C466F954C18A}"/>
              </a:ext>
            </a:extLst>
          </p:cNvPr>
          <p:cNvCxnSpPr>
            <a:cxnSpLocks/>
          </p:cNvCxnSpPr>
          <p:nvPr/>
        </p:nvCxnSpPr>
        <p:spPr>
          <a:xfrm flipV="1">
            <a:off x="1817245" y="186818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AA85A1-AA30-CA44-B1D4-8F8C2A91AB5A}"/>
              </a:ext>
            </a:extLst>
          </p:cNvPr>
          <p:cNvCxnSpPr>
            <a:cxnSpLocks/>
          </p:cNvCxnSpPr>
          <p:nvPr/>
        </p:nvCxnSpPr>
        <p:spPr>
          <a:xfrm>
            <a:off x="1734262" y="460009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F0A6C4E-3703-9E4F-890F-233FD9D14AEA}"/>
              </a:ext>
            </a:extLst>
          </p:cNvPr>
          <p:cNvSpPr/>
          <p:nvPr/>
        </p:nvSpPr>
        <p:spPr>
          <a:xfrm>
            <a:off x="2770416" y="291204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3E98F3-9B8B-FF4C-AE4C-C0B51E86311A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817245" y="297517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C7742B-EDD9-3D41-8914-4748AB26AB57}"/>
              </a:ext>
            </a:extLst>
          </p:cNvPr>
          <p:cNvCxnSpPr>
            <a:cxnSpLocks/>
          </p:cNvCxnSpPr>
          <p:nvPr/>
        </p:nvCxnSpPr>
        <p:spPr>
          <a:xfrm flipV="1">
            <a:off x="8355205" y="174626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347FEC-636B-554C-81B6-CE0A9702AD69}"/>
              </a:ext>
            </a:extLst>
          </p:cNvPr>
          <p:cNvCxnSpPr>
            <a:cxnSpLocks/>
          </p:cNvCxnSpPr>
          <p:nvPr/>
        </p:nvCxnSpPr>
        <p:spPr>
          <a:xfrm>
            <a:off x="8272222" y="447817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2D576A-BD6E-B240-8287-39A2CA5DF585}"/>
              </a:ext>
            </a:extLst>
          </p:cNvPr>
          <p:cNvSpPr/>
          <p:nvPr/>
        </p:nvSpPr>
        <p:spPr>
          <a:xfrm>
            <a:off x="10276116" y="279012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DAD557-12E3-9040-B366-64249F78F932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322945" y="285325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4">
            <a:extLst>
              <a:ext uri="{FF2B5EF4-FFF2-40B4-BE49-F238E27FC236}">
                <a16:creationId xmlns:a16="http://schemas.microsoft.com/office/drawing/2014/main" id="{08F53E32-2C87-974D-B7E5-4BC5D9455EE0}"/>
              </a:ext>
            </a:extLst>
          </p:cNvPr>
          <p:cNvSpPr/>
          <p:nvPr/>
        </p:nvSpPr>
        <p:spPr>
          <a:xfrm>
            <a:off x="5200286" y="2821859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1A3985-6561-F14E-8757-74539559B015}"/>
              </a:ext>
            </a:extLst>
          </p:cNvPr>
          <p:cNvGrpSpPr/>
          <p:nvPr/>
        </p:nvGrpSpPr>
        <p:grpSpPr>
          <a:xfrm>
            <a:off x="8146527" y="4898100"/>
            <a:ext cx="1181883" cy="1526331"/>
            <a:chOff x="4894737" y="1640541"/>
            <a:chExt cx="1749292" cy="225910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05D6F5-D8DA-5948-A3BD-A78F9BAC509A}"/>
                </a:ext>
              </a:extLst>
            </p:cNvPr>
            <p:cNvSpPr txBox="1"/>
            <p:nvPr/>
          </p:nvSpPr>
          <p:spPr>
            <a:xfrm>
              <a:off x="5187251" y="1840569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250210-CB77-9543-855D-12F8DB4EB74E}"/>
                </a:ext>
              </a:extLst>
            </p:cNvPr>
            <p:cNvSpPr txBox="1"/>
            <p:nvPr/>
          </p:nvSpPr>
          <p:spPr>
            <a:xfrm>
              <a:off x="5225900" y="296955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</a:t>
              </a:r>
            </a:p>
          </p:txBody>
        </p:sp>
        <p:sp>
          <p:nvSpPr>
            <p:cNvPr id="19" name="Double Bracket 18">
              <a:extLst>
                <a:ext uri="{FF2B5EF4-FFF2-40B4-BE49-F238E27FC236}">
                  <a16:creationId xmlns:a16="http://schemas.microsoft.com/office/drawing/2014/main" id="{5556AC3E-87C2-C54E-9AA8-A3779A1D53DA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F9F5C8-A5F8-9841-B669-C1DA9FAE327A}"/>
                </a:ext>
              </a:extLst>
            </p:cNvPr>
            <p:cNvSpPr txBox="1"/>
            <p:nvPr/>
          </p:nvSpPr>
          <p:spPr>
            <a:xfrm>
              <a:off x="6185708" y="2344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+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38CEBB-667B-5E44-BC41-426950F047D9}"/>
              </a:ext>
            </a:extLst>
          </p:cNvPr>
          <p:cNvGrpSpPr/>
          <p:nvPr/>
        </p:nvGrpSpPr>
        <p:grpSpPr>
          <a:xfrm>
            <a:off x="9628582" y="4898100"/>
            <a:ext cx="1298491" cy="1561648"/>
            <a:chOff x="4894737" y="1640541"/>
            <a:chExt cx="1207988" cy="225910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6B8D4D-1216-D347-B5F4-13AF11645BA9}"/>
                </a:ext>
              </a:extLst>
            </p:cNvPr>
            <p:cNvSpPr txBox="1"/>
            <p:nvPr/>
          </p:nvSpPr>
          <p:spPr>
            <a:xfrm>
              <a:off x="5234998" y="1861140"/>
              <a:ext cx="537107" cy="93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  <a:r>
                <a:rPr lang="en-US" sz="3600" baseline="-25000" dirty="0"/>
                <a:t>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754EB0-37A3-1C46-8889-FE2E588E966F}"/>
                </a:ext>
              </a:extLst>
            </p:cNvPr>
            <p:cNvSpPr txBox="1"/>
            <p:nvPr/>
          </p:nvSpPr>
          <p:spPr>
            <a:xfrm>
              <a:off x="5287381" y="2964652"/>
              <a:ext cx="537108" cy="93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0</a:t>
              </a:r>
              <a:endParaRPr lang="en-US" sz="3600" baseline="-25000" dirty="0"/>
            </a:p>
          </p:txBody>
        </p:sp>
        <p:sp>
          <p:nvSpPr>
            <p:cNvPr id="28" name="Double Bracket 27">
              <a:extLst>
                <a:ext uri="{FF2B5EF4-FFF2-40B4-BE49-F238E27FC236}">
                  <a16:creationId xmlns:a16="http://schemas.microsoft.com/office/drawing/2014/main" id="{BF244A4E-F9E5-F34C-B554-C5469C5E9977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99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3EB-C386-8141-A4FB-4485997E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achieve this with a matrix?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E3E3B1-C0F1-8E49-A7D8-C466F954C18A}"/>
              </a:ext>
            </a:extLst>
          </p:cNvPr>
          <p:cNvCxnSpPr>
            <a:cxnSpLocks/>
          </p:cNvCxnSpPr>
          <p:nvPr/>
        </p:nvCxnSpPr>
        <p:spPr>
          <a:xfrm flipV="1">
            <a:off x="1817245" y="186818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AA85A1-AA30-CA44-B1D4-8F8C2A91AB5A}"/>
              </a:ext>
            </a:extLst>
          </p:cNvPr>
          <p:cNvCxnSpPr>
            <a:cxnSpLocks/>
          </p:cNvCxnSpPr>
          <p:nvPr/>
        </p:nvCxnSpPr>
        <p:spPr>
          <a:xfrm>
            <a:off x="1734262" y="460009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F0A6C4E-3703-9E4F-890F-233FD9D14AEA}"/>
              </a:ext>
            </a:extLst>
          </p:cNvPr>
          <p:cNvSpPr/>
          <p:nvPr/>
        </p:nvSpPr>
        <p:spPr>
          <a:xfrm>
            <a:off x="2770416" y="291204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3E98F3-9B8B-FF4C-AE4C-C0B51E86311A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817245" y="297517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C7742B-EDD9-3D41-8914-4748AB26AB57}"/>
              </a:ext>
            </a:extLst>
          </p:cNvPr>
          <p:cNvCxnSpPr>
            <a:cxnSpLocks/>
          </p:cNvCxnSpPr>
          <p:nvPr/>
        </p:nvCxnSpPr>
        <p:spPr>
          <a:xfrm flipV="1">
            <a:off x="8355205" y="174626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347FEC-636B-554C-81B6-CE0A9702AD69}"/>
              </a:ext>
            </a:extLst>
          </p:cNvPr>
          <p:cNvCxnSpPr>
            <a:cxnSpLocks/>
          </p:cNvCxnSpPr>
          <p:nvPr/>
        </p:nvCxnSpPr>
        <p:spPr>
          <a:xfrm>
            <a:off x="8272222" y="447817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2D576A-BD6E-B240-8287-39A2CA5DF585}"/>
              </a:ext>
            </a:extLst>
          </p:cNvPr>
          <p:cNvSpPr/>
          <p:nvPr/>
        </p:nvSpPr>
        <p:spPr>
          <a:xfrm>
            <a:off x="10276116" y="279012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DAD557-12E3-9040-B366-64249F78F932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322945" y="285325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4">
            <a:extLst>
              <a:ext uri="{FF2B5EF4-FFF2-40B4-BE49-F238E27FC236}">
                <a16:creationId xmlns:a16="http://schemas.microsoft.com/office/drawing/2014/main" id="{08F53E32-2C87-974D-B7E5-4BC5D9455EE0}"/>
              </a:ext>
            </a:extLst>
          </p:cNvPr>
          <p:cNvSpPr/>
          <p:nvPr/>
        </p:nvSpPr>
        <p:spPr>
          <a:xfrm>
            <a:off x="5200286" y="2821859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B7324B-FD3A-3848-B0E4-20DE873A96E5}"/>
              </a:ext>
            </a:extLst>
          </p:cNvPr>
          <p:cNvGrpSpPr/>
          <p:nvPr/>
        </p:nvGrpSpPr>
        <p:grpSpPr>
          <a:xfrm>
            <a:off x="5675682" y="2156038"/>
            <a:ext cx="607084" cy="576973"/>
            <a:chOff x="4817530" y="1639707"/>
            <a:chExt cx="607084" cy="576973"/>
          </a:xfrm>
        </p:grpSpPr>
        <p:sp>
          <p:nvSpPr>
            <p:cNvPr id="22" name="Round Single Corner of Rectangle 21">
              <a:extLst>
                <a:ext uri="{FF2B5EF4-FFF2-40B4-BE49-F238E27FC236}">
                  <a16:creationId xmlns:a16="http://schemas.microsoft.com/office/drawing/2014/main" id="{A2B2E34F-6B97-BE4C-88CD-7CC0FB312A12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 Single Corner of Rectangle 22">
              <a:extLst>
                <a:ext uri="{FF2B5EF4-FFF2-40B4-BE49-F238E27FC236}">
                  <a16:creationId xmlns:a16="http://schemas.microsoft.com/office/drawing/2014/main" id="{24486C21-C282-0047-AD44-873E48D60C80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 Single Corner of Rectangle 23">
              <a:extLst>
                <a:ext uri="{FF2B5EF4-FFF2-40B4-BE49-F238E27FC236}">
                  <a16:creationId xmlns:a16="http://schemas.microsoft.com/office/drawing/2014/main" id="{A20A794F-3152-F742-B516-E23B90776C07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 Single Corner of Rectangle 28">
              <a:extLst>
                <a:ext uri="{FF2B5EF4-FFF2-40B4-BE49-F238E27FC236}">
                  <a16:creationId xmlns:a16="http://schemas.microsoft.com/office/drawing/2014/main" id="{AE0613E0-2FDE-9647-8055-2E5A77E9E201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uble Bracket 29">
              <a:extLst>
                <a:ext uri="{FF2B5EF4-FFF2-40B4-BE49-F238E27FC236}">
                  <a16:creationId xmlns:a16="http://schemas.microsoft.com/office/drawing/2014/main" id="{AA02A165-4092-9642-8FAD-51E6A8A997EB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5097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3EB-C386-8141-A4FB-4485997E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achieve this with a matrix?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E3E3B1-C0F1-8E49-A7D8-C466F954C18A}"/>
              </a:ext>
            </a:extLst>
          </p:cNvPr>
          <p:cNvCxnSpPr>
            <a:cxnSpLocks/>
          </p:cNvCxnSpPr>
          <p:nvPr/>
        </p:nvCxnSpPr>
        <p:spPr>
          <a:xfrm flipV="1">
            <a:off x="1817245" y="186818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AA85A1-AA30-CA44-B1D4-8F8C2A91AB5A}"/>
              </a:ext>
            </a:extLst>
          </p:cNvPr>
          <p:cNvCxnSpPr>
            <a:cxnSpLocks/>
          </p:cNvCxnSpPr>
          <p:nvPr/>
        </p:nvCxnSpPr>
        <p:spPr>
          <a:xfrm>
            <a:off x="1734262" y="460009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F0A6C4E-3703-9E4F-890F-233FD9D14AEA}"/>
              </a:ext>
            </a:extLst>
          </p:cNvPr>
          <p:cNvSpPr/>
          <p:nvPr/>
        </p:nvSpPr>
        <p:spPr>
          <a:xfrm>
            <a:off x="2770416" y="291204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3E98F3-9B8B-FF4C-AE4C-C0B51E86311A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817245" y="297517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C7742B-EDD9-3D41-8914-4748AB26AB57}"/>
              </a:ext>
            </a:extLst>
          </p:cNvPr>
          <p:cNvCxnSpPr>
            <a:cxnSpLocks/>
          </p:cNvCxnSpPr>
          <p:nvPr/>
        </p:nvCxnSpPr>
        <p:spPr>
          <a:xfrm flipV="1">
            <a:off x="8355205" y="174626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347FEC-636B-554C-81B6-CE0A9702AD69}"/>
              </a:ext>
            </a:extLst>
          </p:cNvPr>
          <p:cNvCxnSpPr>
            <a:cxnSpLocks/>
          </p:cNvCxnSpPr>
          <p:nvPr/>
        </p:nvCxnSpPr>
        <p:spPr>
          <a:xfrm>
            <a:off x="8272222" y="447817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2D576A-BD6E-B240-8287-39A2CA5DF585}"/>
              </a:ext>
            </a:extLst>
          </p:cNvPr>
          <p:cNvSpPr/>
          <p:nvPr/>
        </p:nvSpPr>
        <p:spPr>
          <a:xfrm>
            <a:off x="10276116" y="279012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DAD557-12E3-9040-B366-64249F78F932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322945" y="285325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4">
            <a:extLst>
              <a:ext uri="{FF2B5EF4-FFF2-40B4-BE49-F238E27FC236}">
                <a16:creationId xmlns:a16="http://schemas.microsoft.com/office/drawing/2014/main" id="{08F53E32-2C87-974D-B7E5-4BC5D9455EE0}"/>
              </a:ext>
            </a:extLst>
          </p:cNvPr>
          <p:cNvSpPr/>
          <p:nvPr/>
        </p:nvSpPr>
        <p:spPr>
          <a:xfrm>
            <a:off x="5200286" y="2821859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B7324B-FD3A-3848-B0E4-20DE873A96E5}"/>
              </a:ext>
            </a:extLst>
          </p:cNvPr>
          <p:cNvGrpSpPr/>
          <p:nvPr/>
        </p:nvGrpSpPr>
        <p:grpSpPr>
          <a:xfrm>
            <a:off x="5675682" y="2156038"/>
            <a:ext cx="607084" cy="576973"/>
            <a:chOff x="4817530" y="1639707"/>
            <a:chExt cx="607084" cy="576973"/>
          </a:xfrm>
        </p:grpSpPr>
        <p:sp>
          <p:nvSpPr>
            <p:cNvPr id="22" name="Round Single Corner of Rectangle 21">
              <a:extLst>
                <a:ext uri="{FF2B5EF4-FFF2-40B4-BE49-F238E27FC236}">
                  <a16:creationId xmlns:a16="http://schemas.microsoft.com/office/drawing/2014/main" id="{A2B2E34F-6B97-BE4C-88CD-7CC0FB312A12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 Single Corner of Rectangle 22">
              <a:extLst>
                <a:ext uri="{FF2B5EF4-FFF2-40B4-BE49-F238E27FC236}">
                  <a16:creationId xmlns:a16="http://schemas.microsoft.com/office/drawing/2014/main" id="{24486C21-C282-0047-AD44-873E48D60C80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 Single Corner of Rectangle 23">
              <a:extLst>
                <a:ext uri="{FF2B5EF4-FFF2-40B4-BE49-F238E27FC236}">
                  <a16:creationId xmlns:a16="http://schemas.microsoft.com/office/drawing/2014/main" id="{A20A794F-3152-F742-B516-E23B90776C07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 Single Corner of Rectangle 28">
              <a:extLst>
                <a:ext uri="{FF2B5EF4-FFF2-40B4-BE49-F238E27FC236}">
                  <a16:creationId xmlns:a16="http://schemas.microsoft.com/office/drawing/2014/main" id="{AE0613E0-2FDE-9647-8055-2E5A77E9E201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uble Bracket 29">
              <a:extLst>
                <a:ext uri="{FF2B5EF4-FFF2-40B4-BE49-F238E27FC236}">
                  <a16:creationId xmlns:a16="http://schemas.microsoft.com/office/drawing/2014/main" id="{AA02A165-4092-9642-8FAD-51E6A8A997EB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BBC15B7-1C89-D646-A465-4B56C908BAEC}"/>
              </a:ext>
            </a:extLst>
          </p:cNvPr>
          <p:cNvSpPr txBox="1"/>
          <p:nvPr/>
        </p:nvSpPr>
        <p:spPr>
          <a:xfrm>
            <a:off x="4332699" y="3889575"/>
            <a:ext cx="329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Ans: Not with a 2x2 matrix</a:t>
            </a:r>
          </a:p>
        </p:txBody>
      </p:sp>
    </p:spTree>
    <p:extLst>
      <p:ext uri="{BB962C8B-B14F-4D97-AF65-F5344CB8AC3E}">
        <p14:creationId xmlns:p14="http://schemas.microsoft.com/office/powerpoint/2010/main" val="195886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add a dimension?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B9B7D-85E1-4743-9EE8-4AD55A312026}"/>
              </a:ext>
            </a:extLst>
          </p:cNvPr>
          <p:cNvSpPr txBox="1"/>
          <p:nvPr/>
        </p:nvSpPr>
        <p:spPr>
          <a:xfrm>
            <a:off x="4347229" y="1920021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8B242-8AC2-D842-924D-C2D1AA5854A7}"/>
              </a:ext>
            </a:extLst>
          </p:cNvPr>
          <p:cNvSpPr txBox="1"/>
          <p:nvPr/>
        </p:nvSpPr>
        <p:spPr>
          <a:xfrm>
            <a:off x="4347229" y="3027162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62ADC-5C24-DA4C-A078-A2B755D14060}"/>
              </a:ext>
            </a:extLst>
          </p:cNvPr>
          <p:cNvSpPr txBox="1"/>
          <p:nvPr/>
        </p:nvSpPr>
        <p:spPr>
          <a:xfrm>
            <a:off x="5510400" y="3027162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B2BB3-0E00-094B-8037-FCE204454C8C}"/>
              </a:ext>
            </a:extLst>
          </p:cNvPr>
          <p:cNvSpPr txBox="1"/>
          <p:nvPr/>
        </p:nvSpPr>
        <p:spPr>
          <a:xfrm>
            <a:off x="5516675" y="192537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id="{77E38D54-C6FC-DF48-A17D-FC21B73DA5F6}"/>
              </a:ext>
            </a:extLst>
          </p:cNvPr>
          <p:cNvSpPr/>
          <p:nvPr/>
        </p:nvSpPr>
        <p:spPr>
          <a:xfrm>
            <a:off x="4019750" y="1698144"/>
            <a:ext cx="3522737" cy="3104007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D89D8-2F85-3344-BDC3-0ECDF38AF0A5}"/>
              </a:ext>
            </a:extLst>
          </p:cNvPr>
          <p:cNvSpPr txBox="1"/>
          <p:nvPr/>
        </p:nvSpPr>
        <p:spPr>
          <a:xfrm>
            <a:off x="8592061" y="1920021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B5B8E1-26FB-7D47-9A35-36776DB79BE4}"/>
              </a:ext>
            </a:extLst>
          </p:cNvPr>
          <p:cNvSpPr txBox="1"/>
          <p:nvPr/>
        </p:nvSpPr>
        <p:spPr>
          <a:xfrm>
            <a:off x="8605331" y="3027162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id="{72125283-309C-F449-AA47-679A40B8C3AB}"/>
              </a:ext>
            </a:extLst>
          </p:cNvPr>
          <p:cNvSpPr/>
          <p:nvPr/>
        </p:nvSpPr>
        <p:spPr>
          <a:xfrm>
            <a:off x="8247337" y="1698144"/>
            <a:ext cx="1207988" cy="3104007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BE46DA-EB95-5C4A-A4E8-CA546D4AC11F}"/>
              </a:ext>
            </a:extLst>
          </p:cNvPr>
          <p:cNvCxnSpPr>
            <a:cxnSpLocks/>
          </p:cNvCxnSpPr>
          <p:nvPr/>
        </p:nvCxnSpPr>
        <p:spPr>
          <a:xfrm flipV="1">
            <a:off x="8687719" y="5305849"/>
            <a:ext cx="122595" cy="2728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FCBFF71-15B5-0F49-9309-7FBFC5B5B559}"/>
              </a:ext>
            </a:extLst>
          </p:cNvPr>
          <p:cNvSpPr/>
          <p:nvPr/>
        </p:nvSpPr>
        <p:spPr>
          <a:xfrm>
            <a:off x="5679005" y="5318008"/>
            <a:ext cx="196322" cy="223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1BC61C-D54E-EC4C-8DC9-6F1512C430DC}"/>
              </a:ext>
            </a:extLst>
          </p:cNvPr>
          <p:cNvSpPr txBox="1"/>
          <p:nvPr/>
        </p:nvSpPr>
        <p:spPr>
          <a:xfrm>
            <a:off x="6630540" y="3011922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7F169D-70B5-E646-BB41-F74B182663DF}"/>
              </a:ext>
            </a:extLst>
          </p:cNvPr>
          <p:cNvSpPr txBox="1"/>
          <p:nvPr/>
        </p:nvSpPr>
        <p:spPr>
          <a:xfrm>
            <a:off x="6636815" y="191013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2FFC37-BA9A-CE4F-BBC4-74BD28FC9933}"/>
              </a:ext>
            </a:extLst>
          </p:cNvPr>
          <p:cNvSpPr txBox="1"/>
          <p:nvPr/>
        </p:nvSpPr>
        <p:spPr>
          <a:xfrm>
            <a:off x="4347229" y="4082963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073CF-C8E2-2E4D-9225-C354498BF54E}"/>
              </a:ext>
            </a:extLst>
          </p:cNvPr>
          <p:cNvSpPr txBox="1"/>
          <p:nvPr/>
        </p:nvSpPr>
        <p:spPr>
          <a:xfrm>
            <a:off x="5510400" y="4082963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67AD1C-0F90-514A-82EE-5ECF6DD6C5F0}"/>
              </a:ext>
            </a:extLst>
          </p:cNvPr>
          <p:cNvSpPr txBox="1"/>
          <p:nvPr/>
        </p:nvSpPr>
        <p:spPr>
          <a:xfrm>
            <a:off x="6630540" y="4067723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i</a:t>
            </a:r>
            <a:endParaRPr lang="en-US" sz="3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1D3277-9500-194A-8F34-306B7E8A1BAB}"/>
              </a:ext>
            </a:extLst>
          </p:cNvPr>
          <p:cNvSpPr txBox="1"/>
          <p:nvPr/>
        </p:nvSpPr>
        <p:spPr>
          <a:xfrm>
            <a:off x="8687719" y="4024061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4C7F94-DF8E-A44C-943A-432349993345}"/>
              </a:ext>
            </a:extLst>
          </p:cNvPr>
          <p:cNvSpPr txBox="1"/>
          <p:nvPr/>
        </p:nvSpPr>
        <p:spPr>
          <a:xfrm>
            <a:off x="8394131" y="567624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still 2D vectors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978C2E-526B-B546-8623-45EBAA44B31C}"/>
              </a:ext>
            </a:extLst>
          </p:cNvPr>
          <p:cNvSpPr txBox="1"/>
          <p:nvPr/>
        </p:nvSpPr>
        <p:spPr>
          <a:xfrm>
            <a:off x="5319966" y="573440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matrix is 3x3</a:t>
            </a:r>
          </a:p>
        </p:txBody>
      </p:sp>
    </p:spTree>
    <p:extLst>
      <p:ext uri="{BB962C8B-B14F-4D97-AF65-F5344CB8AC3E}">
        <p14:creationId xmlns:p14="http://schemas.microsoft.com/office/powerpoint/2010/main" val="52403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44230-6A5C-FC8E-2500-30A41E20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Lec</a:t>
            </a:r>
            <a:r>
              <a:rPr lang="en-US" dirty="0"/>
              <a:t> 2: Recap + Clarification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141B66-B020-1623-F2BF-41F96C7CC717}"/>
                  </a:ext>
                </a:extLst>
              </p14:cNvPr>
              <p14:cNvContentPartPr/>
              <p14:nvPr/>
            </p14:nvContentPartPr>
            <p14:xfrm>
              <a:off x="353160" y="1317600"/>
              <a:ext cx="11698920" cy="5109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141B66-B020-1623-F2BF-41F96C7CC71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960" y="1296000"/>
                <a:ext cx="11731320" cy="514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0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translation is possible as an operation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B95F5-AA57-6D4E-A37F-87847633B064}"/>
              </a:ext>
            </a:extLst>
          </p:cNvPr>
          <p:cNvSpPr txBox="1"/>
          <p:nvPr/>
        </p:nvSpPr>
        <p:spPr>
          <a:xfrm>
            <a:off x="2177464" y="1989764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FE115-9827-AA4C-A50D-AB9CBC1C8E78}"/>
              </a:ext>
            </a:extLst>
          </p:cNvPr>
          <p:cNvSpPr txBox="1"/>
          <p:nvPr/>
        </p:nvSpPr>
        <p:spPr>
          <a:xfrm>
            <a:off x="2177464" y="309690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0E852-A61E-964C-9D2D-0DBE022E1642}"/>
              </a:ext>
            </a:extLst>
          </p:cNvPr>
          <p:cNvSpPr txBox="1"/>
          <p:nvPr/>
        </p:nvSpPr>
        <p:spPr>
          <a:xfrm>
            <a:off x="3340635" y="309690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9D436-D57A-8948-BA9E-1A3BCD41C765}"/>
              </a:ext>
            </a:extLst>
          </p:cNvPr>
          <p:cNvSpPr txBox="1"/>
          <p:nvPr/>
        </p:nvSpPr>
        <p:spPr>
          <a:xfrm>
            <a:off x="3346910" y="1995118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106C7708-D803-D348-8942-7C7143AA9A0B}"/>
              </a:ext>
            </a:extLst>
          </p:cNvPr>
          <p:cNvSpPr/>
          <p:nvPr/>
        </p:nvSpPr>
        <p:spPr>
          <a:xfrm>
            <a:off x="1849985" y="1767887"/>
            <a:ext cx="3522737" cy="3104007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C9348-F2F6-DF4E-93DB-CC7D62B7B30D}"/>
              </a:ext>
            </a:extLst>
          </p:cNvPr>
          <p:cNvSpPr txBox="1"/>
          <p:nvPr/>
        </p:nvSpPr>
        <p:spPr>
          <a:xfrm>
            <a:off x="6422296" y="1989764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AE89B-1A69-8E45-8B69-A2A3F1F86984}"/>
              </a:ext>
            </a:extLst>
          </p:cNvPr>
          <p:cNvSpPr txBox="1"/>
          <p:nvPr/>
        </p:nvSpPr>
        <p:spPr>
          <a:xfrm>
            <a:off x="6435566" y="3096905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</a:t>
            </a:r>
          </a:p>
        </p:txBody>
      </p:sp>
      <p:sp>
        <p:nvSpPr>
          <p:cNvPr id="10" name="Double Bracket 9">
            <a:extLst>
              <a:ext uri="{FF2B5EF4-FFF2-40B4-BE49-F238E27FC236}">
                <a16:creationId xmlns:a16="http://schemas.microsoft.com/office/drawing/2014/main" id="{F8A873E9-B56B-6440-8FAA-3AD0D3B35FD1}"/>
              </a:ext>
            </a:extLst>
          </p:cNvPr>
          <p:cNvSpPr/>
          <p:nvPr/>
        </p:nvSpPr>
        <p:spPr>
          <a:xfrm>
            <a:off x="6077572" y="1767887"/>
            <a:ext cx="1207988" cy="3104007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3733D-0FA0-8F49-9F80-D7199B73A930}"/>
              </a:ext>
            </a:extLst>
          </p:cNvPr>
          <p:cNvSpPr txBox="1"/>
          <p:nvPr/>
        </p:nvSpPr>
        <p:spPr>
          <a:xfrm>
            <a:off x="4340999" y="3081665"/>
            <a:ext cx="57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  <a:r>
              <a:rPr lang="en-US" sz="3600" baseline="-25000" dirty="0"/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B1AB20-EE94-3349-8086-EB81EDA2202F}"/>
              </a:ext>
            </a:extLst>
          </p:cNvPr>
          <p:cNvSpPr txBox="1"/>
          <p:nvPr/>
        </p:nvSpPr>
        <p:spPr>
          <a:xfrm>
            <a:off x="4347272" y="1979878"/>
            <a:ext cx="5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  <a:r>
              <a:rPr lang="en-US" sz="3600" baseline="-25000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82760-CD41-E644-89FC-935B3DD7C6C1}"/>
              </a:ext>
            </a:extLst>
          </p:cNvPr>
          <p:cNvSpPr txBox="1"/>
          <p:nvPr/>
        </p:nvSpPr>
        <p:spPr>
          <a:xfrm>
            <a:off x="2177464" y="4152706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12200-5413-3941-B7DD-C169B2F68FB4}"/>
              </a:ext>
            </a:extLst>
          </p:cNvPr>
          <p:cNvSpPr txBox="1"/>
          <p:nvPr/>
        </p:nvSpPr>
        <p:spPr>
          <a:xfrm>
            <a:off x="3340635" y="4152706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8D133E-3ED3-0A4F-A9D0-F6AA671A6231}"/>
              </a:ext>
            </a:extLst>
          </p:cNvPr>
          <p:cNvSpPr txBox="1"/>
          <p:nvPr/>
        </p:nvSpPr>
        <p:spPr>
          <a:xfrm>
            <a:off x="4460775" y="4137466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2F8B9-A7E2-FF45-B51B-6017924ACDEF}"/>
              </a:ext>
            </a:extLst>
          </p:cNvPr>
          <p:cNvSpPr txBox="1"/>
          <p:nvPr/>
        </p:nvSpPr>
        <p:spPr>
          <a:xfrm>
            <a:off x="6517954" y="4093804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DBCF7-E068-AB44-888F-8B99F6924FBD}"/>
              </a:ext>
            </a:extLst>
          </p:cNvPr>
          <p:cNvSpPr txBox="1"/>
          <p:nvPr/>
        </p:nvSpPr>
        <p:spPr>
          <a:xfrm>
            <a:off x="7875900" y="308166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22" name="Double Bracket 21">
            <a:extLst>
              <a:ext uri="{FF2B5EF4-FFF2-40B4-BE49-F238E27FC236}">
                <a16:creationId xmlns:a16="http://schemas.microsoft.com/office/drawing/2014/main" id="{B292325B-BA89-9A4C-A21E-3F48B054BA69}"/>
              </a:ext>
            </a:extLst>
          </p:cNvPr>
          <p:cNvSpPr/>
          <p:nvPr/>
        </p:nvSpPr>
        <p:spPr>
          <a:xfrm>
            <a:off x="8616163" y="1767886"/>
            <a:ext cx="1666962" cy="316057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20B545-5808-0C46-B890-5EA8B40E8BE7}"/>
              </a:ext>
            </a:extLst>
          </p:cNvPr>
          <p:cNvSpPr txBox="1"/>
          <p:nvPr/>
        </p:nvSpPr>
        <p:spPr>
          <a:xfrm>
            <a:off x="8756544" y="3081665"/>
            <a:ext cx="134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 + c</a:t>
            </a:r>
            <a:r>
              <a:rPr lang="en-US" sz="3600" baseline="-25000" dirty="0"/>
              <a:t>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70282C-B96E-4D4C-A2F4-FF5E15D4D6AE}"/>
              </a:ext>
            </a:extLst>
          </p:cNvPr>
          <p:cNvSpPr txBox="1"/>
          <p:nvPr/>
        </p:nvSpPr>
        <p:spPr>
          <a:xfrm>
            <a:off x="8756543" y="1979878"/>
            <a:ext cx="137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 + c</a:t>
            </a:r>
            <a:r>
              <a:rPr lang="en-US" sz="3600" baseline="-25000" dirty="0"/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AF0F68-7CE7-644A-9B3E-EF71B73053F3}"/>
              </a:ext>
            </a:extLst>
          </p:cNvPr>
          <p:cNvSpPr txBox="1"/>
          <p:nvPr/>
        </p:nvSpPr>
        <p:spPr>
          <a:xfrm>
            <a:off x="9206502" y="4137466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ABCB546-312B-3C94-F7B8-97FDAF8B56A7}"/>
                  </a:ext>
                </a:extLst>
              </p14:cNvPr>
              <p14:cNvContentPartPr/>
              <p14:nvPr/>
            </p14:nvContentPartPr>
            <p14:xfrm>
              <a:off x="2263320" y="1760400"/>
              <a:ext cx="1566720" cy="17974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ABCB546-312B-3C94-F7B8-97FDAF8B56A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7120" y="1744200"/>
                <a:ext cx="1599120" cy="182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308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are useful!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A821A9-5B62-A643-A9F2-CBE42B45AF02}"/>
              </a:ext>
            </a:extLst>
          </p:cNvPr>
          <p:cNvGrpSpPr/>
          <p:nvPr/>
        </p:nvGrpSpPr>
        <p:grpSpPr>
          <a:xfrm>
            <a:off x="1945034" y="2077850"/>
            <a:ext cx="7613544" cy="3895404"/>
            <a:chOff x="1976031" y="2046854"/>
            <a:chExt cx="7613544" cy="38954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67E6A-A654-7A4F-96C7-D977AFA0BD71}"/>
                </a:ext>
              </a:extLst>
            </p:cNvPr>
            <p:cNvSpPr txBox="1"/>
            <p:nvPr/>
          </p:nvSpPr>
          <p:spPr>
            <a:xfrm>
              <a:off x="3307132" y="226873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u'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73E4DA-E030-BD4E-B0E8-D9FC372A0B44}"/>
                </a:ext>
              </a:extLst>
            </p:cNvPr>
            <p:cNvSpPr txBox="1"/>
            <p:nvPr/>
          </p:nvSpPr>
          <p:spPr>
            <a:xfrm>
              <a:off x="3320402" y="3375872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v’</a:t>
              </a:r>
            </a:p>
          </p:txBody>
        </p:sp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A75CE4A4-6821-6A4A-8810-51927A890699}"/>
                </a:ext>
              </a:extLst>
            </p:cNvPr>
            <p:cNvSpPr/>
            <p:nvPr/>
          </p:nvSpPr>
          <p:spPr>
            <a:xfrm>
              <a:off x="2962408" y="2046854"/>
              <a:ext cx="1207988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B67F20-16AD-3E4A-9940-32B073C5CDA0}"/>
                </a:ext>
              </a:extLst>
            </p:cNvPr>
            <p:cNvSpPr txBox="1"/>
            <p:nvPr/>
          </p:nvSpPr>
          <p:spPr>
            <a:xfrm>
              <a:off x="3402790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1B4B8-773D-0E43-8B3F-280231A6BB33}"/>
                </a:ext>
              </a:extLst>
            </p:cNvPr>
            <p:cNvSpPr txBox="1"/>
            <p:nvPr/>
          </p:nvSpPr>
          <p:spPr>
            <a:xfrm>
              <a:off x="8124522" y="2268731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u’/s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C2C356-CDB7-1B4C-AF32-558A29364D9D}"/>
                </a:ext>
              </a:extLst>
            </p:cNvPr>
            <p:cNvSpPr txBox="1"/>
            <p:nvPr/>
          </p:nvSpPr>
          <p:spPr>
            <a:xfrm>
              <a:off x="8137792" y="3375872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v’/s</a:t>
              </a:r>
            </a:p>
          </p:txBody>
        </p:sp>
        <p:sp>
          <p:nvSpPr>
            <p:cNvPr id="9" name="Double Bracket 8">
              <a:extLst>
                <a:ext uri="{FF2B5EF4-FFF2-40B4-BE49-F238E27FC236}">
                  <a16:creationId xmlns:a16="http://schemas.microsoft.com/office/drawing/2014/main" id="{29F4F418-0679-2043-878F-8FF0ADDD7741}"/>
                </a:ext>
              </a:extLst>
            </p:cNvPr>
            <p:cNvSpPr/>
            <p:nvPr/>
          </p:nvSpPr>
          <p:spPr>
            <a:xfrm>
              <a:off x="7911531" y="2046854"/>
              <a:ext cx="1449794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6A54CA-B2A7-124B-9E99-1EFB64159BC4}"/>
                </a:ext>
              </a:extLst>
            </p:cNvPr>
            <p:cNvSpPr txBox="1"/>
            <p:nvPr/>
          </p:nvSpPr>
          <p:spPr>
            <a:xfrm>
              <a:off x="8429404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B5D6B-BDF4-3547-9078-D306F00ED4A2}"/>
                </a:ext>
              </a:extLst>
            </p:cNvPr>
            <p:cNvSpPr txBox="1"/>
            <p:nvPr/>
          </p:nvSpPr>
          <p:spPr>
            <a:xfrm>
              <a:off x="5327541" y="3191206"/>
              <a:ext cx="1848173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equivalent to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394AA7-57D4-2043-B9D3-4FEE6D529040}"/>
                </a:ext>
              </a:extLst>
            </p:cNvPr>
            <p:cNvSpPr txBox="1"/>
            <p:nvPr/>
          </p:nvSpPr>
          <p:spPr>
            <a:xfrm>
              <a:off x="1976031" y="5572926"/>
              <a:ext cx="3324386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point in 3D homogenous space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C0FFA2-8749-5848-B3F1-3871C04C361A}"/>
                </a:ext>
              </a:extLst>
            </p:cNvPr>
            <p:cNvSpPr txBox="1"/>
            <p:nvPr/>
          </p:nvSpPr>
          <p:spPr>
            <a:xfrm>
              <a:off x="7683281" y="5540754"/>
              <a:ext cx="1906294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point in 2D 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60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are useful!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A821A9-5B62-A643-A9F2-CBE42B45AF02}"/>
              </a:ext>
            </a:extLst>
          </p:cNvPr>
          <p:cNvGrpSpPr/>
          <p:nvPr/>
        </p:nvGrpSpPr>
        <p:grpSpPr>
          <a:xfrm>
            <a:off x="10864" y="1549275"/>
            <a:ext cx="7613544" cy="3895404"/>
            <a:chOff x="1976031" y="2046854"/>
            <a:chExt cx="7613544" cy="38954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67E6A-A654-7A4F-96C7-D977AFA0BD71}"/>
                </a:ext>
              </a:extLst>
            </p:cNvPr>
            <p:cNvSpPr txBox="1"/>
            <p:nvPr/>
          </p:nvSpPr>
          <p:spPr>
            <a:xfrm>
              <a:off x="3307132" y="226873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u'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73E4DA-E030-BD4E-B0E8-D9FC372A0B44}"/>
                </a:ext>
              </a:extLst>
            </p:cNvPr>
            <p:cNvSpPr txBox="1"/>
            <p:nvPr/>
          </p:nvSpPr>
          <p:spPr>
            <a:xfrm>
              <a:off x="3320402" y="3375872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v’</a:t>
              </a:r>
            </a:p>
          </p:txBody>
        </p:sp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A75CE4A4-6821-6A4A-8810-51927A890699}"/>
                </a:ext>
              </a:extLst>
            </p:cNvPr>
            <p:cNvSpPr/>
            <p:nvPr/>
          </p:nvSpPr>
          <p:spPr>
            <a:xfrm>
              <a:off x="2962408" y="2046854"/>
              <a:ext cx="1207988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B67F20-16AD-3E4A-9940-32B073C5CDA0}"/>
                </a:ext>
              </a:extLst>
            </p:cNvPr>
            <p:cNvSpPr txBox="1"/>
            <p:nvPr/>
          </p:nvSpPr>
          <p:spPr>
            <a:xfrm>
              <a:off x="3402790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1B4B8-773D-0E43-8B3F-280231A6BB33}"/>
                </a:ext>
              </a:extLst>
            </p:cNvPr>
            <p:cNvSpPr txBox="1"/>
            <p:nvPr/>
          </p:nvSpPr>
          <p:spPr>
            <a:xfrm>
              <a:off x="8124522" y="2268731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u’/s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C2C356-CDB7-1B4C-AF32-558A29364D9D}"/>
                </a:ext>
              </a:extLst>
            </p:cNvPr>
            <p:cNvSpPr txBox="1"/>
            <p:nvPr/>
          </p:nvSpPr>
          <p:spPr>
            <a:xfrm>
              <a:off x="8137792" y="3375872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v’/s</a:t>
              </a:r>
            </a:p>
          </p:txBody>
        </p:sp>
        <p:sp>
          <p:nvSpPr>
            <p:cNvPr id="9" name="Double Bracket 8">
              <a:extLst>
                <a:ext uri="{FF2B5EF4-FFF2-40B4-BE49-F238E27FC236}">
                  <a16:creationId xmlns:a16="http://schemas.microsoft.com/office/drawing/2014/main" id="{29F4F418-0679-2043-878F-8FF0ADDD7741}"/>
                </a:ext>
              </a:extLst>
            </p:cNvPr>
            <p:cNvSpPr/>
            <p:nvPr/>
          </p:nvSpPr>
          <p:spPr>
            <a:xfrm>
              <a:off x="7911531" y="2046854"/>
              <a:ext cx="1449794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6A54CA-B2A7-124B-9E99-1EFB64159BC4}"/>
                </a:ext>
              </a:extLst>
            </p:cNvPr>
            <p:cNvSpPr txBox="1"/>
            <p:nvPr/>
          </p:nvSpPr>
          <p:spPr>
            <a:xfrm>
              <a:off x="8429404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B5D6B-BDF4-3547-9078-D306F00ED4A2}"/>
                </a:ext>
              </a:extLst>
            </p:cNvPr>
            <p:cNvSpPr txBox="1"/>
            <p:nvPr/>
          </p:nvSpPr>
          <p:spPr>
            <a:xfrm>
              <a:off x="5327541" y="3191206"/>
              <a:ext cx="1848173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equivalent to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394AA7-57D4-2043-B9D3-4FEE6D529040}"/>
                </a:ext>
              </a:extLst>
            </p:cNvPr>
            <p:cNvSpPr txBox="1"/>
            <p:nvPr/>
          </p:nvSpPr>
          <p:spPr>
            <a:xfrm>
              <a:off x="1976031" y="5572926"/>
              <a:ext cx="3324386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point in 3D homogenous space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C0FFA2-8749-5848-B3F1-3871C04C361A}"/>
                </a:ext>
              </a:extLst>
            </p:cNvPr>
            <p:cNvSpPr txBox="1"/>
            <p:nvPr/>
          </p:nvSpPr>
          <p:spPr>
            <a:xfrm>
              <a:off x="7683281" y="5540754"/>
              <a:ext cx="1906294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point in 2D space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CB6D7C-889F-E04D-BA41-D3C92DB5FC70}"/>
              </a:ext>
            </a:extLst>
          </p:cNvPr>
          <p:cNvCxnSpPr>
            <a:cxnSpLocks/>
          </p:cNvCxnSpPr>
          <p:nvPr/>
        </p:nvCxnSpPr>
        <p:spPr>
          <a:xfrm flipV="1">
            <a:off x="9614376" y="2005672"/>
            <a:ext cx="0" cy="1425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A44620-C659-8C4B-8C79-4BC47319B1EA}"/>
              </a:ext>
            </a:extLst>
          </p:cNvPr>
          <p:cNvCxnSpPr>
            <a:cxnSpLocks/>
          </p:cNvCxnSpPr>
          <p:nvPr/>
        </p:nvCxnSpPr>
        <p:spPr>
          <a:xfrm>
            <a:off x="9531393" y="3337126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E69B3F-A3AE-FE49-A552-E93EAD69BC40}"/>
              </a:ext>
            </a:extLst>
          </p:cNvPr>
          <p:cNvCxnSpPr>
            <a:cxnSpLocks/>
          </p:cNvCxnSpPr>
          <p:nvPr/>
        </p:nvCxnSpPr>
        <p:spPr>
          <a:xfrm flipH="1">
            <a:off x="8388114" y="3277639"/>
            <a:ext cx="1290514" cy="1488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8A188912-529A-9947-BB12-8BE42A2C6628}"/>
              </a:ext>
            </a:extLst>
          </p:cNvPr>
          <p:cNvSpPr/>
          <p:nvPr/>
        </p:nvSpPr>
        <p:spPr>
          <a:xfrm>
            <a:off x="8808154" y="3656828"/>
            <a:ext cx="2162505" cy="973310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3EF5B7-7FBD-7A4F-B141-7F5FF46D6BA0}"/>
              </a:ext>
            </a:extLst>
          </p:cNvPr>
          <p:cNvCxnSpPr>
            <a:cxnSpLocks/>
          </p:cNvCxnSpPr>
          <p:nvPr/>
        </p:nvCxnSpPr>
        <p:spPr>
          <a:xfrm>
            <a:off x="9622516" y="3346725"/>
            <a:ext cx="1230387" cy="1587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08ED5E8-C05A-5847-B217-F183A60EB07C}"/>
              </a:ext>
            </a:extLst>
          </p:cNvPr>
          <p:cNvSpPr/>
          <p:nvPr/>
        </p:nvSpPr>
        <p:spPr>
          <a:xfrm>
            <a:off x="10804812" y="4877729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604187-027D-4C41-B911-6337815C40F8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0253207" y="4172002"/>
            <a:ext cx="563421" cy="71655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B2C1EE-36C1-B844-B18D-39D3B2FB9765}"/>
              </a:ext>
            </a:extLst>
          </p:cNvPr>
          <p:cNvCxnSpPr>
            <a:cxnSpLocks/>
          </p:cNvCxnSpPr>
          <p:nvPr/>
        </p:nvCxnSpPr>
        <p:spPr>
          <a:xfrm>
            <a:off x="9606627" y="3337127"/>
            <a:ext cx="275031" cy="3197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4033372-FAE5-3944-9578-426829EF4C78}"/>
              </a:ext>
            </a:extLst>
          </p:cNvPr>
          <p:cNvSpPr/>
          <p:nvPr/>
        </p:nvSpPr>
        <p:spPr>
          <a:xfrm>
            <a:off x="10197367" y="4089241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21DCC3-8FD8-D444-8B76-FDACF7C25677}"/>
              </a:ext>
            </a:extLst>
          </p:cNvPr>
          <p:cNvSpPr txBox="1"/>
          <p:nvPr/>
        </p:nvSpPr>
        <p:spPr>
          <a:xfrm>
            <a:off x="10576882" y="48751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u’,v’,s</a:t>
            </a:r>
            <a:r>
              <a:rPr lang="en-US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9E4D48-F915-564C-9D53-D8FCAACCE77B}"/>
              </a:ext>
            </a:extLst>
          </p:cNvPr>
          <p:cNvSpPr txBox="1"/>
          <p:nvPr/>
        </p:nvSpPr>
        <p:spPr>
          <a:xfrm>
            <a:off x="10278050" y="3852301"/>
            <a:ext cx="16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(u’/s, v’/s, 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F58B4-DC49-DA4E-9B4B-8A3729699B55}"/>
              </a:ext>
            </a:extLst>
          </p:cNvPr>
          <p:cNvSpPr txBox="1"/>
          <p:nvPr/>
        </p:nvSpPr>
        <p:spPr>
          <a:xfrm>
            <a:off x="8731195" y="4346174"/>
            <a:ext cx="115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z=1 plane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464EA2-41FA-2B46-8A03-54F000D429A5}"/>
              </a:ext>
            </a:extLst>
          </p:cNvPr>
          <p:cNvSpPr txBox="1"/>
          <p:nvPr/>
        </p:nvSpPr>
        <p:spPr>
          <a:xfrm>
            <a:off x="11326618" y="3005699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EB9479-9305-0A45-A850-895958B80839}"/>
              </a:ext>
            </a:extLst>
          </p:cNvPr>
          <p:cNvSpPr txBox="1"/>
          <p:nvPr/>
        </p:nvSpPr>
        <p:spPr>
          <a:xfrm>
            <a:off x="9310300" y="2002132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06C013-CC86-564C-B673-8CE38455261B}"/>
              </a:ext>
            </a:extLst>
          </p:cNvPr>
          <p:cNvSpPr txBox="1"/>
          <p:nvPr/>
        </p:nvSpPr>
        <p:spPr>
          <a:xfrm>
            <a:off x="8199261" y="4710274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92035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are useful!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A821A9-5B62-A643-A9F2-CBE42B45AF02}"/>
              </a:ext>
            </a:extLst>
          </p:cNvPr>
          <p:cNvGrpSpPr/>
          <p:nvPr/>
        </p:nvGrpSpPr>
        <p:grpSpPr>
          <a:xfrm>
            <a:off x="10864" y="1549275"/>
            <a:ext cx="7202972" cy="3325837"/>
            <a:chOff x="1976031" y="2046854"/>
            <a:chExt cx="7613544" cy="38954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67E6A-A654-7A4F-96C7-D977AFA0BD71}"/>
                </a:ext>
              </a:extLst>
            </p:cNvPr>
            <p:cNvSpPr txBox="1"/>
            <p:nvPr/>
          </p:nvSpPr>
          <p:spPr>
            <a:xfrm>
              <a:off x="3307132" y="226873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en-US" sz="3600" dirty="0"/>
                <a:t>u'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73E4DA-E030-BD4E-B0E8-D9FC372A0B44}"/>
                </a:ext>
              </a:extLst>
            </p:cNvPr>
            <p:cNvSpPr txBox="1"/>
            <p:nvPr/>
          </p:nvSpPr>
          <p:spPr>
            <a:xfrm>
              <a:off x="3320402" y="3375872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en-US" sz="3600" dirty="0"/>
                <a:t>v’</a:t>
              </a:r>
            </a:p>
          </p:txBody>
        </p:sp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A75CE4A4-6821-6A4A-8810-51927A890699}"/>
                </a:ext>
              </a:extLst>
            </p:cNvPr>
            <p:cNvSpPr/>
            <p:nvPr/>
          </p:nvSpPr>
          <p:spPr>
            <a:xfrm>
              <a:off x="2962408" y="2046854"/>
              <a:ext cx="1207988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B67F20-16AD-3E4A-9940-32B073C5CDA0}"/>
                </a:ext>
              </a:extLst>
            </p:cNvPr>
            <p:cNvSpPr txBox="1"/>
            <p:nvPr/>
          </p:nvSpPr>
          <p:spPr>
            <a:xfrm>
              <a:off x="3402790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en-US" sz="3600" dirty="0"/>
                <a:t>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1B4B8-773D-0E43-8B3F-280231A6BB33}"/>
                </a:ext>
              </a:extLst>
            </p:cNvPr>
            <p:cNvSpPr txBox="1"/>
            <p:nvPr/>
          </p:nvSpPr>
          <p:spPr>
            <a:xfrm>
              <a:off x="8124522" y="2268731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en-US" sz="3600" dirty="0"/>
                <a:t>u’/s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C2C356-CDB7-1B4C-AF32-558A29364D9D}"/>
                </a:ext>
              </a:extLst>
            </p:cNvPr>
            <p:cNvSpPr txBox="1"/>
            <p:nvPr/>
          </p:nvSpPr>
          <p:spPr>
            <a:xfrm>
              <a:off x="8137792" y="3375872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en-US" sz="3600" dirty="0"/>
                <a:t>v’/s</a:t>
              </a:r>
            </a:p>
          </p:txBody>
        </p:sp>
        <p:sp>
          <p:nvSpPr>
            <p:cNvPr id="9" name="Double Bracket 8">
              <a:extLst>
                <a:ext uri="{FF2B5EF4-FFF2-40B4-BE49-F238E27FC236}">
                  <a16:creationId xmlns:a16="http://schemas.microsoft.com/office/drawing/2014/main" id="{29F4F418-0679-2043-878F-8FF0ADDD7741}"/>
                </a:ext>
              </a:extLst>
            </p:cNvPr>
            <p:cNvSpPr/>
            <p:nvPr/>
          </p:nvSpPr>
          <p:spPr>
            <a:xfrm>
              <a:off x="7911531" y="2046854"/>
              <a:ext cx="1449794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6A54CA-B2A7-124B-9E99-1EFB64159BC4}"/>
                </a:ext>
              </a:extLst>
            </p:cNvPr>
            <p:cNvSpPr txBox="1"/>
            <p:nvPr/>
          </p:nvSpPr>
          <p:spPr>
            <a:xfrm>
              <a:off x="8429404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en-US" sz="36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B5D6B-BDF4-3547-9078-D306F00ED4A2}"/>
                </a:ext>
              </a:extLst>
            </p:cNvPr>
            <p:cNvSpPr txBox="1"/>
            <p:nvPr/>
          </p:nvSpPr>
          <p:spPr>
            <a:xfrm>
              <a:off x="5327541" y="3191206"/>
              <a:ext cx="1848173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r>
                <a:rPr lang="en-US" dirty="0"/>
                <a:t>equivalent to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394AA7-57D4-2043-B9D3-4FEE6D529040}"/>
                </a:ext>
              </a:extLst>
            </p:cNvPr>
            <p:cNvSpPr txBox="1"/>
            <p:nvPr/>
          </p:nvSpPr>
          <p:spPr>
            <a:xfrm>
              <a:off x="1976031" y="5572926"/>
              <a:ext cx="3324386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C0FFA2-8749-5848-B3F1-3871C04C361A}"/>
                </a:ext>
              </a:extLst>
            </p:cNvPr>
            <p:cNvSpPr txBox="1"/>
            <p:nvPr/>
          </p:nvSpPr>
          <p:spPr>
            <a:xfrm>
              <a:off x="7683281" y="5540754"/>
              <a:ext cx="1906294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endParaRPr lang="en-US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CB6D7C-889F-E04D-BA41-D3C92DB5FC70}"/>
              </a:ext>
            </a:extLst>
          </p:cNvPr>
          <p:cNvCxnSpPr>
            <a:cxnSpLocks/>
          </p:cNvCxnSpPr>
          <p:nvPr/>
        </p:nvCxnSpPr>
        <p:spPr>
          <a:xfrm flipV="1">
            <a:off x="9614376" y="2005672"/>
            <a:ext cx="0" cy="1425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A44620-C659-8C4B-8C79-4BC47319B1EA}"/>
              </a:ext>
            </a:extLst>
          </p:cNvPr>
          <p:cNvCxnSpPr>
            <a:cxnSpLocks/>
          </p:cNvCxnSpPr>
          <p:nvPr/>
        </p:nvCxnSpPr>
        <p:spPr>
          <a:xfrm>
            <a:off x="9531393" y="3337126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E69B3F-A3AE-FE49-A552-E93EAD69BC40}"/>
              </a:ext>
            </a:extLst>
          </p:cNvPr>
          <p:cNvCxnSpPr>
            <a:cxnSpLocks/>
          </p:cNvCxnSpPr>
          <p:nvPr/>
        </p:nvCxnSpPr>
        <p:spPr>
          <a:xfrm flipH="1">
            <a:off x="8388114" y="3277639"/>
            <a:ext cx="1290514" cy="1488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8A188912-529A-9947-BB12-8BE42A2C6628}"/>
              </a:ext>
            </a:extLst>
          </p:cNvPr>
          <p:cNvSpPr/>
          <p:nvPr/>
        </p:nvSpPr>
        <p:spPr>
          <a:xfrm>
            <a:off x="8808154" y="3656828"/>
            <a:ext cx="2162505" cy="973310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3EF5B7-7FBD-7A4F-B141-7F5FF46D6BA0}"/>
              </a:ext>
            </a:extLst>
          </p:cNvPr>
          <p:cNvCxnSpPr>
            <a:cxnSpLocks/>
          </p:cNvCxnSpPr>
          <p:nvPr/>
        </p:nvCxnSpPr>
        <p:spPr>
          <a:xfrm>
            <a:off x="9622516" y="3346725"/>
            <a:ext cx="1230387" cy="1587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08ED5E8-C05A-5847-B217-F183A60EB07C}"/>
              </a:ext>
            </a:extLst>
          </p:cNvPr>
          <p:cNvSpPr/>
          <p:nvPr/>
        </p:nvSpPr>
        <p:spPr>
          <a:xfrm>
            <a:off x="10804812" y="4877729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604187-027D-4C41-B911-6337815C40F8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0253207" y="4172002"/>
            <a:ext cx="563421" cy="71655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B2C1EE-36C1-B844-B18D-39D3B2FB9765}"/>
              </a:ext>
            </a:extLst>
          </p:cNvPr>
          <p:cNvCxnSpPr>
            <a:cxnSpLocks/>
          </p:cNvCxnSpPr>
          <p:nvPr/>
        </p:nvCxnSpPr>
        <p:spPr>
          <a:xfrm>
            <a:off x="9606627" y="3337127"/>
            <a:ext cx="275031" cy="3197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4033372-FAE5-3944-9578-426829EF4C78}"/>
              </a:ext>
            </a:extLst>
          </p:cNvPr>
          <p:cNvSpPr/>
          <p:nvPr/>
        </p:nvSpPr>
        <p:spPr>
          <a:xfrm>
            <a:off x="10197367" y="4089241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21DCC3-8FD8-D444-8B76-FDACF7C25677}"/>
              </a:ext>
            </a:extLst>
          </p:cNvPr>
          <p:cNvSpPr txBox="1"/>
          <p:nvPr/>
        </p:nvSpPr>
        <p:spPr>
          <a:xfrm>
            <a:off x="10576882" y="48751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u’,v’,s</a:t>
            </a:r>
            <a:r>
              <a:rPr lang="en-US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9E4D48-F915-564C-9D53-D8FCAACCE77B}"/>
              </a:ext>
            </a:extLst>
          </p:cNvPr>
          <p:cNvSpPr txBox="1"/>
          <p:nvPr/>
        </p:nvSpPr>
        <p:spPr>
          <a:xfrm>
            <a:off x="10278050" y="3852301"/>
            <a:ext cx="16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(u’/s, v’/s, 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F58B4-DC49-DA4E-9B4B-8A3729699B55}"/>
              </a:ext>
            </a:extLst>
          </p:cNvPr>
          <p:cNvSpPr txBox="1"/>
          <p:nvPr/>
        </p:nvSpPr>
        <p:spPr>
          <a:xfrm>
            <a:off x="8731195" y="4346174"/>
            <a:ext cx="115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z=1 plane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464EA2-41FA-2B46-8A03-54F000D429A5}"/>
              </a:ext>
            </a:extLst>
          </p:cNvPr>
          <p:cNvSpPr txBox="1"/>
          <p:nvPr/>
        </p:nvSpPr>
        <p:spPr>
          <a:xfrm>
            <a:off x="11326618" y="3005699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EB9479-9305-0A45-A850-895958B80839}"/>
              </a:ext>
            </a:extLst>
          </p:cNvPr>
          <p:cNvSpPr txBox="1"/>
          <p:nvPr/>
        </p:nvSpPr>
        <p:spPr>
          <a:xfrm>
            <a:off x="9310300" y="2002132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06C013-CC86-564C-B673-8CE38455261B}"/>
              </a:ext>
            </a:extLst>
          </p:cNvPr>
          <p:cNvSpPr txBox="1"/>
          <p:nvPr/>
        </p:nvSpPr>
        <p:spPr>
          <a:xfrm>
            <a:off x="8199261" y="4710274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id="{A10FD660-ED2E-07A3-7AAD-961D5BD7CF62}"/>
              </a:ext>
            </a:extLst>
          </p:cNvPr>
          <p:cNvSpPr/>
          <p:nvPr/>
        </p:nvSpPr>
        <p:spPr>
          <a:xfrm>
            <a:off x="1985896" y="4847644"/>
            <a:ext cx="737801" cy="149348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ingle Corner of Rectangle 18">
            <a:extLst>
              <a:ext uri="{FF2B5EF4-FFF2-40B4-BE49-F238E27FC236}">
                <a16:creationId xmlns:a16="http://schemas.microsoft.com/office/drawing/2014/main" id="{3E13655F-B493-F8EC-C2B5-6D2F7CBF694B}"/>
              </a:ext>
            </a:extLst>
          </p:cNvPr>
          <p:cNvSpPr/>
          <p:nvPr/>
        </p:nvSpPr>
        <p:spPr>
          <a:xfrm>
            <a:off x="2115797" y="5451068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20" name="Round Single Corner of Rectangle 19">
            <a:extLst>
              <a:ext uri="{FF2B5EF4-FFF2-40B4-BE49-F238E27FC236}">
                <a16:creationId xmlns:a16="http://schemas.microsoft.com/office/drawing/2014/main" id="{2B398AF6-AB7D-2785-CC91-FD235CA1516C}"/>
              </a:ext>
            </a:extLst>
          </p:cNvPr>
          <p:cNvSpPr/>
          <p:nvPr/>
        </p:nvSpPr>
        <p:spPr>
          <a:xfrm>
            <a:off x="2123231" y="5871071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3" name="Round Single Corner of Rectangle 22">
            <a:extLst>
              <a:ext uri="{FF2B5EF4-FFF2-40B4-BE49-F238E27FC236}">
                <a16:creationId xmlns:a16="http://schemas.microsoft.com/office/drawing/2014/main" id="{131A6DE8-4AF2-15CD-C1D1-16D6A4AB3A1C}"/>
              </a:ext>
            </a:extLst>
          </p:cNvPr>
          <p:cNvSpPr/>
          <p:nvPr/>
        </p:nvSpPr>
        <p:spPr>
          <a:xfrm>
            <a:off x="2111465" y="4989463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38" name="Double Bracket 37">
            <a:extLst>
              <a:ext uri="{FF2B5EF4-FFF2-40B4-BE49-F238E27FC236}">
                <a16:creationId xmlns:a16="http://schemas.microsoft.com/office/drawing/2014/main" id="{8EC8AB5F-5FA7-226D-B140-67A4A47B8C8A}"/>
              </a:ext>
            </a:extLst>
          </p:cNvPr>
          <p:cNvSpPr/>
          <p:nvPr/>
        </p:nvSpPr>
        <p:spPr>
          <a:xfrm>
            <a:off x="3536648" y="4847644"/>
            <a:ext cx="737801" cy="149348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ingle Corner of Rectangle 38">
            <a:extLst>
              <a:ext uri="{FF2B5EF4-FFF2-40B4-BE49-F238E27FC236}">
                <a16:creationId xmlns:a16="http://schemas.microsoft.com/office/drawing/2014/main" id="{18A4DF17-E493-47C9-F8F2-8D1AD6BE8BFA}"/>
              </a:ext>
            </a:extLst>
          </p:cNvPr>
          <p:cNvSpPr/>
          <p:nvPr/>
        </p:nvSpPr>
        <p:spPr>
          <a:xfrm>
            <a:off x="3666549" y="5451068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2y</a:t>
            </a:r>
          </a:p>
        </p:txBody>
      </p:sp>
      <p:sp>
        <p:nvSpPr>
          <p:cNvPr id="40" name="Round Single Corner of Rectangle 39">
            <a:extLst>
              <a:ext uri="{FF2B5EF4-FFF2-40B4-BE49-F238E27FC236}">
                <a16:creationId xmlns:a16="http://schemas.microsoft.com/office/drawing/2014/main" id="{202E7CEF-FB1E-A418-41C6-E4CB90A3109E}"/>
              </a:ext>
            </a:extLst>
          </p:cNvPr>
          <p:cNvSpPr/>
          <p:nvPr/>
        </p:nvSpPr>
        <p:spPr>
          <a:xfrm>
            <a:off x="3673983" y="5871071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5" name="Round Single Corner of Rectangle 44">
            <a:extLst>
              <a:ext uri="{FF2B5EF4-FFF2-40B4-BE49-F238E27FC236}">
                <a16:creationId xmlns:a16="http://schemas.microsoft.com/office/drawing/2014/main" id="{97641CD3-3518-CBD7-7C87-5189EBDCE35A}"/>
              </a:ext>
            </a:extLst>
          </p:cNvPr>
          <p:cNvSpPr/>
          <p:nvPr/>
        </p:nvSpPr>
        <p:spPr>
          <a:xfrm>
            <a:off x="3662217" y="4989463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2x</a:t>
            </a:r>
          </a:p>
        </p:txBody>
      </p:sp>
      <p:sp>
        <p:nvSpPr>
          <p:cNvPr id="46" name="Double Bracket 45">
            <a:extLst>
              <a:ext uri="{FF2B5EF4-FFF2-40B4-BE49-F238E27FC236}">
                <a16:creationId xmlns:a16="http://schemas.microsoft.com/office/drawing/2014/main" id="{53D9CBD4-F9BC-3FD7-1A23-CDBFA05ABFDA}"/>
              </a:ext>
            </a:extLst>
          </p:cNvPr>
          <p:cNvSpPr/>
          <p:nvPr/>
        </p:nvSpPr>
        <p:spPr>
          <a:xfrm>
            <a:off x="5052578" y="4844781"/>
            <a:ext cx="737801" cy="149348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 Single Corner of Rectangle 46">
            <a:extLst>
              <a:ext uri="{FF2B5EF4-FFF2-40B4-BE49-F238E27FC236}">
                <a16:creationId xmlns:a16="http://schemas.microsoft.com/office/drawing/2014/main" id="{8EA55540-D22C-C96B-9038-352AF46C8FE8}"/>
              </a:ext>
            </a:extLst>
          </p:cNvPr>
          <p:cNvSpPr/>
          <p:nvPr/>
        </p:nvSpPr>
        <p:spPr>
          <a:xfrm>
            <a:off x="5182479" y="5448205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3y</a:t>
            </a:r>
          </a:p>
        </p:txBody>
      </p:sp>
      <p:sp>
        <p:nvSpPr>
          <p:cNvPr id="48" name="Round Single Corner of Rectangle 47">
            <a:extLst>
              <a:ext uri="{FF2B5EF4-FFF2-40B4-BE49-F238E27FC236}">
                <a16:creationId xmlns:a16="http://schemas.microsoft.com/office/drawing/2014/main" id="{FD9E7967-1564-E1CE-75C2-1D6D00F15268}"/>
              </a:ext>
            </a:extLst>
          </p:cNvPr>
          <p:cNvSpPr/>
          <p:nvPr/>
        </p:nvSpPr>
        <p:spPr>
          <a:xfrm>
            <a:off x="5189913" y="5868208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9" name="Round Single Corner of Rectangle 48">
            <a:extLst>
              <a:ext uri="{FF2B5EF4-FFF2-40B4-BE49-F238E27FC236}">
                <a16:creationId xmlns:a16="http://schemas.microsoft.com/office/drawing/2014/main" id="{C9CAE935-BCF9-37ED-1A89-08423C9738E2}"/>
              </a:ext>
            </a:extLst>
          </p:cNvPr>
          <p:cNvSpPr/>
          <p:nvPr/>
        </p:nvSpPr>
        <p:spPr>
          <a:xfrm>
            <a:off x="5178147" y="4986600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3x</a:t>
            </a:r>
          </a:p>
        </p:txBody>
      </p:sp>
      <p:sp>
        <p:nvSpPr>
          <p:cNvPr id="50" name="Double Bracket 49">
            <a:extLst>
              <a:ext uri="{FF2B5EF4-FFF2-40B4-BE49-F238E27FC236}">
                <a16:creationId xmlns:a16="http://schemas.microsoft.com/office/drawing/2014/main" id="{52E7187F-8703-5FA3-50BC-743C96AF1E75}"/>
              </a:ext>
            </a:extLst>
          </p:cNvPr>
          <p:cNvSpPr/>
          <p:nvPr/>
        </p:nvSpPr>
        <p:spPr>
          <a:xfrm>
            <a:off x="6568508" y="4841918"/>
            <a:ext cx="737801" cy="149348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 Single Corner of Rectangle 50">
            <a:extLst>
              <a:ext uri="{FF2B5EF4-FFF2-40B4-BE49-F238E27FC236}">
                <a16:creationId xmlns:a16="http://schemas.microsoft.com/office/drawing/2014/main" id="{0925DB9E-3922-FD5B-F310-8243E0D7A088}"/>
              </a:ext>
            </a:extLst>
          </p:cNvPr>
          <p:cNvSpPr/>
          <p:nvPr/>
        </p:nvSpPr>
        <p:spPr>
          <a:xfrm>
            <a:off x="6698409" y="5445342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4y</a:t>
            </a:r>
          </a:p>
        </p:txBody>
      </p:sp>
      <p:sp>
        <p:nvSpPr>
          <p:cNvPr id="52" name="Round Single Corner of Rectangle 51">
            <a:extLst>
              <a:ext uri="{FF2B5EF4-FFF2-40B4-BE49-F238E27FC236}">
                <a16:creationId xmlns:a16="http://schemas.microsoft.com/office/drawing/2014/main" id="{23DFA5C4-DDCC-D25D-8A0E-51A648308C30}"/>
              </a:ext>
            </a:extLst>
          </p:cNvPr>
          <p:cNvSpPr/>
          <p:nvPr/>
        </p:nvSpPr>
        <p:spPr>
          <a:xfrm>
            <a:off x="6705843" y="5865345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3" name="Round Single Corner of Rectangle 52">
            <a:extLst>
              <a:ext uri="{FF2B5EF4-FFF2-40B4-BE49-F238E27FC236}">
                <a16:creationId xmlns:a16="http://schemas.microsoft.com/office/drawing/2014/main" id="{D7FD2629-A0AE-C7EC-67F3-5633AF79FF65}"/>
              </a:ext>
            </a:extLst>
          </p:cNvPr>
          <p:cNvSpPr/>
          <p:nvPr/>
        </p:nvSpPr>
        <p:spPr>
          <a:xfrm>
            <a:off x="6694077" y="4983737"/>
            <a:ext cx="47366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991D88-F2BB-013E-7A33-7E2E984CEC28}"/>
              </a:ext>
            </a:extLst>
          </p:cNvPr>
          <p:cNvSpPr txBox="1"/>
          <p:nvPr/>
        </p:nvSpPr>
        <p:spPr>
          <a:xfrm>
            <a:off x="2946067" y="5374140"/>
            <a:ext cx="55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1B6C3CE-29E7-1988-BCE5-699A527099E7}"/>
              </a:ext>
            </a:extLst>
          </p:cNvPr>
          <p:cNvSpPr txBox="1"/>
          <p:nvPr/>
        </p:nvSpPr>
        <p:spPr>
          <a:xfrm>
            <a:off x="4484949" y="5377544"/>
            <a:ext cx="4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7D03BA8-BDC5-99F8-0589-C6E7D8450185}"/>
              </a:ext>
            </a:extLst>
          </p:cNvPr>
          <p:cNvSpPr txBox="1"/>
          <p:nvPr/>
        </p:nvSpPr>
        <p:spPr>
          <a:xfrm>
            <a:off x="6023830" y="5380948"/>
            <a:ext cx="41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06A8B17-E6BA-3F4D-88ED-81FDE252C6FB}"/>
              </a:ext>
            </a:extLst>
          </p:cNvPr>
          <p:cNvSpPr txBox="1"/>
          <p:nvPr/>
        </p:nvSpPr>
        <p:spPr>
          <a:xfrm>
            <a:off x="7378222" y="5333424"/>
            <a:ext cx="41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56793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operations are possible now?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A653D-33DF-044D-B09F-3660A812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24" t="8170" r="26144" b="8624"/>
          <a:stretch/>
        </p:blipFill>
        <p:spPr>
          <a:xfrm>
            <a:off x="3998561" y="1095958"/>
            <a:ext cx="5230680" cy="5449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4D1D92-6C8B-8F4A-A608-9C1CEA2D7A8F}"/>
              </a:ext>
            </a:extLst>
          </p:cNvPr>
          <p:cNvSpPr/>
          <p:nvPr/>
        </p:nvSpPr>
        <p:spPr>
          <a:xfrm>
            <a:off x="3822915" y="651704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hlinkClick r:id="rId3"/>
              </a:rPr>
              <a:t>https://staff.fnwi.uva.nl/r.vandenboomgaard/IPCV20162017/LectureNotes/MATH/homogenous.html#sec-homogeneous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09466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Remind you of a camera sensor plane?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464EA2-41FA-2B46-8A03-54F000D429A5}"/>
              </a:ext>
            </a:extLst>
          </p:cNvPr>
          <p:cNvSpPr txBox="1"/>
          <p:nvPr/>
        </p:nvSpPr>
        <p:spPr>
          <a:xfrm>
            <a:off x="11326618" y="3005699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CB6D7C-889F-E04D-BA41-D3C92DB5FC70}"/>
              </a:ext>
            </a:extLst>
          </p:cNvPr>
          <p:cNvCxnSpPr>
            <a:cxnSpLocks/>
          </p:cNvCxnSpPr>
          <p:nvPr/>
        </p:nvCxnSpPr>
        <p:spPr>
          <a:xfrm flipV="1">
            <a:off x="5854203" y="1438895"/>
            <a:ext cx="0" cy="212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A44620-C659-8C4B-8C79-4BC47319B1EA}"/>
              </a:ext>
            </a:extLst>
          </p:cNvPr>
          <p:cNvCxnSpPr>
            <a:cxnSpLocks/>
          </p:cNvCxnSpPr>
          <p:nvPr/>
        </p:nvCxnSpPr>
        <p:spPr>
          <a:xfrm>
            <a:off x="5730430" y="3424816"/>
            <a:ext cx="31187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E69B3F-A3AE-FE49-A552-E93EAD69BC40}"/>
              </a:ext>
            </a:extLst>
          </p:cNvPr>
          <p:cNvCxnSpPr>
            <a:cxnSpLocks/>
          </p:cNvCxnSpPr>
          <p:nvPr/>
        </p:nvCxnSpPr>
        <p:spPr>
          <a:xfrm flipH="1">
            <a:off x="4025180" y="3336089"/>
            <a:ext cx="1924857" cy="2219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8A188912-529A-9947-BB12-8BE42A2C6628}"/>
              </a:ext>
            </a:extLst>
          </p:cNvPr>
          <p:cNvSpPr/>
          <p:nvPr/>
        </p:nvSpPr>
        <p:spPr>
          <a:xfrm>
            <a:off x="4651688" y="3901666"/>
            <a:ext cx="3225470" cy="1451734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3EF5B7-7FBD-7A4F-B141-7F5FF46D6BA0}"/>
              </a:ext>
            </a:extLst>
          </p:cNvPr>
          <p:cNvCxnSpPr>
            <a:cxnSpLocks/>
          </p:cNvCxnSpPr>
          <p:nvPr/>
        </p:nvCxnSpPr>
        <p:spPr>
          <a:xfrm>
            <a:off x="5866344" y="3439134"/>
            <a:ext cx="1835175" cy="2367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08ED5E8-C05A-5847-B217-F183A60EB07C}"/>
              </a:ext>
            </a:extLst>
          </p:cNvPr>
          <p:cNvSpPr/>
          <p:nvPr/>
        </p:nvSpPr>
        <p:spPr>
          <a:xfrm>
            <a:off x="7629790" y="5722693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604187-027D-4C41-B911-6337815C40F8}"/>
              </a:ext>
            </a:extLst>
          </p:cNvPr>
          <p:cNvCxnSpPr>
            <a:cxnSpLocks/>
          </p:cNvCxnSpPr>
          <p:nvPr/>
        </p:nvCxnSpPr>
        <p:spPr>
          <a:xfrm>
            <a:off x="6807047" y="4670070"/>
            <a:ext cx="840367" cy="10687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B2C1EE-36C1-B844-B18D-39D3B2FB9765}"/>
              </a:ext>
            </a:extLst>
          </p:cNvPr>
          <p:cNvCxnSpPr>
            <a:cxnSpLocks/>
          </p:cNvCxnSpPr>
          <p:nvPr/>
        </p:nvCxnSpPr>
        <p:spPr>
          <a:xfrm>
            <a:off x="5842645" y="3424818"/>
            <a:ext cx="410221" cy="47684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4033372-FAE5-3944-9578-426829EF4C78}"/>
              </a:ext>
            </a:extLst>
          </p:cNvPr>
          <p:cNvSpPr/>
          <p:nvPr/>
        </p:nvSpPr>
        <p:spPr>
          <a:xfrm>
            <a:off x="6723759" y="4546629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21DCC3-8FD8-D444-8B76-FDACF7C25677}"/>
              </a:ext>
            </a:extLst>
          </p:cNvPr>
          <p:cNvSpPr txBox="1"/>
          <p:nvPr/>
        </p:nvSpPr>
        <p:spPr>
          <a:xfrm>
            <a:off x="7750132" y="5554810"/>
            <a:ext cx="1363867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u’,v’,s</a:t>
            </a:r>
            <a:r>
              <a:rPr lang="en-US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9E4D48-F915-564C-9D53-D8FCAACCE77B}"/>
              </a:ext>
            </a:extLst>
          </p:cNvPr>
          <p:cNvSpPr txBox="1"/>
          <p:nvPr/>
        </p:nvSpPr>
        <p:spPr>
          <a:xfrm>
            <a:off x="6828604" y="4379199"/>
            <a:ext cx="2462630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(u’/s, v’/s, 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F58B4-DC49-DA4E-9B4B-8A3729699B55}"/>
              </a:ext>
            </a:extLst>
          </p:cNvPr>
          <p:cNvSpPr txBox="1"/>
          <p:nvPr/>
        </p:nvSpPr>
        <p:spPr>
          <a:xfrm>
            <a:off x="4583395" y="5030592"/>
            <a:ext cx="1727522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z=1 plane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EB9479-9305-0A45-A850-895958B80839}"/>
              </a:ext>
            </a:extLst>
          </p:cNvPr>
          <p:cNvSpPr txBox="1"/>
          <p:nvPr/>
        </p:nvSpPr>
        <p:spPr>
          <a:xfrm>
            <a:off x="5400661" y="1433615"/>
            <a:ext cx="1044182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06C013-CC86-564C-B673-8CE38455261B}"/>
              </a:ext>
            </a:extLst>
          </p:cNvPr>
          <p:cNvSpPr txBox="1"/>
          <p:nvPr/>
        </p:nvSpPr>
        <p:spPr>
          <a:xfrm>
            <a:off x="3743498" y="5472926"/>
            <a:ext cx="1044182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170D018-02AA-EB49-8DDC-D9E26FF5C496}"/>
              </a:ext>
            </a:extLst>
          </p:cNvPr>
          <p:cNvSpPr/>
          <p:nvPr/>
        </p:nvSpPr>
        <p:spPr>
          <a:xfrm>
            <a:off x="5545875" y="5478446"/>
            <a:ext cx="2211027" cy="992096"/>
          </a:xfrm>
          <a:custGeom>
            <a:avLst/>
            <a:gdLst>
              <a:gd name="connsiteX0" fmla="*/ 2156783 w 2211027"/>
              <a:gd name="connsiteY0" fmla="*/ 286923 h 992096"/>
              <a:gd name="connsiteX1" fmla="*/ 1753827 w 2211027"/>
              <a:gd name="connsiteY1" fmla="*/ 205 h 992096"/>
              <a:gd name="connsiteX2" fmla="*/ 893671 w 2211027"/>
              <a:gd name="connsiteY2" fmla="*/ 325669 h 992096"/>
              <a:gd name="connsiteX3" fmla="*/ 64511 w 2211027"/>
              <a:gd name="connsiteY3" fmla="*/ 178435 h 992096"/>
              <a:gd name="connsiteX4" fmla="*/ 180749 w 2211027"/>
              <a:gd name="connsiteY4" fmla="*/ 751873 h 992096"/>
              <a:gd name="connsiteX5" fmla="*/ 1180389 w 2211027"/>
              <a:gd name="connsiteY5" fmla="*/ 658883 h 992096"/>
              <a:gd name="connsiteX6" fmla="*/ 2211027 w 2211027"/>
              <a:gd name="connsiteY6" fmla="*/ 992096 h 99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1027" h="992096">
                <a:moveTo>
                  <a:pt x="2156783" y="286923"/>
                </a:moveTo>
                <a:cubicBezTo>
                  <a:pt x="2060564" y="140335"/>
                  <a:pt x="1964346" y="-6253"/>
                  <a:pt x="1753827" y="205"/>
                </a:cubicBezTo>
                <a:cubicBezTo>
                  <a:pt x="1543308" y="6663"/>
                  <a:pt x="1175224" y="295964"/>
                  <a:pt x="893671" y="325669"/>
                </a:cubicBezTo>
                <a:cubicBezTo>
                  <a:pt x="612118" y="355374"/>
                  <a:pt x="183331" y="107401"/>
                  <a:pt x="64511" y="178435"/>
                </a:cubicBezTo>
                <a:cubicBezTo>
                  <a:pt x="-54309" y="249469"/>
                  <a:pt x="-5231" y="671798"/>
                  <a:pt x="180749" y="751873"/>
                </a:cubicBezTo>
                <a:cubicBezTo>
                  <a:pt x="366729" y="831948"/>
                  <a:pt x="842009" y="618846"/>
                  <a:pt x="1180389" y="658883"/>
                </a:cubicBezTo>
                <a:cubicBezTo>
                  <a:pt x="1518769" y="698920"/>
                  <a:pt x="1864898" y="845508"/>
                  <a:pt x="2211027" y="992096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67B6EBA-C98F-2744-BEAF-5FE00795AEB1}"/>
              </a:ext>
            </a:extLst>
          </p:cNvPr>
          <p:cNvSpPr/>
          <p:nvPr/>
        </p:nvSpPr>
        <p:spPr>
          <a:xfrm>
            <a:off x="5464048" y="4485049"/>
            <a:ext cx="1336929" cy="599885"/>
          </a:xfrm>
          <a:custGeom>
            <a:avLst/>
            <a:gdLst>
              <a:gd name="connsiteX0" fmla="*/ 2156783 w 2211027"/>
              <a:gd name="connsiteY0" fmla="*/ 286923 h 992096"/>
              <a:gd name="connsiteX1" fmla="*/ 1753827 w 2211027"/>
              <a:gd name="connsiteY1" fmla="*/ 205 h 992096"/>
              <a:gd name="connsiteX2" fmla="*/ 893671 w 2211027"/>
              <a:gd name="connsiteY2" fmla="*/ 325669 h 992096"/>
              <a:gd name="connsiteX3" fmla="*/ 64511 w 2211027"/>
              <a:gd name="connsiteY3" fmla="*/ 178435 h 992096"/>
              <a:gd name="connsiteX4" fmla="*/ 180749 w 2211027"/>
              <a:gd name="connsiteY4" fmla="*/ 751873 h 992096"/>
              <a:gd name="connsiteX5" fmla="*/ 1180389 w 2211027"/>
              <a:gd name="connsiteY5" fmla="*/ 658883 h 992096"/>
              <a:gd name="connsiteX6" fmla="*/ 2211027 w 2211027"/>
              <a:gd name="connsiteY6" fmla="*/ 992096 h 99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1027" h="992096">
                <a:moveTo>
                  <a:pt x="2156783" y="286923"/>
                </a:moveTo>
                <a:cubicBezTo>
                  <a:pt x="2060564" y="140335"/>
                  <a:pt x="1964346" y="-6253"/>
                  <a:pt x="1753827" y="205"/>
                </a:cubicBezTo>
                <a:cubicBezTo>
                  <a:pt x="1543308" y="6663"/>
                  <a:pt x="1175224" y="295964"/>
                  <a:pt x="893671" y="325669"/>
                </a:cubicBezTo>
                <a:cubicBezTo>
                  <a:pt x="612118" y="355374"/>
                  <a:pt x="183331" y="107401"/>
                  <a:pt x="64511" y="178435"/>
                </a:cubicBezTo>
                <a:cubicBezTo>
                  <a:pt x="-54309" y="249469"/>
                  <a:pt x="-5231" y="671798"/>
                  <a:pt x="180749" y="751873"/>
                </a:cubicBezTo>
                <a:cubicBezTo>
                  <a:pt x="366729" y="831948"/>
                  <a:pt x="842009" y="618846"/>
                  <a:pt x="1180389" y="658883"/>
                </a:cubicBezTo>
                <a:cubicBezTo>
                  <a:pt x="1518769" y="698920"/>
                  <a:pt x="1864898" y="845508"/>
                  <a:pt x="2211027" y="992096"/>
                </a:cubicBezTo>
              </a:path>
            </a:pathLst>
          </a:custGeom>
          <a:ln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DDF6E-1D11-E5B7-FD41-68D72B8DC092}"/>
              </a:ext>
            </a:extLst>
          </p:cNvPr>
          <p:cNvSpPr txBox="1"/>
          <p:nvPr/>
        </p:nvSpPr>
        <p:spPr>
          <a:xfrm>
            <a:off x="3144115" y="887667"/>
            <a:ext cx="660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Yes, if the camera is at the origin looking down the Z-axis</a:t>
            </a:r>
          </a:p>
        </p:txBody>
      </p:sp>
    </p:spTree>
    <p:extLst>
      <p:ext uri="{BB962C8B-B14F-4D97-AF65-F5344CB8AC3E}">
        <p14:creationId xmlns:p14="http://schemas.microsoft.com/office/powerpoint/2010/main" val="182881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7087-E77E-5E41-9C6B-CE48A3314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pinhole camera 3D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96D3C5-21B3-8646-BA35-5FDB9B234A4E}"/>
              </a:ext>
            </a:extLst>
          </p:cNvPr>
          <p:cNvCxnSpPr>
            <a:cxnSpLocks/>
          </p:cNvCxnSpPr>
          <p:nvPr/>
        </p:nvCxnSpPr>
        <p:spPr>
          <a:xfrm flipV="1">
            <a:off x="4482002" y="2035579"/>
            <a:ext cx="0" cy="212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3D41017-AC2B-7C48-8C6E-31F408534DCC}"/>
              </a:ext>
            </a:extLst>
          </p:cNvPr>
          <p:cNvSpPr txBox="1"/>
          <p:nvPr/>
        </p:nvSpPr>
        <p:spPr>
          <a:xfrm>
            <a:off x="4224174" y="1731780"/>
            <a:ext cx="36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71208E-912F-7648-9A38-802694CE7588}"/>
              </a:ext>
            </a:extLst>
          </p:cNvPr>
          <p:cNvCxnSpPr>
            <a:cxnSpLocks/>
          </p:cNvCxnSpPr>
          <p:nvPr/>
        </p:nvCxnSpPr>
        <p:spPr>
          <a:xfrm>
            <a:off x="3110288" y="3595607"/>
            <a:ext cx="6176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E2F5B2F-6B10-BE4D-9AAF-1B8EBCDB7A1A}"/>
              </a:ext>
            </a:extLst>
          </p:cNvPr>
          <p:cNvSpPr/>
          <p:nvPr/>
        </p:nvSpPr>
        <p:spPr>
          <a:xfrm>
            <a:off x="3269250" y="1990651"/>
            <a:ext cx="45719" cy="2125866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62DDD-7CC8-4A48-9EF9-58E5E433FE3C}"/>
              </a:ext>
            </a:extLst>
          </p:cNvPr>
          <p:cNvSpPr txBox="1"/>
          <p:nvPr/>
        </p:nvSpPr>
        <p:spPr>
          <a:xfrm>
            <a:off x="8867752" y="3531960"/>
            <a:ext cx="34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0F9AA8-B19B-AC43-B9FF-95F3FCC48A9D}"/>
              </a:ext>
            </a:extLst>
          </p:cNvPr>
          <p:cNvSpPr/>
          <p:nvPr/>
        </p:nvSpPr>
        <p:spPr>
          <a:xfrm>
            <a:off x="8515054" y="2128999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FBD19E-A0AE-2547-8BCA-6BD42283EDCE}"/>
              </a:ext>
            </a:extLst>
          </p:cNvPr>
          <p:cNvCxnSpPr>
            <a:cxnSpLocks/>
          </p:cNvCxnSpPr>
          <p:nvPr/>
        </p:nvCxnSpPr>
        <p:spPr>
          <a:xfrm flipH="1">
            <a:off x="3310553" y="2211433"/>
            <a:ext cx="5222125" cy="179555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606873C-7441-E648-B61A-EB7F0EF9154C}"/>
                  </a:ext>
                </a:extLst>
              </p:cNvPr>
              <p:cNvSpPr txBox="1"/>
              <p:nvPr/>
            </p:nvSpPr>
            <p:spPr>
              <a:xfrm>
                <a:off x="8677257" y="2005136"/>
                <a:ext cx="8665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606873C-7441-E648-B61A-EB7F0EF91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257" y="2005136"/>
                <a:ext cx="866519" cy="276999"/>
              </a:xfrm>
              <a:prstGeom prst="rect">
                <a:avLst/>
              </a:prstGeom>
              <a:blipFill>
                <a:blip r:embed="rId2"/>
                <a:stretch>
                  <a:fillRect l="-8696" r="-869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994DEA1B-11BC-6C42-A501-6193F1A9B8C2}"/>
              </a:ext>
            </a:extLst>
          </p:cNvPr>
          <p:cNvSpPr/>
          <p:nvPr/>
        </p:nvSpPr>
        <p:spPr>
          <a:xfrm>
            <a:off x="3229731" y="3963554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88664E3-FDBC-4341-AE91-B25D6954EF7C}"/>
              </a:ext>
            </a:extLst>
          </p:cNvPr>
          <p:cNvSpPr/>
          <p:nvPr/>
        </p:nvSpPr>
        <p:spPr>
          <a:xfrm>
            <a:off x="4404590" y="3534754"/>
            <a:ext cx="131986" cy="1217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6ACDEC-4C05-7B43-AFAE-C16C8B41AC2D}"/>
              </a:ext>
            </a:extLst>
          </p:cNvPr>
          <p:cNvSpPr txBox="1"/>
          <p:nvPr/>
        </p:nvSpPr>
        <p:spPr>
          <a:xfrm>
            <a:off x="4470583" y="3567233"/>
            <a:ext cx="93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6D4236-F0F1-2E47-84FA-59E9E9587917}"/>
              </a:ext>
            </a:extLst>
          </p:cNvPr>
          <p:cNvCxnSpPr/>
          <p:nvPr/>
        </p:nvCxnSpPr>
        <p:spPr>
          <a:xfrm>
            <a:off x="3387966" y="2839289"/>
            <a:ext cx="1016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34EB1B-C5AF-334B-AC12-D0C165E1DBF4}"/>
                  </a:ext>
                </a:extLst>
              </p:cNvPr>
              <p:cNvSpPr txBox="1"/>
              <p:nvPr/>
            </p:nvSpPr>
            <p:spPr>
              <a:xfrm>
                <a:off x="3798465" y="2633199"/>
                <a:ext cx="192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34EB1B-C5AF-334B-AC12-D0C165E1D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465" y="2633199"/>
                <a:ext cx="192681" cy="276999"/>
              </a:xfrm>
              <a:prstGeom prst="rect">
                <a:avLst/>
              </a:prstGeom>
              <a:blipFill>
                <a:blip r:embed="rId3"/>
                <a:stretch>
                  <a:fillRect l="-43750" t="-4545" r="-3750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D34BC73-48EC-ED45-B3D6-2DBE0F8296DE}"/>
                  </a:ext>
                </a:extLst>
              </p:cNvPr>
              <p:cNvSpPr txBox="1"/>
              <p:nvPr/>
            </p:nvSpPr>
            <p:spPr>
              <a:xfrm>
                <a:off x="1302563" y="3557122"/>
                <a:ext cx="1894172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D34BC73-48EC-ED45-B3D6-2DBE0F829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563" y="3557122"/>
                <a:ext cx="1894172" cy="516745"/>
              </a:xfrm>
              <a:prstGeom prst="rect">
                <a:avLst/>
              </a:prstGeom>
              <a:blipFill>
                <a:blip r:embed="rId4"/>
                <a:stretch>
                  <a:fillRect l="-4000" t="-2439" r="-4000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55EB1839-FDDF-BF41-AFFB-2550C1ADBE77}"/>
              </a:ext>
            </a:extLst>
          </p:cNvPr>
          <p:cNvSpPr txBox="1"/>
          <p:nvPr/>
        </p:nvSpPr>
        <p:spPr>
          <a:xfrm>
            <a:off x="2555777" y="1593280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E5C1F4-0B3E-AA48-9D0A-7B67F6AC45AB}"/>
              </a:ext>
            </a:extLst>
          </p:cNvPr>
          <p:cNvSpPr txBox="1"/>
          <p:nvPr/>
        </p:nvSpPr>
        <p:spPr>
          <a:xfrm>
            <a:off x="4404589" y="1140078"/>
            <a:ext cx="332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 </a:t>
            </a:r>
            <a:r>
              <a:rPr lang="en-US" dirty="0"/>
              <a:t>is in the same units as X,Y,Z</a:t>
            </a:r>
            <a:endParaRPr lang="en-US" i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C5B052-4415-5F44-A7F2-7A3562E09D7A}"/>
              </a:ext>
            </a:extLst>
          </p:cNvPr>
          <p:cNvSpPr txBox="1"/>
          <p:nvPr/>
        </p:nvSpPr>
        <p:spPr>
          <a:xfrm>
            <a:off x="8546164" y="2295466"/>
            <a:ext cx="11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8D82F4-11BB-CB42-8670-0B3DA026B9B5}"/>
              </a:ext>
            </a:extLst>
          </p:cNvPr>
          <p:cNvSpPr txBox="1"/>
          <p:nvPr/>
        </p:nvSpPr>
        <p:spPr>
          <a:xfrm>
            <a:off x="2675749" y="1324744"/>
            <a:ext cx="49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287630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7087-E77E-5E41-9C6B-CE48A3314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vs virtual pinhole model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587286-DC5A-3542-8378-9565429831CC}"/>
              </a:ext>
            </a:extLst>
          </p:cNvPr>
          <p:cNvCxnSpPr>
            <a:cxnSpLocks/>
          </p:cNvCxnSpPr>
          <p:nvPr/>
        </p:nvCxnSpPr>
        <p:spPr>
          <a:xfrm flipV="1">
            <a:off x="1340092" y="1659192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51316B-8AB9-5245-B4A4-185A3128920F}"/>
              </a:ext>
            </a:extLst>
          </p:cNvPr>
          <p:cNvCxnSpPr>
            <a:cxnSpLocks/>
          </p:cNvCxnSpPr>
          <p:nvPr/>
        </p:nvCxnSpPr>
        <p:spPr>
          <a:xfrm flipH="1" flipV="1">
            <a:off x="3102975" y="1659190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510F53-EB45-4D42-81D5-A561E1C7CB7B}"/>
              </a:ext>
            </a:extLst>
          </p:cNvPr>
          <p:cNvCxnSpPr>
            <a:cxnSpLocks/>
          </p:cNvCxnSpPr>
          <p:nvPr/>
        </p:nvCxnSpPr>
        <p:spPr>
          <a:xfrm flipV="1">
            <a:off x="1028035" y="2974776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5C7691-27C7-D945-964D-C1E08227B986}"/>
              </a:ext>
            </a:extLst>
          </p:cNvPr>
          <p:cNvCxnSpPr>
            <a:cxnSpLocks/>
          </p:cNvCxnSpPr>
          <p:nvPr/>
        </p:nvCxnSpPr>
        <p:spPr>
          <a:xfrm>
            <a:off x="3102973" y="2974775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1335163-DF68-584F-8416-B6F9FA6CF145}"/>
              </a:ext>
            </a:extLst>
          </p:cNvPr>
          <p:cNvSpPr/>
          <p:nvPr/>
        </p:nvSpPr>
        <p:spPr>
          <a:xfrm>
            <a:off x="3430781" y="3321210"/>
            <a:ext cx="131986" cy="1217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710CC478-5BAE-B141-9FCF-F8FFEFAF2C71}"/>
              </a:ext>
            </a:extLst>
          </p:cNvPr>
          <p:cNvSpPr/>
          <p:nvPr/>
        </p:nvSpPr>
        <p:spPr>
          <a:xfrm>
            <a:off x="3102973" y="1659190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1E0B64-3BAB-6945-A0DC-F6A262AB3A5E}"/>
              </a:ext>
            </a:extLst>
          </p:cNvPr>
          <p:cNvSpPr txBox="1"/>
          <p:nvPr/>
        </p:nvSpPr>
        <p:spPr>
          <a:xfrm>
            <a:off x="2491043" y="3150760"/>
            <a:ext cx="93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1D3578-4721-ED4A-8A13-AF40C79B5C08}"/>
              </a:ext>
            </a:extLst>
          </p:cNvPr>
          <p:cNvSpPr txBox="1"/>
          <p:nvPr/>
        </p:nvSpPr>
        <p:spPr>
          <a:xfrm>
            <a:off x="2356093" y="1522902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2C5C93-81B9-B746-8CA8-3C06FCCE9CEA}"/>
              </a:ext>
            </a:extLst>
          </p:cNvPr>
          <p:cNvSpPr txBox="1"/>
          <p:nvPr/>
        </p:nvSpPr>
        <p:spPr>
          <a:xfrm>
            <a:off x="2258108" y="5691003"/>
            <a:ext cx="11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</a:t>
            </a: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063343E3-1864-914D-BA63-B98CBA507763}"/>
              </a:ext>
            </a:extLst>
          </p:cNvPr>
          <p:cNvSpPr/>
          <p:nvPr/>
        </p:nvSpPr>
        <p:spPr>
          <a:xfrm>
            <a:off x="8224474" y="3842505"/>
            <a:ext cx="1939674" cy="1336086"/>
          </a:xfrm>
          <a:prstGeom prst="parallelogram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F4A897F-8DF9-C94B-8BA1-53D74AED03D1}"/>
              </a:ext>
            </a:extLst>
          </p:cNvPr>
          <p:cNvCxnSpPr>
            <a:cxnSpLocks/>
            <a:endCxn id="59" idx="3"/>
          </p:cNvCxnSpPr>
          <p:nvPr/>
        </p:nvCxnSpPr>
        <p:spPr>
          <a:xfrm flipV="1">
            <a:off x="7566089" y="3425093"/>
            <a:ext cx="2110018" cy="25300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883240-2D95-B444-9A5B-C109CC9A1923}"/>
              </a:ext>
            </a:extLst>
          </p:cNvPr>
          <p:cNvCxnSpPr>
            <a:cxnSpLocks/>
            <a:endCxn id="59" idx="4"/>
          </p:cNvCxnSpPr>
          <p:nvPr/>
        </p:nvCxnSpPr>
        <p:spPr>
          <a:xfrm flipH="1" flipV="1">
            <a:off x="9722771" y="3442916"/>
            <a:ext cx="673606" cy="2766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4EAB8B8-266D-B441-8168-38312AA57E3E}"/>
              </a:ext>
            </a:extLst>
          </p:cNvPr>
          <p:cNvCxnSpPr>
            <a:cxnSpLocks/>
            <a:endCxn id="59" idx="3"/>
          </p:cNvCxnSpPr>
          <p:nvPr/>
        </p:nvCxnSpPr>
        <p:spPr>
          <a:xfrm flipV="1">
            <a:off x="7254032" y="3425093"/>
            <a:ext cx="2422075" cy="701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57664F-54CD-8B40-B2F9-C801D5DA2802}"/>
              </a:ext>
            </a:extLst>
          </p:cNvPr>
          <p:cNvCxnSpPr>
            <a:cxnSpLocks/>
            <a:stCxn id="59" idx="5"/>
          </p:cNvCxnSpPr>
          <p:nvPr/>
        </p:nvCxnSpPr>
        <p:spPr>
          <a:xfrm>
            <a:off x="9769435" y="3425093"/>
            <a:ext cx="1207512" cy="1267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E8915C58-E42D-314C-AC9A-804C1B2D270B}"/>
              </a:ext>
            </a:extLst>
          </p:cNvPr>
          <p:cNvSpPr/>
          <p:nvPr/>
        </p:nvSpPr>
        <p:spPr>
          <a:xfrm>
            <a:off x="9656778" y="3321210"/>
            <a:ext cx="131986" cy="1217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E7E97B-ED6C-344E-BC57-F3CB058F7D47}"/>
              </a:ext>
            </a:extLst>
          </p:cNvPr>
          <p:cNvSpPr txBox="1"/>
          <p:nvPr/>
        </p:nvSpPr>
        <p:spPr>
          <a:xfrm>
            <a:off x="8743372" y="2821067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virtual pinhole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F4F06F-6E5F-814B-BA75-B6A779F187FB}"/>
              </a:ext>
            </a:extLst>
          </p:cNvPr>
          <p:cNvSpPr txBox="1"/>
          <p:nvPr/>
        </p:nvSpPr>
        <p:spPr>
          <a:xfrm>
            <a:off x="8154730" y="3775683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C5F98A-2956-0945-B64D-8B1BBCA7C61D}"/>
              </a:ext>
            </a:extLst>
          </p:cNvPr>
          <p:cNvSpPr txBox="1"/>
          <p:nvPr/>
        </p:nvSpPr>
        <p:spPr>
          <a:xfrm>
            <a:off x="8484105" y="5691003"/>
            <a:ext cx="11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41A1A4B-198D-134E-9576-0BCDA87C7BB6}"/>
              </a:ext>
            </a:extLst>
          </p:cNvPr>
          <p:cNvCxnSpPr>
            <a:cxnSpLocks/>
          </p:cNvCxnSpPr>
          <p:nvPr/>
        </p:nvCxnSpPr>
        <p:spPr>
          <a:xfrm flipH="1">
            <a:off x="3584135" y="2356567"/>
            <a:ext cx="430571" cy="10354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642C344-B3A7-7844-A4FB-72D836D32C72}"/>
                  </a:ext>
                </a:extLst>
              </p:cNvPr>
              <p:cNvSpPr txBox="1"/>
              <p:nvPr/>
            </p:nvSpPr>
            <p:spPr>
              <a:xfrm>
                <a:off x="3780810" y="2768131"/>
                <a:ext cx="192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642C344-B3A7-7844-A4FB-72D836D32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810" y="2768131"/>
                <a:ext cx="192681" cy="276999"/>
              </a:xfrm>
              <a:prstGeom prst="rect">
                <a:avLst/>
              </a:prstGeom>
              <a:blipFill>
                <a:blip r:embed="rId3"/>
                <a:stretch>
                  <a:fillRect l="-37500" r="-3125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5D55E46-6133-4648-860C-AA9B0E5C2010}"/>
              </a:ext>
            </a:extLst>
          </p:cNvPr>
          <p:cNvCxnSpPr/>
          <p:nvPr/>
        </p:nvCxnSpPr>
        <p:spPr>
          <a:xfrm flipH="1">
            <a:off x="2573807" y="2356567"/>
            <a:ext cx="1353154" cy="3242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AE2539D-38E7-E44F-92D7-5F9C88AB2501}"/>
              </a:ext>
            </a:extLst>
          </p:cNvPr>
          <p:cNvCxnSpPr>
            <a:cxnSpLocks/>
          </p:cNvCxnSpPr>
          <p:nvPr/>
        </p:nvCxnSpPr>
        <p:spPr>
          <a:xfrm flipH="1">
            <a:off x="8556582" y="3241288"/>
            <a:ext cx="1221274" cy="2908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EA97AFC-6EB6-3049-B167-32F4183D9EF3}"/>
              </a:ext>
            </a:extLst>
          </p:cNvPr>
          <p:cNvCxnSpPr>
            <a:cxnSpLocks/>
          </p:cNvCxnSpPr>
          <p:nvPr/>
        </p:nvCxnSpPr>
        <p:spPr>
          <a:xfrm flipH="1">
            <a:off x="9415875" y="3467398"/>
            <a:ext cx="430571" cy="10354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2B8534E-2D67-5246-92A6-FC8D99FD0877}"/>
                  </a:ext>
                </a:extLst>
              </p:cNvPr>
              <p:cNvSpPr txBox="1"/>
              <p:nvPr/>
            </p:nvSpPr>
            <p:spPr>
              <a:xfrm>
                <a:off x="9634852" y="3878962"/>
                <a:ext cx="192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2B8534E-2D67-5246-92A6-FC8D99FD0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852" y="3878962"/>
                <a:ext cx="192681" cy="276999"/>
              </a:xfrm>
              <a:prstGeom prst="rect">
                <a:avLst/>
              </a:prstGeom>
              <a:blipFill>
                <a:blip r:embed="rId4"/>
                <a:stretch>
                  <a:fillRect l="-37500" r="-3125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1893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0D660-9E60-40CB-6C72-CD6C135359D5}"/>
              </a:ext>
            </a:extLst>
          </p:cNvPr>
          <p:cNvSpPr txBox="1"/>
          <p:nvPr/>
        </p:nvSpPr>
        <p:spPr>
          <a:xfrm>
            <a:off x="2969519" y="5319473"/>
            <a:ext cx="195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coordinates </a:t>
            </a:r>
          </a:p>
          <a:p>
            <a:r>
              <a:rPr lang="en-US" dirty="0"/>
              <a:t>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  <a:p>
            <a:r>
              <a:rPr lang="en-US" dirty="0"/>
              <a:t>on z=1 plane</a:t>
            </a:r>
          </a:p>
        </p:txBody>
      </p:sp>
      <p:sp>
        <p:nvSpPr>
          <p:cNvPr id="4" name="Round Single Corner of Rectangle 3">
            <a:extLst>
              <a:ext uri="{FF2B5EF4-FFF2-40B4-BE49-F238E27FC236}">
                <a16:creationId xmlns:a16="http://schemas.microsoft.com/office/drawing/2014/main" id="{A80DFC6E-8D4C-5387-21E2-80FA91DD0117}"/>
              </a:ext>
            </a:extLst>
          </p:cNvPr>
          <p:cNvSpPr/>
          <p:nvPr/>
        </p:nvSpPr>
        <p:spPr>
          <a:xfrm>
            <a:off x="7488282" y="372325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CF65BDFD-79CE-3B28-EC16-F162EA5D37FB}"/>
              </a:ext>
            </a:extLst>
          </p:cNvPr>
          <p:cNvSpPr/>
          <p:nvPr/>
        </p:nvSpPr>
        <p:spPr>
          <a:xfrm>
            <a:off x="7951442" y="373752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333416D0-FB42-ACBF-D6AE-7869BAECD502}"/>
              </a:ext>
            </a:extLst>
          </p:cNvPr>
          <p:cNvSpPr/>
          <p:nvPr/>
        </p:nvSpPr>
        <p:spPr>
          <a:xfrm>
            <a:off x="7488282" y="418481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3F3FB901-8B19-8232-3132-A9E978A621DB}"/>
              </a:ext>
            </a:extLst>
          </p:cNvPr>
          <p:cNvSpPr/>
          <p:nvPr/>
        </p:nvSpPr>
        <p:spPr>
          <a:xfrm>
            <a:off x="7951442" y="418481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8B123F9B-1A0A-E19C-9AD3-656F54D10283}"/>
              </a:ext>
            </a:extLst>
          </p:cNvPr>
          <p:cNvSpPr/>
          <p:nvPr/>
        </p:nvSpPr>
        <p:spPr>
          <a:xfrm>
            <a:off x="7338065" y="3595659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ingle Corner of Rectangle 8">
            <a:extLst>
              <a:ext uri="{FF2B5EF4-FFF2-40B4-BE49-F238E27FC236}">
                <a16:creationId xmlns:a16="http://schemas.microsoft.com/office/drawing/2014/main" id="{062C7440-096D-A2F1-A188-AB86D0F35370}"/>
              </a:ext>
            </a:extLst>
          </p:cNvPr>
          <p:cNvSpPr/>
          <p:nvPr/>
        </p:nvSpPr>
        <p:spPr>
          <a:xfrm>
            <a:off x="8393514" y="372325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B2518519-1850-0634-8802-17716A0DB645}"/>
              </a:ext>
            </a:extLst>
          </p:cNvPr>
          <p:cNvSpPr/>
          <p:nvPr/>
        </p:nvSpPr>
        <p:spPr>
          <a:xfrm>
            <a:off x="8856674" y="373752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72EE7BA7-0F52-5F6E-52CE-FDDF598B7E56}"/>
              </a:ext>
            </a:extLst>
          </p:cNvPr>
          <p:cNvSpPr/>
          <p:nvPr/>
        </p:nvSpPr>
        <p:spPr>
          <a:xfrm>
            <a:off x="8393514" y="418481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9579AB3F-9568-2B75-4573-9184D555208A}"/>
              </a:ext>
            </a:extLst>
          </p:cNvPr>
          <p:cNvSpPr/>
          <p:nvPr/>
        </p:nvSpPr>
        <p:spPr>
          <a:xfrm>
            <a:off x="8856674" y="418481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3" name="Round Single Corner of Rectangle 12">
            <a:extLst>
              <a:ext uri="{FF2B5EF4-FFF2-40B4-BE49-F238E27FC236}">
                <a16:creationId xmlns:a16="http://schemas.microsoft.com/office/drawing/2014/main" id="{BB9838F3-6604-555E-8B47-74DB28BC2ADE}"/>
              </a:ext>
            </a:extLst>
          </p:cNvPr>
          <p:cNvSpPr/>
          <p:nvPr/>
        </p:nvSpPr>
        <p:spPr>
          <a:xfrm>
            <a:off x="7495716" y="460482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7719D6E5-1803-916E-DDE2-DCFB5BDD7E10}"/>
              </a:ext>
            </a:extLst>
          </p:cNvPr>
          <p:cNvSpPr/>
          <p:nvPr/>
        </p:nvSpPr>
        <p:spPr>
          <a:xfrm>
            <a:off x="7958876" y="461908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5" name="Round Single Corner of Rectangle 14">
            <a:extLst>
              <a:ext uri="{FF2B5EF4-FFF2-40B4-BE49-F238E27FC236}">
                <a16:creationId xmlns:a16="http://schemas.microsoft.com/office/drawing/2014/main" id="{062F634E-99B4-ABF5-EC7F-4F9A000A5639}"/>
              </a:ext>
            </a:extLst>
          </p:cNvPr>
          <p:cNvSpPr/>
          <p:nvPr/>
        </p:nvSpPr>
        <p:spPr>
          <a:xfrm>
            <a:off x="8393514" y="460482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Round Single Corner of Rectangle 15">
            <a:extLst>
              <a:ext uri="{FF2B5EF4-FFF2-40B4-BE49-F238E27FC236}">
                <a16:creationId xmlns:a16="http://schemas.microsoft.com/office/drawing/2014/main" id="{83D5BC6A-EF46-21ED-5795-21F0E95024DE}"/>
              </a:ext>
            </a:extLst>
          </p:cNvPr>
          <p:cNvSpPr/>
          <p:nvPr/>
        </p:nvSpPr>
        <p:spPr>
          <a:xfrm>
            <a:off x="8856674" y="461908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9D3E652F-2ACA-5D61-C732-BB29D0393BC8}"/>
              </a:ext>
            </a:extLst>
          </p:cNvPr>
          <p:cNvSpPr/>
          <p:nvPr/>
        </p:nvSpPr>
        <p:spPr>
          <a:xfrm>
            <a:off x="9571346" y="3571717"/>
            <a:ext cx="737801" cy="195580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ingle Corner of Rectangle 17">
            <a:extLst>
              <a:ext uri="{FF2B5EF4-FFF2-40B4-BE49-F238E27FC236}">
                <a16:creationId xmlns:a16="http://schemas.microsoft.com/office/drawing/2014/main" id="{F81AD45D-2E6C-C22B-C2F6-20E6C3754BB8}"/>
              </a:ext>
            </a:extLst>
          </p:cNvPr>
          <p:cNvSpPr/>
          <p:nvPr/>
        </p:nvSpPr>
        <p:spPr>
          <a:xfrm>
            <a:off x="9746967" y="41751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19" name="Round Single Corner of Rectangle 18">
            <a:extLst>
              <a:ext uri="{FF2B5EF4-FFF2-40B4-BE49-F238E27FC236}">
                <a16:creationId xmlns:a16="http://schemas.microsoft.com/office/drawing/2014/main" id="{3C290D83-2DEE-2472-E914-FACB4CC0026D}"/>
              </a:ext>
            </a:extLst>
          </p:cNvPr>
          <p:cNvSpPr/>
          <p:nvPr/>
        </p:nvSpPr>
        <p:spPr>
          <a:xfrm>
            <a:off x="9754401" y="459514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20" name="Round Single Corner of Rectangle 19">
            <a:extLst>
              <a:ext uri="{FF2B5EF4-FFF2-40B4-BE49-F238E27FC236}">
                <a16:creationId xmlns:a16="http://schemas.microsoft.com/office/drawing/2014/main" id="{D14AD118-F6EC-3A76-B38A-33CB51DC958F}"/>
              </a:ext>
            </a:extLst>
          </p:cNvPr>
          <p:cNvSpPr/>
          <p:nvPr/>
        </p:nvSpPr>
        <p:spPr>
          <a:xfrm>
            <a:off x="9742635" y="3713536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1" name="Round Single Corner of Rectangle 20">
            <a:extLst>
              <a:ext uri="{FF2B5EF4-FFF2-40B4-BE49-F238E27FC236}">
                <a16:creationId xmlns:a16="http://schemas.microsoft.com/office/drawing/2014/main" id="{CF7CDE23-4431-D8FD-7FB7-1C73CF6D9C5F}"/>
              </a:ext>
            </a:extLst>
          </p:cNvPr>
          <p:cNvSpPr/>
          <p:nvPr/>
        </p:nvSpPr>
        <p:spPr>
          <a:xfrm>
            <a:off x="9754400" y="50151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Double Bracket 21">
            <a:extLst>
              <a:ext uri="{FF2B5EF4-FFF2-40B4-BE49-F238E27FC236}">
                <a16:creationId xmlns:a16="http://schemas.microsoft.com/office/drawing/2014/main" id="{662F5219-55EB-4767-AA42-13238C7F05D9}"/>
              </a:ext>
            </a:extLst>
          </p:cNvPr>
          <p:cNvSpPr/>
          <p:nvPr/>
        </p:nvSpPr>
        <p:spPr>
          <a:xfrm>
            <a:off x="5727099" y="3571717"/>
            <a:ext cx="737801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 Single Corner of Rectangle 22">
            <a:extLst>
              <a:ext uri="{FF2B5EF4-FFF2-40B4-BE49-F238E27FC236}">
                <a16:creationId xmlns:a16="http://schemas.microsoft.com/office/drawing/2014/main" id="{C291781A-8093-DE32-16EE-47CB03720141}"/>
              </a:ext>
            </a:extLst>
          </p:cNvPr>
          <p:cNvSpPr/>
          <p:nvPr/>
        </p:nvSpPr>
        <p:spPr>
          <a:xfrm>
            <a:off x="5871898" y="4175141"/>
            <a:ext cx="460061" cy="35275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fY</a:t>
            </a:r>
            <a:endParaRPr lang="en-US" dirty="0"/>
          </a:p>
        </p:txBody>
      </p:sp>
      <p:sp>
        <p:nvSpPr>
          <p:cNvPr id="24" name="Round Single Corner of Rectangle 23">
            <a:extLst>
              <a:ext uri="{FF2B5EF4-FFF2-40B4-BE49-F238E27FC236}">
                <a16:creationId xmlns:a16="http://schemas.microsoft.com/office/drawing/2014/main" id="{55B04EE1-49C4-5040-FDB7-E637EF2F8361}"/>
              </a:ext>
            </a:extLst>
          </p:cNvPr>
          <p:cNvSpPr/>
          <p:nvPr/>
        </p:nvSpPr>
        <p:spPr>
          <a:xfrm>
            <a:off x="5879332" y="4595144"/>
            <a:ext cx="460061" cy="35275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25" name="Round Single Corner of Rectangle 24">
            <a:extLst>
              <a:ext uri="{FF2B5EF4-FFF2-40B4-BE49-F238E27FC236}">
                <a16:creationId xmlns:a16="http://schemas.microsoft.com/office/drawing/2014/main" id="{32320C0B-1B6F-44BD-3D70-5ECDC9BBC2D4}"/>
              </a:ext>
            </a:extLst>
          </p:cNvPr>
          <p:cNvSpPr/>
          <p:nvPr/>
        </p:nvSpPr>
        <p:spPr>
          <a:xfrm>
            <a:off x="5867566" y="3713536"/>
            <a:ext cx="460061" cy="35275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fX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208118-3DD2-2812-D619-35F8301C70CE}"/>
              </a:ext>
            </a:extLst>
          </p:cNvPr>
          <p:cNvSpPr txBox="1"/>
          <p:nvPr/>
        </p:nvSpPr>
        <p:spPr>
          <a:xfrm>
            <a:off x="6779441" y="4063688"/>
            <a:ext cx="93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7" name="Double Bracket 26">
            <a:extLst>
              <a:ext uri="{FF2B5EF4-FFF2-40B4-BE49-F238E27FC236}">
                <a16:creationId xmlns:a16="http://schemas.microsoft.com/office/drawing/2014/main" id="{23011CC3-28A9-4FC2-1E97-3CA5B38A739B}"/>
              </a:ext>
            </a:extLst>
          </p:cNvPr>
          <p:cNvSpPr/>
          <p:nvPr/>
        </p:nvSpPr>
        <p:spPr>
          <a:xfrm>
            <a:off x="3467245" y="3588972"/>
            <a:ext cx="737801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 Single Corner of Rectangle 27">
                <a:extLst>
                  <a:ext uri="{FF2B5EF4-FFF2-40B4-BE49-F238E27FC236}">
                    <a16:creationId xmlns:a16="http://schemas.microsoft.com/office/drawing/2014/main" id="{1D1232CB-9486-EA7A-7A0E-2F43FC5A7245}"/>
                  </a:ext>
                </a:extLst>
              </p:cNvPr>
              <p:cNvSpPr/>
              <p:nvPr/>
            </p:nvSpPr>
            <p:spPr>
              <a:xfrm>
                <a:off x="3612044" y="4192396"/>
                <a:ext cx="460061" cy="466222"/>
              </a:xfrm>
              <a:prstGeom prst="round1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ound Single Corner of Rectangle 27">
                <a:extLst>
                  <a:ext uri="{FF2B5EF4-FFF2-40B4-BE49-F238E27FC236}">
                    <a16:creationId xmlns:a16="http://schemas.microsoft.com/office/drawing/2014/main" id="{1D1232CB-9486-EA7A-7A0E-2F43FC5A7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044" y="4192396"/>
                <a:ext cx="460061" cy="466222"/>
              </a:xfrm>
              <a:prstGeom prst="round1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 Single Corner of Rectangle 28">
            <a:extLst>
              <a:ext uri="{FF2B5EF4-FFF2-40B4-BE49-F238E27FC236}">
                <a16:creationId xmlns:a16="http://schemas.microsoft.com/office/drawing/2014/main" id="{4ACC35C8-EF5A-C5A5-6DFE-2C2A07712EEE}"/>
              </a:ext>
            </a:extLst>
          </p:cNvPr>
          <p:cNvSpPr/>
          <p:nvPr/>
        </p:nvSpPr>
        <p:spPr>
          <a:xfrm>
            <a:off x="3619478" y="4776783"/>
            <a:ext cx="460061" cy="46622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 Single Corner of Rectangle 29">
                <a:extLst>
                  <a:ext uri="{FF2B5EF4-FFF2-40B4-BE49-F238E27FC236}">
                    <a16:creationId xmlns:a16="http://schemas.microsoft.com/office/drawing/2014/main" id="{72557A06-5B50-DAE2-EDED-67F172F27E5A}"/>
                  </a:ext>
                </a:extLst>
              </p:cNvPr>
              <p:cNvSpPr/>
              <p:nvPr/>
            </p:nvSpPr>
            <p:spPr>
              <a:xfrm>
                <a:off x="3607712" y="3566407"/>
                <a:ext cx="460061" cy="466222"/>
              </a:xfrm>
              <a:prstGeom prst="round1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ound Single Corner of Rectangle 29">
                <a:extLst>
                  <a:ext uri="{FF2B5EF4-FFF2-40B4-BE49-F238E27FC236}">
                    <a16:creationId xmlns:a16="http://schemas.microsoft.com/office/drawing/2014/main" id="{72557A06-5B50-DAE2-EDED-67F172F27E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712" y="3566407"/>
                <a:ext cx="460061" cy="466222"/>
              </a:xfrm>
              <a:prstGeom prst="round1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D2C3E4F-D19D-CD9D-39E5-4E98CD678113}"/>
              </a:ext>
            </a:extLst>
          </p:cNvPr>
          <p:cNvCxnSpPr>
            <a:cxnSpLocks/>
          </p:cNvCxnSpPr>
          <p:nvPr/>
        </p:nvCxnSpPr>
        <p:spPr>
          <a:xfrm flipV="1">
            <a:off x="4679997" y="1331286"/>
            <a:ext cx="0" cy="212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C8571B3-3580-D6D6-53DB-D601F7BA9040}"/>
              </a:ext>
            </a:extLst>
          </p:cNvPr>
          <p:cNvSpPr txBox="1"/>
          <p:nvPr/>
        </p:nvSpPr>
        <p:spPr>
          <a:xfrm>
            <a:off x="4422169" y="1027487"/>
            <a:ext cx="36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B525FB-5341-FC75-B50B-7CFD45E505AE}"/>
              </a:ext>
            </a:extLst>
          </p:cNvPr>
          <p:cNvCxnSpPr>
            <a:cxnSpLocks/>
          </p:cNvCxnSpPr>
          <p:nvPr/>
        </p:nvCxnSpPr>
        <p:spPr>
          <a:xfrm>
            <a:off x="3308283" y="2891314"/>
            <a:ext cx="6176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F5111D48-BF6E-772F-DC59-DA3E144DD7FD}"/>
              </a:ext>
            </a:extLst>
          </p:cNvPr>
          <p:cNvSpPr/>
          <p:nvPr/>
        </p:nvSpPr>
        <p:spPr>
          <a:xfrm>
            <a:off x="5791229" y="1331291"/>
            <a:ext cx="45719" cy="2125866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6DCF0C-4280-07A2-B4BC-C11AE1595CCF}"/>
              </a:ext>
            </a:extLst>
          </p:cNvPr>
          <p:cNvSpPr txBox="1"/>
          <p:nvPr/>
        </p:nvSpPr>
        <p:spPr>
          <a:xfrm>
            <a:off x="9065747" y="2827667"/>
            <a:ext cx="34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1ACC659-16F2-8303-0544-2854FCFDFD5E}"/>
              </a:ext>
            </a:extLst>
          </p:cNvPr>
          <p:cNvSpPr/>
          <p:nvPr/>
        </p:nvSpPr>
        <p:spPr>
          <a:xfrm>
            <a:off x="8713049" y="1424706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CDB04D0-F9EC-A323-5587-87A48A0DCB87}"/>
              </a:ext>
            </a:extLst>
          </p:cNvPr>
          <p:cNvCxnSpPr>
            <a:cxnSpLocks/>
          </p:cNvCxnSpPr>
          <p:nvPr/>
        </p:nvCxnSpPr>
        <p:spPr>
          <a:xfrm flipH="1">
            <a:off x="3508548" y="1507140"/>
            <a:ext cx="5222125" cy="179555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D9E79B-6FB8-25B4-BFAB-DA317613E8E0}"/>
                  </a:ext>
                </a:extLst>
              </p:cNvPr>
              <p:cNvSpPr txBox="1"/>
              <p:nvPr/>
            </p:nvSpPr>
            <p:spPr>
              <a:xfrm>
                <a:off x="8875252" y="1300843"/>
                <a:ext cx="8665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D9E79B-6FB8-25B4-BFAB-DA317613E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252" y="1300843"/>
                <a:ext cx="866519" cy="276999"/>
              </a:xfrm>
              <a:prstGeom prst="rect">
                <a:avLst/>
              </a:prstGeom>
              <a:blipFill>
                <a:blip r:embed="rId4"/>
                <a:stretch>
                  <a:fillRect l="-8571" t="-4348" r="-8571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CC2DDDEC-33DD-11CF-0C2E-B4C9CB79CC6E}"/>
              </a:ext>
            </a:extLst>
          </p:cNvPr>
          <p:cNvSpPr/>
          <p:nvPr/>
        </p:nvSpPr>
        <p:spPr>
          <a:xfrm>
            <a:off x="5751257" y="2453770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807432F-0900-8286-B5C4-257B49716AA9}"/>
              </a:ext>
            </a:extLst>
          </p:cNvPr>
          <p:cNvSpPr/>
          <p:nvPr/>
        </p:nvSpPr>
        <p:spPr>
          <a:xfrm>
            <a:off x="4602585" y="2830461"/>
            <a:ext cx="131986" cy="1217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C9839D-354A-D5A8-B23E-F48BF04B512F}"/>
              </a:ext>
            </a:extLst>
          </p:cNvPr>
          <p:cNvSpPr txBox="1"/>
          <p:nvPr/>
        </p:nvSpPr>
        <p:spPr>
          <a:xfrm>
            <a:off x="4668578" y="2862940"/>
            <a:ext cx="93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249311-B4B7-3D28-39CB-479BDB21FF5F}"/>
              </a:ext>
            </a:extLst>
          </p:cNvPr>
          <p:cNvCxnSpPr/>
          <p:nvPr/>
        </p:nvCxnSpPr>
        <p:spPr>
          <a:xfrm>
            <a:off x="4727036" y="2095698"/>
            <a:ext cx="1016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6A3A14-3A90-1631-6F2F-23BCF1B5F4E5}"/>
                  </a:ext>
                </a:extLst>
              </p:cNvPr>
              <p:cNvSpPr txBox="1"/>
              <p:nvPr/>
            </p:nvSpPr>
            <p:spPr>
              <a:xfrm>
                <a:off x="5137535" y="1889608"/>
                <a:ext cx="192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6A3A14-3A90-1631-6F2F-23BCF1B5F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535" y="1889608"/>
                <a:ext cx="192681" cy="276999"/>
              </a:xfrm>
              <a:prstGeom prst="rect">
                <a:avLst/>
              </a:prstGeom>
              <a:blipFill>
                <a:blip r:embed="rId5"/>
                <a:stretch>
                  <a:fillRect l="-43750" r="-3750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7B506F0-8DBD-3B06-E97C-9163228D55CC}"/>
                  </a:ext>
                </a:extLst>
              </p:cNvPr>
              <p:cNvSpPr txBox="1"/>
              <p:nvPr/>
            </p:nvSpPr>
            <p:spPr>
              <a:xfrm>
                <a:off x="5963266" y="2228086"/>
                <a:ext cx="1374799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7B506F0-8DBD-3B06-E97C-9163228D5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266" y="2228086"/>
                <a:ext cx="1374799" cy="516745"/>
              </a:xfrm>
              <a:prstGeom prst="rect">
                <a:avLst/>
              </a:prstGeom>
              <a:blipFill>
                <a:blip r:embed="rId6"/>
                <a:stretch>
                  <a:fillRect l="-5505" t="-2381" r="-5505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0591A0B9-D429-6BFE-7BF5-C2741065CEE9}"/>
              </a:ext>
            </a:extLst>
          </p:cNvPr>
          <p:cNvSpPr txBox="1"/>
          <p:nvPr/>
        </p:nvSpPr>
        <p:spPr>
          <a:xfrm>
            <a:off x="5835784" y="1210980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0309C4-17C1-7B2C-EE71-B014BEDBE1BE}"/>
              </a:ext>
            </a:extLst>
          </p:cNvPr>
          <p:cNvSpPr txBox="1"/>
          <p:nvPr/>
        </p:nvSpPr>
        <p:spPr>
          <a:xfrm>
            <a:off x="9054181" y="1546018"/>
            <a:ext cx="11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9D8AEF-C943-D11F-E009-CC186012D2A6}"/>
              </a:ext>
            </a:extLst>
          </p:cNvPr>
          <p:cNvSpPr txBox="1"/>
          <p:nvPr/>
        </p:nvSpPr>
        <p:spPr>
          <a:xfrm>
            <a:off x="5835784" y="969775"/>
            <a:ext cx="49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224149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E753-613F-0E42-95FE-3C680E3E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coordinates from 3D 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2BA01-59DA-E94B-81E9-BA4201C132AF}"/>
              </a:ext>
            </a:extLst>
          </p:cNvPr>
          <p:cNvSpPr txBox="1"/>
          <p:nvPr/>
        </p:nvSpPr>
        <p:spPr>
          <a:xfrm>
            <a:off x="431181" y="1445941"/>
            <a:ext cx="331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Projection from 3D to 2D </a:t>
            </a:r>
          </a:p>
        </p:txBody>
      </p:sp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68A2307A-D880-EB4B-BB6E-05573D191C9C}"/>
              </a:ext>
            </a:extLst>
          </p:cNvPr>
          <p:cNvSpPr/>
          <p:nvPr/>
        </p:nvSpPr>
        <p:spPr>
          <a:xfrm>
            <a:off x="1064012" y="214238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254E795-D212-5A4C-B1ED-C33DE5BC1BF7}"/>
              </a:ext>
            </a:extLst>
          </p:cNvPr>
          <p:cNvSpPr/>
          <p:nvPr/>
        </p:nvSpPr>
        <p:spPr>
          <a:xfrm>
            <a:off x="1527172" y="215665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90B548A-F896-0140-8AC5-06641D932039}"/>
              </a:ext>
            </a:extLst>
          </p:cNvPr>
          <p:cNvSpPr/>
          <p:nvPr/>
        </p:nvSpPr>
        <p:spPr>
          <a:xfrm>
            <a:off x="1064012" y="26039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28E6F662-AD8C-8546-8A8C-BF11AB9F3411}"/>
              </a:ext>
            </a:extLst>
          </p:cNvPr>
          <p:cNvSpPr/>
          <p:nvPr/>
        </p:nvSpPr>
        <p:spPr>
          <a:xfrm>
            <a:off x="1527172" y="26039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CC081548-6724-B648-9B68-35D28897201D}"/>
              </a:ext>
            </a:extLst>
          </p:cNvPr>
          <p:cNvSpPr/>
          <p:nvPr/>
        </p:nvSpPr>
        <p:spPr>
          <a:xfrm>
            <a:off x="913795" y="2014789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519C05FF-1DB6-4143-85DA-05E6DDE4B89F}"/>
              </a:ext>
            </a:extLst>
          </p:cNvPr>
          <p:cNvSpPr/>
          <p:nvPr/>
        </p:nvSpPr>
        <p:spPr>
          <a:xfrm>
            <a:off x="1969244" y="214238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2FD78191-8E3B-EF46-A9CB-CF2E38B6F0F9}"/>
              </a:ext>
            </a:extLst>
          </p:cNvPr>
          <p:cNvSpPr/>
          <p:nvPr/>
        </p:nvSpPr>
        <p:spPr>
          <a:xfrm>
            <a:off x="2432404" y="215665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AB04C6AF-F31E-CE45-B952-7A6E960BA279}"/>
              </a:ext>
            </a:extLst>
          </p:cNvPr>
          <p:cNvSpPr/>
          <p:nvPr/>
        </p:nvSpPr>
        <p:spPr>
          <a:xfrm>
            <a:off x="1969244" y="26039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3" name="Round Single Corner of Rectangle 12">
            <a:extLst>
              <a:ext uri="{FF2B5EF4-FFF2-40B4-BE49-F238E27FC236}">
                <a16:creationId xmlns:a16="http://schemas.microsoft.com/office/drawing/2014/main" id="{AAC19825-F43C-E547-85E3-3EA46C7BDC28}"/>
              </a:ext>
            </a:extLst>
          </p:cNvPr>
          <p:cNvSpPr/>
          <p:nvPr/>
        </p:nvSpPr>
        <p:spPr>
          <a:xfrm>
            <a:off x="2432404" y="26039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31236145-EE1E-004F-BFD4-4485DFB7C3AD}"/>
              </a:ext>
            </a:extLst>
          </p:cNvPr>
          <p:cNvSpPr/>
          <p:nvPr/>
        </p:nvSpPr>
        <p:spPr>
          <a:xfrm>
            <a:off x="1071446" y="30239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5" name="Round Single Corner of Rectangle 14">
            <a:extLst>
              <a:ext uri="{FF2B5EF4-FFF2-40B4-BE49-F238E27FC236}">
                <a16:creationId xmlns:a16="http://schemas.microsoft.com/office/drawing/2014/main" id="{D55917C5-5E35-5B43-B258-CCEEF4B85EEA}"/>
              </a:ext>
            </a:extLst>
          </p:cNvPr>
          <p:cNvSpPr/>
          <p:nvPr/>
        </p:nvSpPr>
        <p:spPr>
          <a:xfrm>
            <a:off x="1534606" y="303821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8" name="Round Single Corner of Rectangle 17">
            <a:extLst>
              <a:ext uri="{FF2B5EF4-FFF2-40B4-BE49-F238E27FC236}">
                <a16:creationId xmlns:a16="http://schemas.microsoft.com/office/drawing/2014/main" id="{73DDA9DD-782A-9D43-A54C-CE8D8AB5AEE2}"/>
              </a:ext>
            </a:extLst>
          </p:cNvPr>
          <p:cNvSpPr/>
          <p:nvPr/>
        </p:nvSpPr>
        <p:spPr>
          <a:xfrm>
            <a:off x="1969244" y="30239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Round Single Corner of Rectangle 18">
            <a:extLst>
              <a:ext uri="{FF2B5EF4-FFF2-40B4-BE49-F238E27FC236}">
                <a16:creationId xmlns:a16="http://schemas.microsoft.com/office/drawing/2014/main" id="{9E5F3035-0346-9545-B648-69A61B105F90}"/>
              </a:ext>
            </a:extLst>
          </p:cNvPr>
          <p:cNvSpPr/>
          <p:nvPr/>
        </p:nvSpPr>
        <p:spPr>
          <a:xfrm>
            <a:off x="2432404" y="303821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5C4D45-2FA1-294D-B291-049F2149CD8E}"/>
              </a:ext>
            </a:extLst>
          </p:cNvPr>
          <p:cNvSpPr txBox="1"/>
          <p:nvPr/>
        </p:nvSpPr>
        <p:spPr>
          <a:xfrm>
            <a:off x="3855404" y="1440365"/>
            <a:ext cx="331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Scaling pixels by pixel </a:t>
            </a:r>
            <a:r>
              <a:rPr lang="en-US" dirty="0" err="1"/>
              <a:t>resoln</a:t>
            </a:r>
            <a:r>
              <a:rPr lang="en-US" dirty="0"/>
              <a:t>.</a:t>
            </a:r>
          </a:p>
        </p:txBody>
      </p:sp>
      <p:sp>
        <p:nvSpPr>
          <p:cNvPr id="24" name="Round Single Corner of Rectangle 23">
            <a:extLst>
              <a:ext uri="{FF2B5EF4-FFF2-40B4-BE49-F238E27FC236}">
                <a16:creationId xmlns:a16="http://schemas.microsoft.com/office/drawing/2014/main" id="{761A14B9-F0E1-9C4F-99C7-EF6395CEFAD4}"/>
              </a:ext>
            </a:extLst>
          </p:cNvPr>
          <p:cNvSpPr/>
          <p:nvPr/>
        </p:nvSpPr>
        <p:spPr>
          <a:xfrm>
            <a:off x="4488235" y="213681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</a:t>
            </a:r>
            <a:r>
              <a:rPr lang="en-US" sz="1200" baseline="-25000" dirty="0" err="1"/>
              <a:t>x</a:t>
            </a:r>
            <a:r>
              <a:rPr lang="en-US" sz="1200" dirty="0" err="1"/>
              <a:t>f</a:t>
            </a:r>
            <a:endParaRPr lang="en-US" sz="1200" dirty="0"/>
          </a:p>
        </p:txBody>
      </p:sp>
      <p:sp>
        <p:nvSpPr>
          <p:cNvPr id="25" name="Round Single Corner of Rectangle 24">
            <a:extLst>
              <a:ext uri="{FF2B5EF4-FFF2-40B4-BE49-F238E27FC236}">
                <a16:creationId xmlns:a16="http://schemas.microsoft.com/office/drawing/2014/main" id="{473B1E10-0C00-D348-8954-F908F3FBAA7D}"/>
              </a:ext>
            </a:extLst>
          </p:cNvPr>
          <p:cNvSpPr/>
          <p:nvPr/>
        </p:nvSpPr>
        <p:spPr>
          <a:xfrm>
            <a:off x="4951395" y="2151078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6" name="Round Single Corner of Rectangle 25">
            <a:extLst>
              <a:ext uri="{FF2B5EF4-FFF2-40B4-BE49-F238E27FC236}">
                <a16:creationId xmlns:a16="http://schemas.microsoft.com/office/drawing/2014/main" id="{93080276-4789-CA4D-A287-A2DBB7519B6B}"/>
              </a:ext>
            </a:extLst>
          </p:cNvPr>
          <p:cNvSpPr/>
          <p:nvPr/>
        </p:nvSpPr>
        <p:spPr>
          <a:xfrm>
            <a:off x="4488235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7" name="Round Single Corner of Rectangle 26">
            <a:extLst>
              <a:ext uri="{FF2B5EF4-FFF2-40B4-BE49-F238E27FC236}">
                <a16:creationId xmlns:a16="http://schemas.microsoft.com/office/drawing/2014/main" id="{A20A89FD-556D-0146-B8F2-220040B07938}"/>
              </a:ext>
            </a:extLst>
          </p:cNvPr>
          <p:cNvSpPr/>
          <p:nvPr/>
        </p:nvSpPr>
        <p:spPr>
          <a:xfrm>
            <a:off x="4951395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</a:t>
            </a:r>
            <a:r>
              <a:rPr lang="en-US" sz="1200" baseline="-25000" dirty="0" err="1"/>
              <a:t>y</a:t>
            </a:r>
            <a:r>
              <a:rPr lang="en-US" sz="1200" dirty="0" err="1"/>
              <a:t>f</a:t>
            </a:r>
            <a:endParaRPr lang="en-US" sz="1200" dirty="0"/>
          </a:p>
        </p:txBody>
      </p:sp>
      <p:sp>
        <p:nvSpPr>
          <p:cNvPr id="28" name="Double Bracket 27">
            <a:extLst>
              <a:ext uri="{FF2B5EF4-FFF2-40B4-BE49-F238E27FC236}">
                <a16:creationId xmlns:a16="http://schemas.microsoft.com/office/drawing/2014/main" id="{FC26108E-438C-D541-A5D9-F29155F4F949}"/>
              </a:ext>
            </a:extLst>
          </p:cNvPr>
          <p:cNvSpPr/>
          <p:nvPr/>
        </p:nvSpPr>
        <p:spPr>
          <a:xfrm>
            <a:off x="4338018" y="2009213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Single Corner of Rectangle 28">
            <a:extLst>
              <a:ext uri="{FF2B5EF4-FFF2-40B4-BE49-F238E27FC236}">
                <a16:creationId xmlns:a16="http://schemas.microsoft.com/office/drawing/2014/main" id="{81AB84EC-06C5-7641-8318-7474C770FB70}"/>
              </a:ext>
            </a:extLst>
          </p:cNvPr>
          <p:cNvSpPr/>
          <p:nvPr/>
        </p:nvSpPr>
        <p:spPr>
          <a:xfrm>
            <a:off x="5393467" y="213681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ound Single Corner of Rectangle 29">
            <a:extLst>
              <a:ext uri="{FF2B5EF4-FFF2-40B4-BE49-F238E27FC236}">
                <a16:creationId xmlns:a16="http://schemas.microsoft.com/office/drawing/2014/main" id="{84DA5F61-97C1-4943-A1EA-4C136201D664}"/>
              </a:ext>
            </a:extLst>
          </p:cNvPr>
          <p:cNvSpPr/>
          <p:nvPr/>
        </p:nvSpPr>
        <p:spPr>
          <a:xfrm>
            <a:off x="5856627" y="2151078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1" name="Round Single Corner of Rectangle 30">
            <a:extLst>
              <a:ext uri="{FF2B5EF4-FFF2-40B4-BE49-F238E27FC236}">
                <a16:creationId xmlns:a16="http://schemas.microsoft.com/office/drawing/2014/main" id="{07A5878F-1F95-5C42-9EEB-F21FDB25DC39}"/>
              </a:ext>
            </a:extLst>
          </p:cNvPr>
          <p:cNvSpPr/>
          <p:nvPr/>
        </p:nvSpPr>
        <p:spPr>
          <a:xfrm>
            <a:off x="5393467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2" name="Round Single Corner of Rectangle 31">
            <a:extLst>
              <a:ext uri="{FF2B5EF4-FFF2-40B4-BE49-F238E27FC236}">
                <a16:creationId xmlns:a16="http://schemas.microsoft.com/office/drawing/2014/main" id="{92863C18-D2D8-6C4A-9EB7-2754EBFFEDD6}"/>
              </a:ext>
            </a:extLst>
          </p:cNvPr>
          <p:cNvSpPr/>
          <p:nvPr/>
        </p:nvSpPr>
        <p:spPr>
          <a:xfrm>
            <a:off x="5856627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3" name="Round Single Corner of Rectangle 32">
            <a:extLst>
              <a:ext uri="{FF2B5EF4-FFF2-40B4-BE49-F238E27FC236}">
                <a16:creationId xmlns:a16="http://schemas.microsoft.com/office/drawing/2014/main" id="{ED695FE6-EC22-DE4B-9060-606E18D65658}"/>
              </a:ext>
            </a:extLst>
          </p:cNvPr>
          <p:cNvSpPr/>
          <p:nvPr/>
        </p:nvSpPr>
        <p:spPr>
          <a:xfrm>
            <a:off x="4495669" y="301837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4" name="Round Single Corner of Rectangle 33">
            <a:extLst>
              <a:ext uri="{FF2B5EF4-FFF2-40B4-BE49-F238E27FC236}">
                <a16:creationId xmlns:a16="http://schemas.microsoft.com/office/drawing/2014/main" id="{83C904E6-9814-B941-91F6-A7743F3D2338}"/>
              </a:ext>
            </a:extLst>
          </p:cNvPr>
          <p:cNvSpPr/>
          <p:nvPr/>
        </p:nvSpPr>
        <p:spPr>
          <a:xfrm>
            <a:off x="4958829" y="30326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ound Single Corner of Rectangle 34">
            <a:extLst>
              <a:ext uri="{FF2B5EF4-FFF2-40B4-BE49-F238E27FC236}">
                <a16:creationId xmlns:a16="http://schemas.microsoft.com/office/drawing/2014/main" id="{5A477607-D4A2-9E4C-AF35-39FBA187E6D3}"/>
              </a:ext>
            </a:extLst>
          </p:cNvPr>
          <p:cNvSpPr/>
          <p:nvPr/>
        </p:nvSpPr>
        <p:spPr>
          <a:xfrm>
            <a:off x="5393467" y="301837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6" name="Round Single Corner of Rectangle 35">
            <a:extLst>
              <a:ext uri="{FF2B5EF4-FFF2-40B4-BE49-F238E27FC236}">
                <a16:creationId xmlns:a16="http://schemas.microsoft.com/office/drawing/2014/main" id="{C5D4E6D3-4EB9-B44D-82B8-3E53A758D8D6}"/>
              </a:ext>
            </a:extLst>
          </p:cNvPr>
          <p:cNvSpPr/>
          <p:nvPr/>
        </p:nvSpPr>
        <p:spPr>
          <a:xfrm>
            <a:off x="5856627" y="30326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3ACD45-748D-334E-BF21-AE2102DAAF71}"/>
              </a:ext>
            </a:extLst>
          </p:cNvPr>
          <p:cNvSpPr txBox="1"/>
          <p:nvPr/>
        </p:nvSpPr>
        <p:spPr>
          <a:xfrm>
            <a:off x="7797931" y="1440365"/>
            <a:ext cx="354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Translation to positive quadrant</a:t>
            </a:r>
          </a:p>
        </p:txBody>
      </p:sp>
      <p:sp>
        <p:nvSpPr>
          <p:cNvPr id="38" name="Round Single Corner of Rectangle 37">
            <a:extLst>
              <a:ext uri="{FF2B5EF4-FFF2-40B4-BE49-F238E27FC236}">
                <a16:creationId xmlns:a16="http://schemas.microsoft.com/office/drawing/2014/main" id="{7E7D1A9F-15A3-6C48-B381-AB59CFCCB547}"/>
              </a:ext>
            </a:extLst>
          </p:cNvPr>
          <p:cNvSpPr/>
          <p:nvPr/>
        </p:nvSpPr>
        <p:spPr>
          <a:xfrm>
            <a:off x="8430762" y="213681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</a:t>
            </a:r>
            <a:r>
              <a:rPr lang="en-US" baseline="-25000" dirty="0" err="1"/>
              <a:t>x</a:t>
            </a:r>
            <a:endParaRPr lang="en-US" dirty="0"/>
          </a:p>
        </p:txBody>
      </p:sp>
      <p:sp>
        <p:nvSpPr>
          <p:cNvPr id="39" name="Round Single Corner of Rectangle 38">
            <a:extLst>
              <a:ext uri="{FF2B5EF4-FFF2-40B4-BE49-F238E27FC236}">
                <a16:creationId xmlns:a16="http://schemas.microsoft.com/office/drawing/2014/main" id="{19A42EBD-FA65-B842-B9AE-3C87A15DE7C0}"/>
              </a:ext>
            </a:extLst>
          </p:cNvPr>
          <p:cNvSpPr/>
          <p:nvPr/>
        </p:nvSpPr>
        <p:spPr>
          <a:xfrm>
            <a:off x="8893922" y="2151078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0" name="Round Single Corner of Rectangle 39">
            <a:extLst>
              <a:ext uri="{FF2B5EF4-FFF2-40B4-BE49-F238E27FC236}">
                <a16:creationId xmlns:a16="http://schemas.microsoft.com/office/drawing/2014/main" id="{F6BEAABD-1125-E440-ADA0-98E574C76B04}"/>
              </a:ext>
            </a:extLst>
          </p:cNvPr>
          <p:cNvSpPr/>
          <p:nvPr/>
        </p:nvSpPr>
        <p:spPr>
          <a:xfrm>
            <a:off x="8430762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1" name="Round Single Corner of Rectangle 40">
            <a:extLst>
              <a:ext uri="{FF2B5EF4-FFF2-40B4-BE49-F238E27FC236}">
                <a16:creationId xmlns:a16="http://schemas.microsoft.com/office/drawing/2014/main" id="{89BDDCA8-A076-B549-82D9-CF51EBB599CD}"/>
              </a:ext>
            </a:extLst>
          </p:cNvPr>
          <p:cNvSpPr/>
          <p:nvPr/>
        </p:nvSpPr>
        <p:spPr>
          <a:xfrm>
            <a:off x="8893922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</a:t>
            </a:r>
            <a:r>
              <a:rPr lang="en-US" baseline="-25000" dirty="0" err="1"/>
              <a:t>y</a:t>
            </a:r>
            <a:endParaRPr lang="en-US" dirty="0"/>
          </a:p>
        </p:txBody>
      </p:sp>
      <p:sp>
        <p:nvSpPr>
          <p:cNvPr id="42" name="Double Bracket 41">
            <a:extLst>
              <a:ext uri="{FF2B5EF4-FFF2-40B4-BE49-F238E27FC236}">
                <a16:creationId xmlns:a16="http://schemas.microsoft.com/office/drawing/2014/main" id="{2E4FD1BA-C9E2-474B-8BAE-4A6EF13B0919}"/>
              </a:ext>
            </a:extLst>
          </p:cNvPr>
          <p:cNvSpPr/>
          <p:nvPr/>
        </p:nvSpPr>
        <p:spPr>
          <a:xfrm>
            <a:off x="8280545" y="2009213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ingle Corner of Rectangle 42">
            <a:extLst>
              <a:ext uri="{FF2B5EF4-FFF2-40B4-BE49-F238E27FC236}">
                <a16:creationId xmlns:a16="http://schemas.microsoft.com/office/drawing/2014/main" id="{E43AAAF7-D087-8844-B6F3-FB0C14F820BF}"/>
              </a:ext>
            </a:extLst>
          </p:cNvPr>
          <p:cNvSpPr/>
          <p:nvPr/>
        </p:nvSpPr>
        <p:spPr>
          <a:xfrm>
            <a:off x="9335994" y="213681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44" name="Round Single Corner of Rectangle 43">
            <a:extLst>
              <a:ext uri="{FF2B5EF4-FFF2-40B4-BE49-F238E27FC236}">
                <a16:creationId xmlns:a16="http://schemas.microsoft.com/office/drawing/2014/main" id="{9E3E987D-9F4E-7A4B-BF49-7865C9126B06}"/>
              </a:ext>
            </a:extLst>
          </p:cNvPr>
          <p:cNvSpPr/>
          <p:nvPr/>
        </p:nvSpPr>
        <p:spPr>
          <a:xfrm>
            <a:off x="9799154" y="2151078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5" name="Round Single Corner of Rectangle 44">
            <a:extLst>
              <a:ext uri="{FF2B5EF4-FFF2-40B4-BE49-F238E27FC236}">
                <a16:creationId xmlns:a16="http://schemas.microsoft.com/office/drawing/2014/main" id="{55E8072E-4C2A-F546-A8E7-CA25E5B98BA0}"/>
              </a:ext>
            </a:extLst>
          </p:cNvPr>
          <p:cNvSpPr/>
          <p:nvPr/>
        </p:nvSpPr>
        <p:spPr>
          <a:xfrm>
            <a:off x="9335994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46" name="Round Single Corner of Rectangle 45">
            <a:extLst>
              <a:ext uri="{FF2B5EF4-FFF2-40B4-BE49-F238E27FC236}">
                <a16:creationId xmlns:a16="http://schemas.microsoft.com/office/drawing/2014/main" id="{BF755EB0-3E35-1047-A108-B637C6247BB8}"/>
              </a:ext>
            </a:extLst>
          </p:cNvPr>
          <p:cNvSpPr/>
          <p:nvPr/>
        </p:nvSpPr>
        <p:spPr>
          <a:xfrm>
            <a:off x="9799154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7" name="Round Single Corner of Rectangle 46">
            <a:extLst>
              <a:ext uri="{FF2B5EF4-FFF2-40B4-BE49-F238E27FC236}">
                <a16:creationId xmlns:a16="http://schemas.microsoft.com/office/drawing/2014/main" id="{944314D1-591D-B84F-AAEA-97322F4857DC}"/>
              </a:ext>
            </a:extLst>
          </p:cNvPr>
          <p:cNvSpPr/>
          <p:nvPr/>
        </p:nvSpPr>
        <p:spPr>
          <a:xfrm>
            <a:off x="8438196" y="301837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8" name="Round Single Corner of Rectangle 47">
            <a:extLst>
              <a:ext uri="{FF2B5EF4-FFF2-40B4-BE49-F238E27FC236}">
                <a16:creationId xmlns:a16="http://schemas.microsoft.com/office/drawing/2014/main" id="{FE1571E2-447C-5F46-A1F6-95B2D4B10D3E}"/>
              </a:ext>
            </a:extLst>
          </p:cNvPr>
          <p:cNvSpPr/>
          <p:nvPr/>
        </p:nvSpPr>
        <p:spPr>
          <a:xfrm>
            <a:off x="8901356" y="30326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9" name="Round Single Corner of Rectangle 48">
            <a:extLst>
              <a:ext uri="{FF2B5EF4-FFF2-40B4-BE49-F238E27FC236}">
                <a16:creationId xmlns:a16="http://schemas.microsoft.com/office/drawing/2014/main" id="{1021F70C-CCD6-8243-9872-3699740CFAC6}"/>
              </a:ext>
            </a:extLst>
          </p:cNvPr>
          <p:cNvSpPr/>
          <p:nvPr/>
        </p:nvSpPr>
        <p:spPr>
          <a:xfrm>
            <a:off x="9335994" y="301837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0" name="Round Single Corner of Rectangle 49">
            <a:extLst>
              <a:ext uri="{FF2B5EF4-FFF2-40B4-BE49-F238E27FC236}">
                <a16:creationId xmlns:a16="http://schemas.microsoft.com/office/drawing/2014/main" id="{3EB41107-C264-6B45-B8FF-80335382BE03}"/>
              </a:ext>
            </a:extLst>
          </p:cNvPr>
          <p:cNvSpPr/>
          <p:nvPr/>
        </p:nvSpPr>
        <p:spPr>
          <a:xfrm>
            <a:off x="9799154" y="30326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FB8242-FC06-754E-BCA1-150C9003ECBC}"/>
              </a:ext>
            </a:extLst>
          </p:cNvPr>
          <p:cNvSpPr txBox="1"/>
          <p:nvPr/>
        </p:nvSpPr>
        <p:spPr>
          <a:xfrm>
            <a:off x="3350291" y="4024790"/>
            <a:ext cx="493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Skew, if sensor not perpendicular to optic axis</a:t>
            </a:r>
          </a:p>
        </p:txBody>
      </p:sp>
      <p:sp>
        <p:nvSpPr>
          <p:cNvPr id="56" name="Double Bracket 55">
            <a:extLst>
              <a:ext uri="{FF2B5EF4-FFF2-40B4-BE49-F238E27FC236}">
                <a16:creationId xmlns:a16="http://schemas.microsoft.com/office/drawing/2014/main" id="{9A5F6518-8DA3-D74A-8BAE-E961C7415BF7}"/>
              </a:ext>
            </a:extLst>
          </p:cNvPr>
          <p:cNvSpPr/>
          <p:nvPr/>
        </p:nvSpPr>
        <p:spPr>
          <a:xfrm>
            <a:off x="4338018" y="4593677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1C0C83C-8944-2742-AFDF-9870EB9DB7C8}"/>
              </a:ext>
            </a:extLst>
          </p:cNvPr>
          <p:cNvGrpSpPr/>
          <p:nvPr/>
        </p:nvGrpSpPr>
        <p:grpSpPr>
          <a:xfrm>
            <a:off x="4483903" y="4721230"/>
            <a:ext cx="1731007" cy="1238950"/>
            <a:chOff x="4483903" y="4721230"/>
            <a:chExt cx="1731007" cy="12389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ound Single Corner of Rectangle 52">
                  <a:extLst>
                    <a:ext uri="{FF2B5EF4-FFF2-40B4-BE49-F238E27FC236}">
                      <a16:creationId xmlns:a16="http://schemas.microsoft.com/office/drawing/2014/main" id="{2A139019-EDEC-9E41-84FC-C80840E1A693}"/>
                    </a:ext>
                  </a:extLst>
                </p:cNvPr>
                <p:cNvSpPr/>
                <p:nvPr/>
              </p:nvSpPr>
              <p:spPr>
                <a:xfrm>
                  <a:off x="4951395" y="4735542"/>
                  <a:ext cx="358283" cy="343075"/>
                </a:xfrm>
                <a:prstGeom prst="round1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Round Single Corner of Rectangle 52">
                  <a:extLst>
                    <a:ext uri="{FF2B5EF4-FFF2-40B4-BE49-F238E27FC236}">
                      <a16:creationId xmlns:a16="http://schemas.microsoft.com/office/drawing/2014/main" id="{2A139019-EDEC-9E41-84FC-C80840E1A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1395" y="4735542"/>
                  <a:ext cx="358283" cy="343075"/>
                </a:xfrm>
                <a:prstGeom prst="round1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ound Single Corner of Rectangle 53">
              <a:extLst>
                <a:ext uri="{FF2B5EF4-FFF2-40B4-BE49-F238E27FC236}">
                  <a16:creationId xmlns:a16="http://schemas.microsoft.com/office/drawing/2014/main" id="{6BAAE0DE-71FF-4A4C-99D3-200747AA2123}"/>
                </a:ext>
              </a:extLst>
            </p:cNvPr>
            <p:cNvSpPr/>
            <p:nvPr/>
          </p:nvSpPr>
          <p:spPr>
            <a:xfrm>
              <a:off x="4488235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7" name="Round Single Corner of Rectangle 56">
              <a:extLst>
                <a:ext uri="{FF2B5EF4-FFF2-40B4-BE49-F238E27FC236}">
                  <a16:creationId xmlns:a16="http://schemas.microsoft.com/office/drawing/2014/main" id="{FB380A93-AD2D-9C44-B34D-27C1BD704DB1}"/>
                </a:ext>
              </a:extLst>
            </p:cNvPr>
            <p:cNvSpPr/>
            <p:nvPr/>
          </p:nvSpPr>
          <p:spPr>
            <a:xfrm>
              <a:off x="5393467" y="472127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</a:t>
              </a:r>
            </a:p>
          </p:txBody>
        </p:sp>
        <p:sp>
          <p:nvSpPr>
            <p:cNvPr id="58" name="Round Single Corner of Rectangle 57">
              <a:extLst>
                <a:ext uri="{FF2B5EF4-FFF2-40B4-BE49-F238E27FC236}">
                  <a16:creationId xmlns:a16="http://schemas.microsoft.com/office/drawing/2014/main" id="{1DD16BAE-D545-2B47-ABB5-A8DE7A3F3367}"/>
                </a:ext>
              </a:extLst>
            </p:cNvPr>
            <p:cNvSpPr/>
            <p:nvPr/>
          </p:nvSpPr>
          <p:spPr>
            <a:xfrm>
              <a:off x="5856627" y="4735542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9" name="Round Single Corner of Rectangle 58">
              <a:extLst>
                <a:ext uri="{FF2B5EF4-FFF2-40B4-BE49-F238E27FC236}">
                  <a16:creationId xmlns:a16="http://schemas.microsoft.com/office/drawing/2014/main" id="{EE37DAD8-0198-EC41-A0EE-77C0387EE3B9}"/>
                </a:ext>
              </a:extLst>
            </p:cNvPr>
            <p:cNvSpPr/>
            <p:nvPr/>
          </p:nvSpPr>
          <p:spPr>
            <a:xfrm>
              <a:off x="5393467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60" name="Round Single Corner of Rectangle 59">
              <a:extLst>
                <a:ext uri="{FF2B5EF4-FFF2-40B4-BE49-F238E27FC236}">
                  <a16:creationId xmlns:a16="http://schemas.microsoft.com/office/drawing/2014/main" id="{3FBBB8FB-FB85-3C4D-A712-4B6A875F6736}"/>
                </a:ext>
              </a:extLst>
            </p:cNvPr>
            <p:cNvSpPr/>
            <p:nvPr/>
          </p:nvSpPr>
          <p:spPr>
            <a:xfrm>
              <a:off x="5856627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1" name="Round Single Corner of Rectangle 60">
              <a:extLst>
                <a:ext uri="{FF2B5EF4-FFF2-40B4-BE49-F238E27FC236}">
                  <a16:creationId xmlns:a16="http://schemas.microsoft.com/office/drawing/2014/main" id="{946208EF-43E1-2041-A871-BEF381D9B004}"/>
                </a:ext>
              </a:extLst>
            </p:cNvPr>
            <p:cNvSpPr/>
            <p:nvPr/>
          </p:nvSpPr>
          <p:spPr>
            <a:xfrm>
              <a:off x="4495669" y="5602838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2" name="Round Single Corner of Rectangle 61">
              <a:extLst>
                <a:ext uri="{FF2B5EF4-FFF2-40B4-BE49-F238E27FC236}">
                  <a16:creationId xmlns:a16="http://schemas.microsoft.com/office/drawing/2014/main" id="{4768F12E-0E79-D245-8697-3393F8D81F22}"/>
                </a:ext>
              </a:extLst>
            </p:cNvPr>
            <p:cNvSpPr/>
            <p:nvPr/>
          </p:nvSpPr>
          <p:spPr>
            <a:xfrm>
              <a:off x="4958829" y="561710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3" name="Round Single Corner of Rectangle 62">
              <a:extLst>
                <a:ext uri="{FF2B5EF4-FFF2-40B4-BE49-F238E27FC236}">
                  <a16:creationId xmlns:a16="http://schemas.microsoft.com/office/drawing/2014/main" id="{B6210B21-486E-CE41-B8B9-F7D56DD3AC19}"/>
                </a:ext>
              </a:extLst>
            </p:cNvPr>
            <p:cNvSpPr/>
            <p:nvPr/>
          </p:nvSpPr>
          <p:spPr>
            <a:xfrm>
              <a:off x="5393467" y="5602838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4" name="Round Single Corner of Rectangle 63">
              <a:extLst>
                <a:ext uri="{FF2B5EF4-FFF2-40B4-BE49-F238E27FC236}">
                  <a16:creationId xmlns:a16="http://schemas.microsoft.com/office/drawing/2014/main" id="{5A3C1884-9208-724C-80B9-3A6FD6DAA9BE}"/>
                </a:ext>
              </a:extLst>
            </p:cNvPr>
            <p:cNvSpPr/>
            <p:nvPr/>
          </p:nvSpPr>
          <p:spPr>
            <a:xfrm>
              <a:off x="5856627" y="561710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5" name="Round Single Corner of Rectangle 64">
              <a:extLst>
                <a:ext uri="{FF2B5EF4-FFF2-40B4-BE49-F238E27FC236}">
                  <a16:creationId xmlns:a16="http://schemas.microsoft.com/office/drawing/2014/main" id="{09C12A01-5525-A249-82EC-1C4CA1F5D318}"/>
                </a:ext>
              </a:extLst>
            </p:cNvPr>
            <p:cNvSpPr/>
            <p:nvPr/>
          </p:nvSpPr>
          <p:spPr>
            <a:xfrm>
              <a:off x="4483903" y="4721230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f</a:t>
              </a:r>
              <a:r>
                <a:rPr lang="en-US" baseline="-25000" dirty="0" err="1"/>
                <a:t>x</a:t>
              </a:r>
              <a:endParaRPr lang="en-US" dirty="0"/>
            </a:p>
          </p:txBody>
        </p:sp>
        <p:sp>
          <p:nvSpPr>
            <p:cNvPr id="66" name="Round Single Corner of Rectangle 65">
              <a:extLst>
                <a:ext uri="{FF2B5EF4-FFF2-40B4-BE49-F238E27FC236}">
                  <a16:creationId xmlns:a16="http://schemas.microsoft.com/office/drawing/2014/main" id="{5A77E5D5-9D9C-4A4B-A44F-52F07F4E8454}"/>
                </a:ext>
              </a:extLst>
            </p:cNvPr>
            <p:cNvSpPr/>
            <p:nvPr/>
          </p:nvSpPr>
          <p:spPr>
            <a:xfrm>
              <a:off x="4947063" y="5182790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f</a:t>
              </a:r>
              <a:r>
                <a:rPr lang="en-US" baseline="-25000" dirty="0" err="1"/>
                <a:t>y</a:t>
              </a:r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959DE3-AF54-8A8E-D213-BFCBDDC3B11F}"/>
              </a:ext>
            </a:extLst>
          </p:cNvPr>
          <p:cNvSpPr txBox="1"/>
          <p:nvPr/>
        </p:nvSpPr>
        <p:spPr>
          <a:xfrm>
            <a:off x="9799154" y="6139969"/>
            <a:ext cx="224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More details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6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44230-6A5C-FC8E-2500-30A41E20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Lec</a:t>
            </a:r>
            <a:r>
              <a:rPr lang="en-US" dirty="0"/>
              <a:t> 2: Recap + Clarification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141B66-B020-1623-F2BF-41F96C7CC717}"/>
                  </a:ext>
                </a:extLst>
              </p14:cNvPr>
              <p14:cNvContentPartPr/>
              <p14:nvPr/>
            </p14:nvContentPartPr>
            <p14:xfrm>
              <a:off x="353160" y="1317600"/>
              <a:ext cx="11698920" cy="5109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141B66-B020-1623-F2BF-41F96C7CC71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960" y="1296000"/>
                <a:ext cx="11731320" cy="51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8821B8-1007-31C0-ECC2-28B7B2EAE8BC}"/>
                  </a:ext>
                </a:extLst>
              </p14:cNvPr>
              <p14:cNvContentPartPr/>
              <p14:nvPr/>
            </p14:nvContentPartPr>
            <p14:xfrm>
              <a:off x="1148760" y="814680"/>
              <a:ext cx="10949760" cy="4433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C8821B8-1007-31C0-ECC2-28B7B2EAE8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7160" y="793080"/>
                <a:ext cx="10992960" cy="447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92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0026 0.4354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E753-613F-0E42-95FE-3C680E3E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coordinates from 3D point</a:t>
            </a:r>
          </a:p>
        </p:txBody>
      </p:sp>
      <p:sp>
        <p:nvSpPr>
          <p:cNvPr id="56" name="Double Bracket 55">
            <a:extLst>
              <a:ext uri="{FF2B5EF4-FFF2-40B4-BE49-F238E27FC236}">
                <a16:creationId xmlns:a16="http://schemas.microsoft.com/office/drawing/2014/main" id="{9A5F6518-8DA3-D74A-8BAE-E961C7415BF7}"/>
              </a:ext>
            </a:extLst>
          </p:cNvPr>
          <p:cNvSpPr/>
          <p:nvPr/>
        </p:nvSpPr>
        <p:spPr>
          <a:xfrm>
            <a:off x="6345237" y="2251919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uble Bracket 66">
            <a:extLst>
              <a:ext uri="{FF2B5EF4-FFF2-40B4-BE49-F238E27FC236}">
                <a16:creationId xmlns:a16="http://schemas.microsoft.com/office/drawing/2014/main" id="{3C8EC2EF-75B1-364A-B709-ECE0E5C0A8D3}"/>
              </a:ext>
            </a:extLst>
          </p:cNvPr>
          <p:cNvSpPr/>
          <p:nvPr/>
        </p:nvSpPr>
        <p:spPr>
          <a:xfrm>
            <a:off x="8502843" y="2251920"/>
            <a:ext cx="737801" cy="195580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 Single Corner of Rectangle 70">
            <a:extLst>
              <a:ext uri="{FF2B5EF4-FFF2-40B4-BE49-F238E27FC236}">
                <a16:creationId xmlns:a16="http://schemas.microsoft.com/office/drawing/2014/main" id="{46D73693-8D67-3C4A-881C-2EEACE02A8F0}"/>
              </a:ext>
            </a:extLst>
          </p:cNvPr>
          <p:cNvSpPr/>
          <p:nvPr/>
        </p:nvSpPr>
        <p:spPr>
          <a:xfrm>
            <a:off x="8678464" y="285534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2" name="Round Single Corner of Rectangle 71">
            <a:extLst>
              <a:ext uri="{FF2B5EF4-FFF2-40B4-BE49-F238E27FC236}">
                <a16:creationId xmlns:a16="http://schemas.microsoft.com/office/drawing/2014/main" id="{3B9889A2-3499-4445-88E1-64759BC0140B}"/>
              </a:ext>
            </a:extLst>
          </p:cNvPr>
          <p:cNvSpPr/>
          <p:nvPr/>
        </p:nvSpPr>
        <p:spPr>
          <a:xfrm>
            <a:off x="8685898" y="32753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73" name="Round Single Corner of Rectangle 72">
            <a:extLst>
              <a:ext uri="{FF2B5EF4-FFF2-40B4-BE49-F238E27FC236}">
                <a16:creationId xmlns:a16="http://schemas.microsoft.com/office/drawing/2014/main" id="{DFA83CDC-0FCD-A444-9D93-ACBD4E2CB0E0}"/>
              </a:ext>
            </a:extLst>
          </p:cNvPr>
          <p:cNvSpPr/>
          <p:nvPr/>
        </p:nvSpPr>
        <p:spPr>
          <a:xfrm>
            <a:off x="8674132" y="2393739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4" name="Round Single Corner of Rectangle 73">
            <a:extLst>
              <a:ext uri="{FF2B5EF4-FFF2-40B4-BE49-F238E27FC236}">
                <a16:creationId xmlns:a16="http://schemas.microsoft.com/office/drawing/2014/main" id="{3E7D3A9A-E5F6-8641-A2AE-AF637FFF6ABA}"/>
              </a:ext>
            </a:extLst>
          </p:cNvPr>
          <p:cNvSpPr/>
          <p:nvPr/>
        </p:nvSpPr>
        <p:spPr>
          <a:xfrm>
            <a:off x="8685897" y="36953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5" name="Double Bracket 74">
            <a:extLst>
              <a:ext uri="{FF2B5EF4-FFF2-40B4-BE49-F238E27FC236}">
                <a16:creationId xmlns:a16="http://schemas.microsoft.com/office/drawing/2014/main" id="{0ED7E741-F953-174B-AA21-1448915588C1}"/>
              </a:ext>
            </a:extLst>
          </p:cNvPr>
          <p:cNvSpPr/>
          <p:nvPr/>
        </p:nvSpPr>
        <p:spPr>
          <a:xfrm>
            <a:off x="3808974" y="2318826"/>
            <a:ext cx="737801" cy="149348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 Single Corner of Rectangle 75">
            <a:extLst>
              <a:ext uri="{FF2B5EF4-FFF2-40B4-BE49-F238E27FC236}">
                <a16:creationId xmlns:a16="http://schemas.microsoft.com/office/drawing/2014/main" id="{4380FDE6-E191-9E41-8A18-01EF71B78553}"/>
              </a:ext>
            </a:extLst>
          </p:cNvPr>
          <p:cNvSpPr/>
          <p:nvPr/>
        </p:nvSpPr>
        <p:spPr>
          <a:xfrm>
            <a:off x="3984595" y="29222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7" name="Round Single Corner of Rectangle 76">
            <a:extLst>
              <a:ext uri="{FF2B5EF4-FFF2-40B4-BE49-F238E27FC236}">
                <a16:creationId xmlns:a16="http://schemas.microsoft.com/office/drawing/2014/main" id="{33BC3674-41C5-E743-870F-E59A149C0008}"/>
              </a:ext>
            </a:extLst>
          </p:cNvPr>
          <p:cNvSpPr/>
          <p:nvPr/>
        </p:nvSpPr>
        <p:spPr>
          <a:xfrm>
            <a:off x="3992029" y="3342253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8" name="Round Single Corner of Rectangle 77">
            <a:extLst>
              <a:ext uri="{FF2B5EF4-FFF2-40B4-BE49-F238E27FC236}">
                <a16:creationId xmlns:a16="http://schemas.microsoft.com/office/drawing/2014/main" id="{1245F7DE-8DB4-3C41-B06D-B2E65D39CD99}"/>
              </a:ext>
            </a:extLst>
          </p:cNvPr>
          <p:cNvSpPr/>
          <p:nvPr/>
        </p:nvSpPr>
        <p:spPr>
          <a:xfrm>
            <a:off x="3980263" y="2460645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id="{3804712D-594F-4A4B-A5A2-4374D4A3C307}"/>
              </a:ext>
            </a:extLst>
          </p:cNvPr>
          <p:cNvSpPr/>
          <p:nvPr/>
        </p:nvSpPr>
        <p:spPr>
          <a:xfrm flipH="1">
            <a:off x="4712791" y="2830439"/>
            <a:ext cx="1325570" cy="48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3270EE7-C20E-2E4C-9D8B-D1FE8932CAB8}"/>
              </a:ext>
            </a:extLst>
          </p:cNvPr>
          <p:cNvGrpSpPr/>
          <p:nvPr/>
        </p:nvGrpSpPr>
        <p:grpSpPr>
          <a:xfrm>
            <a:off x="6503931" y="2393739"/>
            <a:ext cx="1731007" cy="1238950"/>
            <a:chOff x="4483903" y="4721230"/>
            <a:chExt cx="1731007" cy="12389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ound Single Corner of Rectangle 81">
                  <a:extLst>
                    <a:ext uri="{FF2B5EF4-FFF2-40B4-BE49-F238E27FC236}">
                      <a16:creationId xmlns:a16="http://schemas.microsoft.com/office/drawing/2014/main" id="{F5579065-5632-AE40-9694-CBE55AFD7303}"/>
                    </a:ext>
                  </a:extLst>
                </p:cNvPr>
                <p:cNvSpPr/>
                <p:nvPr/>
              </p:nvSpPr>
              <p:spPr>
                <a:xfrm>
                  <a:off x="4951395" y="4735542"/>
                  <a:ext cx="358283" cy="343075"/>
                </a:xfrm>
                <a:prstGeom prst="round1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Round Single Corner of Rectangle 81">
                  <a:extLst>
                    <a:ext uri="{FF2B5EF4-FFF2-40B4-BE49-F238E27FC236}">
                      <a16:creationId xmlns:a16="http://schemas.microsoft.com/office/drawing/2014/main" id="{F5579065-5632-AE40-9694-CBE55AFD73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1395" y="4735542"/>
                  <a:ext cx="358283" cy="343075"/>
                </a:xfrm>
                <a:prstGeom prst="round1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Round Single Corner of Rectangle 82">
              <a:extLst>
                <a:ext uri="{FF2B5EF4-FFF2-40B4-BE49-F238E27FC236}">
                  <a16:creationId xmlns:a16="http://schemas.microsoft.com/office/drawing/2014/main" id="{BBB78465-0F3A-7942-B66C-A9925BE21DDA}"/>
                </a:ext>
              </a:extLst>
            </p:cNvPr>
            <p:cNvSpPr/>
            <p:nvPr/>
          </p:nvSpPr>
          <p:spPr>
            <a:xfrm>
              <a:off x="4488235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4" name="Round Single Corner of Rectangle 83">
              <a:extLst>
                <a:ext uri="{FF2B5EF4-FFF2-40B4-BE49-F238E27FC236}">
                  <a16:creationId xmlns:a16="http://schemas.microsoft.com/office/drawing/2014/main" id="{4E88064E-E2AB-F148-949F-6A905822EE6A}"/>
                </a:ext>
              </a:extLst>
            </p:cNvPr>
            <p:cNvSpPr/>
            <p:nvPr/>
          </p:nvSpPr>
          <p:spPr>
            <a:xfrm>
              <a:off x="5393467" y="472127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</a:t>
              </a:r>
            </a:p>
          </p:txBody>
        </p:sp>
        <p:sp>
          <p:nvSpPr>
            <p:cNvPr id="85" name="Round Single Corner of Rectangle 84">
              <a:extLst>
                <a:ext uri="{FF2B5EF4-FFF2-40B4-BE49-F238E27FC236}">
                  <a16:creationId xmlns:a16="http://schemas.microsoft.com/office/drawing/2014/main" id="{A0C284E1-96BA-5442-8E43-9626D036A21D}"/>
                </a:ext>
              </a:extLst>
            </p:cNvPr>
            <p:cNvSpPr/>
            <p:nvPr/>
          </p:nvSpPr>
          <p:spPr>
            <a:xfrm>
              <a:off x="5856627" y="4735542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6" name="Round Single Corner of Rectangle 85">
              <a:extLst>
                <a:ext uri="{FF2B5EF4-FFF2-40B4-BE49-F238E27FC236}">
                  <a16:creationId xmlns:a16="http://schemas.microsoft.com/office/drawing/2014/main" id="{07296065-4193-8B4C-ADB7-36236F033DE1}"/>
                </a:ext>
              </a:extLst>
            </p:cNvPr>
            <p:cNvSpPr/>
            <p:nvPr/>
          </p:nvSpPr>
          <p:spPr>
            <a:xfrm>
              <a:off x="5393467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87" name="Round Single Corner of Rectangle 86">
              <a:extLst>
                <a:ext uri="{FF2B5EF4-FFF2-40B4-BE49-F238E27FC236}">
                  <a16:creationId xmlns:a16="http://schemas.microsoft.com/office/drawing/2014/main" id="{B330FBC9-0E52-EE4A-BEBE-6D744175083D}"/>
                </a:ext>
              </a:extLst>
            </p:cNvPr>
            <p:cNvSpPr/>
            <p:nvPr/>
          </p:nvSpPr>
          <p:spPr>
            <a:xfrm>
              <a:off x="5856627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8" name="Round Single Corner of Rectangle 87">
              <a:extLst>
                <a:ext uri="{FF2B5EF4-FFF2-40B4-BE49-F238E27FC236}">
                  <a16:creationId xmlns:a16="http://schemas.microsoft.com/office/drawing/2014/main" id="{035D63DB-EA95-3F47-B780-9293DFEDE64C}"/>
                </a:ext>
              </a:extLst>
            </p:cNvPr>
            <p:cNvSpPr/>
            <p:nvPr/>
          </p:nvSpPr>
          <p:spPr>
            <a:xfrm>
              <a:off x="4495669" y="5602838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9" name="Round Single Corner of Rectangle 88">
              <a:extLst>
                <a:ext uri="{FF2B5EF4-FFF2-40B4-BE49-F238E27FC236}">
                  <a16:creationId xmlns:a16="http://schemas.microsoft.com/office/drawing/2014/main" id="{F82F5916-BE7E-D940-8D17-21F80898842C}"/>
                </a:ext>
              </a:extLst>
            </p:cNvPr>
            <p:cNvSpPr/>
            <p:nvPr/>
          </p:nvSpPr>
          <p:spPr>
            <a:xfrm>
              <a:off x="4958829" y="561710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0" name="Round Single Corner of Rectangle 89">
              <a:extLst>
                <a:ext uri="{FF2B5EF4-FFF2-40B4-BE49-F238E27FC236}">
                  <a16:creationId xmlns:a16="http://schemas.microsoft.com/office/drawing/2014/main" id="{580DFFB0-3F12-F94E-9F08-542CD1EE9661}"/>
                </a:ext>
              </a:extLst>
            </p:cNvPr>
            <p:cNvSpPr/>
            <p:nvPr/>
          </p:nvSpPr>
          <p:spPr>
            <a:xfrm>
              <a:off x="5393467" y="5602838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1" name="Round Single Corner of Rectangle 90">
              <a:extLst>
                <a:ext uri="{FF2B5EF4-FFF2-40B4-BE49-F238E27FC236}">
                  <a16:creationId xmlns:a16="http://schemas.microsoft.com/office/drawing/2014/main" id="{F3803B09-5471-0342-8C8C-E7B1DDE5A7D2}"/>
                </a:ext>
              </a:extLst>
            </p:cNvPr>
            <p:cNvSpPr/>
            <p:nvPr/>
          </p:nvSpPr>
          <p:spPr>
            <a:xfrm>
              <a:off x="5856627" y="561710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2" name="Round Single Corner of Rectangle 91">
              <a:extLst>
                <a:ext uri="{FF2B5EF4-FFF2-40B4-BE49-F238E27FC236}">
                  <a16:creationId xmlns:a16="http://schemas.microsoft.com/office/drawing/2014/main" id="{19F5EBD2-687B-8443-A5D0-5A5A1E9EF5F5}"/>
                </a:ext>
              </a:extLst>
            </p:cNvPr>
            <p:cNvSpPr/>
            <p:nvPr/>
          </p:nvSpPr>
          <p:spPr>
            <a:xfrm>
              <a:off x="4483903" y="4721230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f</a:t>
              </a:r>
              <a:r>
                <a:rPr lang="en-US" baseline="-25000" dirty="0" err="1"/>
                <a:t>x</a:t>
              </a:r>
              <a:endParaRPr lang="en-US" dirty="0"/>
            </a:p>
          </p:txBody>
        </p:sp>
        <p:sp>
          <p:nvSpPr>
            <p:cNvPr id="93" name="Round Single Corner of Rectangle 92">
              <a:extLst>
                <a:ext uri="{FF2B5EF4-FFF2-40B4-BE49-F238E27FC236}">
                  <a16:creationId xmlns:a16="http://schemas.microsoft.com/office/drawing/2014/main" id="{7EE56B5B-3886-3C4D-99D8-351D38F9EA7B}"/>
                </a:ext>
              </a:extLst>
            </p:cNvPr>
            <p:cNvSpPr/>
            <p:nvPr/>
          </p:nvSpPr>
          <p:spPr>
            <a:xfrm>
              <a:off x="4947063" y="5182790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f</a:t>
              </a:r>
              <a:r>
                <a:rPr lang="en-US" baseline="-25000" dirty="0" err="1"/>
                <a:t>y</a:t>
              </a:r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229910-8580-934C-A1F9-AFE86FEC8FDA}"/>
              </a:ext>
            </a:extLst>
          </p:cNvPr>
          <p:cNvSpPr txBox="1"/>
          <p:nvPr/>
        </p:nvSpPr>
        <p:spPr>
          <a:xfrm>
            <a:off x="3662485" y="3998965"/>
            <a:ext cx="137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pixel coordinates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3D0B1-454F-5D3B-541B-06F676AEE75A}"/>
              </a:ext>
            </a:extLst>
          </p:cNvPr>
          <p:cNvSpPr txBox="1"/>
          <p:nvPr/>
        </p:nvSpPr>
        <p:spPr>
          <a:xfrm>
            <a:off x="8234938" y="4318683"/>
            <a:ext cx="137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2E2C4-6B31-A56D-0EF8-B6345EA31ECB}"/>
              </a:ext>
            </a:extLst>
          </p:cNvPr>
          <p:cNvSpPr txBox="1"/>
          <p:nvPr/>
        </p:nvSpPr>
        <p:spPr>
          <a:xfrm>
            <a:off x="3430051" y="1132932"/>
            <a:ext cx="532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the camera is at the origin looking towards Z</a:t>
            </a:r>
          </a:p>
        </p:txBody>
      </p:sp>
    </p:spTree>
    <p:extLst>
      <p:ext uri="{BB962C8B-B14F-4D97-AF65-F5344CB8AC3E}">
        <p14:creationId xmlns:p14="http://schemas.microsoft.com/office/powerpoint/2010/main" val="205808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DFBA3-9FF5-3EED-B8EB-DB30F006E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CBEC3-928F-8B3A-ED25-3EE0082B554B}"/>
              </a:ext>
            </a:extLst>
          </p:cNvPr>
          <p:cNvSpPr txBox="1"/>
          <p:nvPr/>
        </p:nvSpPr>
        <p:spPr>
          <a:xfrm>
            <a:off x="3850675" y="1103780"/>
            <a:ext cx="532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the camera is at an arbitrary location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B5C6BC0B-FB7C-8E14-0C4E-5C0A8A0B169C}"/>
              </a:ext>
            </a:extLst>
          </p:cNvPr>
          <p:cNvSpPr/>
          <p:nvPr/>
        </p:nvSpPr>
        <p:spPr>
          <a:xfrm>
            <a:off x="5494845" y="2251919"/>
            <a:ext cx="1600899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B7C9287C-D9F8-A379-5126-22C4C54C93ED}"/>
              </a:ext>
            </a:extLst>
          </p:cNvPr>
          <p:cNvSpPr/>
          <p:nvPr/>
        </p:nvSpPr>
        <p:spPr>
          <a:xfrm>
            <a:off x="10295067" y="2251920"/>
            <a:ext cx="737801" cy="195580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AEB244FD-5A93-581E-BE4C-7ED9D4C4A12B}"/>
              </a:ext>
            </a:extLst>
          </p:cNvPr>
          <p:cNvSpPr/>
          <p:nvPr/>
        </p:nvSpPr>
        <p:spPr>
          <a:xfrm>
            <a:off x="10470688" y="285534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4EB7041A-121E-F99A-11BD-99255AF6A06E}"/>
              </a:ext>
            </a:extLst>
          </p:cNvPr>
          <p:cNvSpPr/>
          <p:nvPr/>
        </p:nvSpPr>
        <p:spPr>
          <a:xfrm>
            <a:off x="10478122" y="32753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9" name="Round Single Corner of Rectangle 8">
            <a:extLst>
              <a:ext uri="{FF2B5EF4-FFF2-40B4-BE49-F238E27FC236}">
                <a16:creationId xmlns:a16="http://schemas.microsoft.com/office/drawing/2014/main" id="{3641A014-98AB-EAEE-95C7-ACE470BA912E}"/>
              </a:ext>
            </a:extLst>
          </p:cNvPr>
          <p:cNvSpPr/>
          <p:nvPr/>
        </p:nvSpPr>
        <p:spPr>
          <a:xfrm>
            <a:off x="10466356" y="2393739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422205E4-5E02-FFF3-94C1-171479A9FB99}"/>
              </a:ext>
            </a:extLst>
          </p:cNvPr>
          <p:cNvSpPr/>
          <p:nvPr/>
        </p:nvSpPr>
        <p:spPr>
          <a:xfrm>
            <a:off x="10478121" y="36953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Double Bracket 10">
            <a:extLst>
              <a:ext uri="{FF2B5EF4-FFF2-40B4-BE49-F238E27FC236}">
                <a16:creationId xmlns:a16="http://schemas.microsoft.com/office/drawing/2014/main" id="{DF249365-D20F-74D0-28FF-87CAEAE50D48}"/>
              </a:ext>
            </a:extLst>
          </p:cNvPr>
          <p:cNvSpPr/>
          <p:nvPr/>
        </p:nvSpPr>
        <p:spPr>
          <a:xfrm>
            <a:off x="2958582" y="2318826"/>
            <a:ext cx="737801" cy="149348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6D7A8C60-0C38-9A2F-6CD1-64A3211E037C}"/>
              </a:ext>
            </a:extLst>
          </p:cNvPr>
          <p:cNvSpPr/>
          <p:nvPr/>
        </p:nvSpPr>
        <p:spPr>
          <a:xfrm>
            <a:off x="3134203" y="29222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13" name="Round Single Corner of Rectangle 12">
            <a:extLst>
              <a:ext uri="{FF2B5EF4-FFF2-40B4-BE49-F238E27FC236}">
                <a16:creationId xmlns:a16="http://schemas.microsoft.com/office/drawing/2014/main" id="{56ED1C6C-6A1E-0909-4047-BFA805567FDC}"/>
              </a:ext>
            </a:extLst>
          </p:cNvPr>
          <p:cNvSpPr/>
          <p:nvPr/>
        </p:nvSpPr>
        <p:spPr>
          <a:xfrm>
            <a:off x="3141637" y="3342253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CD733C6E-4FAF-7ACE-75CF-B89C919F0F56}"/>
              </a:ext>
            </a:extLst>
          </p:cNvPr>
          <p:cNvSpPr/>
          <p:nvPr/>
        </p:nvSpPr>
        <p:spPr>
          <a:xfrm>
            <a:off x="3129871" y="2460645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1D24A27-CB2E-4DAA-11F9-677D78921945}"/>
              </a:ext>
            </a:extLst>
          </p:cNvPr>
          <p:cNvSpPr/>
          <p:nvPr/>
        </p:nvSpPr>
        <p:spPr>
          <a:xfrm flipH="1">
            <a:off x="3862399" y="2830439"/>
            <a:ext cx="1325570" cy="48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 Single Corner of Rectangle 16">
                <a:extLst>
                  <a:ext uri="{FF2B5EF4-FFF2-40B4-BE49-F238E27FC236}">
                    <a16:creationId xmlns:a16="http://schemas.microsoft.com/office/drawing/2014/main" id="{CAF8642D-3984-0815-F056-81C0D51AEC22}"/>
                  </a:ext>
                </a:extLst>
              </p:cNvPr>
              <p:cNvSpPr/>
              <p:nvPr/>
            </p:nvSpPr>
            <p:spPr>
              <a:xfrm>
                <a:off x="6121031" y="2408051"/>
                <a:ext cx="358283" cy="343075"/>
              </a:xfrm>
              <a:prstGeom prst="round1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ound Single Corner of Rectangle 16">
                <a:extLst>
                  <a:ext uri="{FF2B5EF4-FFF2-40B4-BE49-F238E27FC236}">
                    <a16:creationId xmlns:a16="http://schemas.microsoft.com/office/drawing/2014/main" id="{CAF8642D-3984-0815-F056-81C0D51AEC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031" y="2408051"/>
                <a:ext cx="358283" cy="343075"/>
              </a:xfrm>
              <a:prstGeom prst="round1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 Single Corner of Rectangle 17">
            <a:extLst>
              <a:ext uri="{FF2B5EF4-FFF2-40B4-BE49-F238E27FC236}">
                <a16:creationId xmlns:a16="http://schemas.microsoft.com/office/drawing/2014/main" id="{47259FBE-139D-58E9-7FB4-751E667FF7A9}"/>
              </a:ext>
            </a:extLst>
          </p:cNvPr>
          <p:cNvSpPr/>
          <p:nvPr/>
        </p:nvSpPr>
        <p:spPr>
          <a:xfrm>
            <a:off x="5657871" y="285534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9" name="Round Single Corner of Rectangle 18">
            <a:extLst>
              <a:ext uri="{FF2B5EF4-FFF2-40B4-BE49-F238E27FC236}">
                <a16:creationId xmlns:a16="http://schemas.microsoft.com/office/drawing/2014/main" id="{0A8A17D4-0069-A6A8-EFA9-8844242748DB}"/>
              </a:ext>
            </a:extLst>
          </p:cNvPr>
          <p:cNvSpPr/>
          <p:nvPr/>
        </p:nvSpPr>
        <p:spPr>
          <a:xfrm>
            <a:off x="6563103" y="239378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21" name="Round Single Corner of Rectangle 20">
            <a:extLst>
              <a:ext uri="{FF2B5EF4-FFF2-40B4-BE49-F238E27FC236}">
                <a16:creationId xmlns:a16="http://schemas.microsoft.com/office/drawing/2014/main" id="{36B52365-70D2-446A-097D-47A33765C6E6}"/>
              </a:ext>
            </a:extLst>
          </p:cNvPr>
          <p:cNvSpPr/>
          <p:nvPr/>
        </p:nvSpPr>
        <p:spPr>
          <a:xfrm>
            <a:off x="6563103" y="285534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3" name="Round Single Corner of Rectangle 22">
            <a:extLst>
              <a:ext uri="{FF2B5EF4-FFF2-40B4-BE49-F238E27FC236}">
                <a16:creationId xmlns:a16="http://schemas.microsoft.com/office/drawing/2014/main" id="{1BD6E821-0C52-A70E-216C-87F611BCC61B}"/>
              </a:ext>
            </a:extLst>
          </p:cNvPr>
          <p:cNvSpPr/>
          <p:nvPr/>
        </p:nvSpPr>
        <p:spPr>
          <a:xfrm>
            <a:off x="5665305" y="32753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4" name="Round Single Corner of Rectangle 23">
            <a:extLst>
              <a:ext uri="{FF2B5EF4-FFF2-40B4-BE49-F238E27FC236}">
                <a16:creationId xmlns:a16="http://schemas.microsoft.com/office/drawing/2014/main" id="{9B044736-D628-428D-0A5E-77A4D755BD18}"/>
              </a:ext>
            </a:extLst>
          </p:cNvPr>
          <p:cNvSpPr/>
          <p:nvPr/>
        </p:nvSpPr>
        <p:spPr>
          <a:xfrm>
            <a:off x="6128465" y="328961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5" name="Round Single Corner of Rectangle 24">
            <a:extLst>
              <a:ext uri="{FF2B5EF4-FFF2-40B4-BE49-F238E27FC236}">
                <a16:creationId xmlns:a16="http://schemas.microsoft.com/office/drawing/2014/main" id="{94FC3F8C-340A-A899-04D7-E52926406656}"/>
              </a:ext>
            </a:extLst>
          </p:cNvPr>
          <p:cNvSpPr/>
          <p:nvPr/>
        </p:nvSpPr>
        <p:spPr>
          <a:xfrm>
            <a:off x="6563103" y="32753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7" name="Round Single Corner of Rectangle 26">
            <a:extLst>
              <a:ext uri="{FF2B5EF4-FFF2-40B4-BE49-F238E27FC236}">
                <a16:creationId xmlns:a16="http://schemas.microsoft.com/office/drawing/2014/main" id="{E00FF83F-23E2-594D-7FD4-2762B5298F69}"/>
              </a:ext>
            </a:extLst>
          </p:cNvPr>
          <p:cNvSpPr/>
          <p:nvPr/>
        </p:nvSpPr>
        <p:spPr>
          <a:xfrm>
            <a:off x="5653539" y="2393739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</a:t>
            </a:r>
            <a:r>
              <a:rPr lang="en-US" baseline="-25000" dirty="0" err="1"/>
              <a:t>x</a:t>
            </a:r>
            <a:endParaRPr lang="en-US" dirty="0"/>
          </a:p>
        </p:txBody>
      </p:sp>
      <p:sp>
        <p:nvSpPr>
          <p:cNvPr id="28" name="Round Single Corner of Rectangle 27">
            <a:extLst>
              <a:ext uri="{FF2B5EF4-FFF2-40B4-BE49-F238E27FC236}">
                <a16:creationId xmlns:a16="http://schemas.microsoft.com/office/drawing/2014/main" id="{EFB933FC-F19F-F22B-EF2A-D7D6CDF6E765}"/>
              </a:ext>
            </a:extLst>
          </p:cNvPr>
          <p:cNvSpPr/>
          <p:nvPr/>
        </p:nvSpPr>
        <p:spPr>
          <a:xfrm>
            <a:off x="6116699" y="2855299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</a:t>
            </a:r>
            <a:r>
              <a:rPr lang="en-US" baseline="-25000" dirty="0" err="1"/>
              <a:t>y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6CC028-7DDE-8A9C-E0A1-EDD29E473F9B}"/>
              </a:ext>
            </a:extLst>
          </p:cNvPr>
          <p:cNvSpPr txBox="1"/>
          <p:nvPr/>
        </p:nvSpPr>
        <p:spPr>
          <a:xfrm>
            <a:off x="2812093" y="3998965"/>
            <a:ext cx="137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pixel coordinates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00C32-02F8-38F9-8DAB-0ACEB76DE8B4}"/>
              </a:ext>
            </a:extLst>
          </p:cNvPr>
          <p:cNvSpPr txBox="1"/>
          <p:nvPr/>
        </p:nvSpPr>
        <p:spPr>
          <a:xfrm>
            <a:off x="10027162" y="4318683"/>
            <a:ext cx="137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 coordinates</a:t>
            </a:r>
          </a:p>
        </p:txBody>
      </p:sp>
      <p:sp>
        <p:nvSpPr>
          <p:cNvPr id="31" name="Double Bracket 30">
            <a:extLst>
              <a:ext uri="{FF2B5EF4-FFF2-40B4-BE49-F238E27FC236}">
                <a16:creationId xmlns:a16="http://schemas.microsoft.com/office/drawing/2014/main" id="{38BD4C1E-BACB-D466-BD15-338E015D79B5}"/>
              </a:ext>
            </a:extLst>
          </p:cNvPr>
          <p:cNvSpPr/>
          <p:nvPr/>
        </p:nvSpPr>
        <p:spPr>
          <a:xfrm>
            <a:off x="7506044" y="2252215"/>
            <a:ext cx="2238156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 Single Corner of Rectangle 32">
                <a:extLst>
                  <a:ext uri="{FF2B5EF4-FFF2-40B4-BE49-F238E27FC236}">
                    <a16:creationId xmlns:a16="http://schemas.microsoft.com/office/drawing/2014/main" id="{7F941283-9507-3F9A-068B-4A5020C47334}"/>
                  </a:ext>
                </a:extLst>
              </p:cNvPr>
              <p:cNvSpPr/>
              <p:nvPr/>
            </p:nvSpPr>
            <p:spPr>
              <a:xfrm>
                <a:off x="8144182" y="2399203"/>
                <a:ext cx="461805" cy="343075"/>
              </a:xfrm>
              <a:prstGeom prst="round1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400" i="1" dirty="0"/>
              </a:p>
            </p:txBody>
          </p:sp>
        </mc:Choice>
        <mc:Fallback xmlns="">
          <p:sp>
            <p:nvSpPr>
              <p:cNvPr id="33" name="Round Single Corner of Rectangle 32">
                <a:extLst>
                  <a:ext uri="{FF2B5EF4-FFF2-40B4-BE49-F238E27FC236}">
                    <a16:creationId xmlns:a16="http://schemas.microsoft.com/office/drawing/2014/main" id="{7F941283-9507-3F9A-068B-4A5020C473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182" y="2399203"/>
                <a:ext cx="461805" cy="343075"/>
              </a:xfrm>
              <a:prstGeom prst="round1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ound Single Corner of Rectangle 33">
            <a:extLst>
              <a:ext uri="{FF2B5EF4-FFF2-40B4-BE49-F238E27FC236}">
                <a16:creationId xmlns:a16="http://schemas.microsoft.com/office/drawing/2014/main" id="{07BA7496-B182-C960-0AC4-960A4D865FBB}"/>
              </a:ext>
            </a:extLst>
          </p:cNvPr>
          <p:cNvSpPr/>
          <p:nvPr/>
        </p:nvSpPr>
        <p:spPr>
          <a:xfrm>
            <a:off x="7644446" y="2855640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r21</a:t>
            </a:r>
          </a:p>
        </p:txBody>
      </p:sp>
      <p:sp>
        <p:nvSpPr>
          <p:cNvPr id="35" name="Round Single Corner of Rectangle 34">
            <a:extLst>
              <a:ext uri="{FF2B5EF4-FFF2-40B4-BE49-F238E27FC236}">
                <a16:creationId xmlns:a16="http://schemas.microsoft.com/office/drawing/2014/main" id="{A149C2B7-63FD-DD79-DD96-BAE1BE02701A}"/>
              </a:ext>
            </a:extLst>
          </p:cNvPr>
          <p:cNvSpPr/>
          <p:nvPr/>
        </p:nvSpPr>
        <p:spPr>
          <a:xfrm>
            <a:off x="8659406" y="2394080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r13</a:t>
            </a:r>
          </a:p>
        </p:txBody>
      </p:sp>
      <p:sp>
        <p:nvSpPr>
          <p:cNvPr id="36" name="Round Single Corner of Rectangle 35">
            <a:extLst>
              <a:ext uri="{FF2B5EF4-FFF2-40B4-BE49-F238E27FC236}">
                <a16:creationId xmlns:a16="http://schemas.microsoft.com/office/drawing/2014/main" id="{B2269A10-74A6-5406-72D5-2189154BA053}"/>
              </a:ext>
            </a:extLst>
          </p:cNvPr>
          <p:cNvSpPr/>
          <p:nvPr/>
        </p:nvSpPr>
        <p:spPr>
          <a:xfrm>
            <a:off x="9159142" y="2408347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t1</a:t>
            </a:r>
          </a:p>
        </p:txBody>
      </p:sp>
      <p:sp>
        <p:nvSpPr>
          <p:cNvPr id="37" name="Round Single Corner of Rectangle 36">
            <a:extLst>
              <a:ext uri="{FF2B5EF4-FFF2-40B4-BE49-F238E27FC236}">
                <a16:creationId xmlns:a16="http://schemas.microsoft.com/office/drawing/2014/main" id="{C46CC9FF-F20D-F287-AD5B-D99478FCBDEE}"/>
              </a:ext>
            </a:extLst>
          </p:cNvPr>
          <p:cNvSpPr/>
          <p:nvPr/>
        </p:nvSpPr>
        <p:spPr>
          <a:xfrm>
            <a:off x="8659406" y="2855640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r23</a:t>
            </a:r>
          </a:p>
        </p:txBody>
      </p:sp>
      <p:sp>
        <p:nvSpPr>
          <p:cNvPr id="38" name="Round Single Corner of Rectangle 37">
            <a:extLst>
              <a:ext uri="{FF2B5EF4-FFF2-40B4-BE49-F238E27FC236}">
                <a16:creationId xmlns:a16="http://schemas.microsoft.com/office/drawing/2014/main" id="{F1D95205-575B-BF20-677A-A9815CFD429C}"/>
              </a:ext>
            </a:extLst>
          </p:cNvPr>
          <p:cNvSpPr/>
          <p:nvPr/>
        </p:nvSpPr>
        <p:spPr>
          <a:xfrm>
            <a:off x="9159142" y="2855640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t2</a:t>
            </a:r>
          </a:p>
        </p:txBody>
      </p:sp>
      <p:sp>
        <p:nvSpPr>
          <p:cNvPr id="39" name="Round Single Corner of Rectangle 38">
            <a:extLst>
              <a:ext uri="{FF2B5EF4-FFF2-40B4-BE49-F238E27FC236}">
                <a16:creationId xmlns:a16="http://schemas.microsoft.com/office/drawing/2014/main" id="{B138C926-78E4-064B-CCA7-98286A808011}"/>
              </a:ext>
            </a:extLst>
          </p:cNvPr>
          <p:cNvSpPr/>
          <p:nvPr/>
        </p:nvSpPr>
        <p:spPr>
          <a:xfrm>
            <a:off x="7651880" y="3275643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r31</a:t>
            </a:r>
          </a:p>
        </p:txBody>
      </p:sp>
      <p:sp>
        <p:nvSpPr>
          <p:cNvPr id="40" name="Round Single Corner of Rectangle 39">
            <a:extLst>
              <a:ext uri="{FF2B5EF4-FFF2-40B4-BE49-F238E27FC236}">
                <a16:creationId xmlns:a16="http://schemas.microsoft.com/office/drawing/2014/main" id="{68718CEF-9BF5-D91A-F4B9-951855F31566}"/>
              </a:ext>
            </a:extLst>
          </p:cNvPr>
          <p:cNvSpPr/>
          <p:nvPr/>
        </p:nvSpPr>
        <p:spPr>
          <a:xfrm>
            <a:off x="8151616" y="3280766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r32</a:t>
            </a:r>
          </a:p>
        </p:txBody>
      </p:sp>
      <p:sp>
        <p:nvSpPr>
          <p:cNvPr id="41" name="Round Single Corner of Rectangle 40">
            <a:extLst>
              <a:ext uri="{FF2B5EF4-FFF2-40B4-BE49-F238E27FC236}">
                <a16:creationId xmlns:a16="http://schemas.microsoft.com/office/drawing/2014/main" id="{43DB4C7F-4D9C-0BF5-710E-6A6255D00503}"/>
              </a:ext>
            </a:extLst>
          </p:cNvPr>
          <p:cNvSpPr/>
          <p:nvPr/>
        </p:nvSpPr>
        <p:spPr>
          <a:xfrm>
            <a:off x="8659406" y="3275643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r33</a:t>
            </a:r>
          </a:p>
        </p:txBody>
      </p:sp>
      <p:sp>
        <p:nvSpPr>
          <p:cNvPr id="42" name="Round Single Corner of Rectangle 41">
            <a:extLst>
              <a:ext uri="{FF2B5EF4-FFF2-40B4-BE49-F238E27FC236}">
                <a16:creationId xmlns:a16="http://schemas.microsoft.com/office/drawing/2014/main" id="{723CA9F7-E10B-253F-D1C6-4F7FEA9B615B}"/>
              </a:ext>
            </a:extLst>
          </p:cNvPr>
          <p:cNvSpPr/>
          <p:nvPr/>
        </p:nvSpPr>
        <p:spPr>
          <a:xfrm>
            <a:off x="9159142" y="3289910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t3</a:t>
            </a:r>
          </a:p>
        </p:txBody>
      </p:sp>
      <p:sp>
        <p:nvSpPr>
          <p:cNvPr id="43" name="Round Single Corner of Rectangle 42">
            <a:extLst>
              <a:ext uri="{FF2B5EF4-FFF2-40B4-BE49-F238E27FC236}">
                <a16:creationId xmlns:a16="http://schemas.microsoft.com/office/drawing/2014/main" id="{BA4E3280-ADBA-1204-84BE-A9CBDFC43C5D}"/>
              </a:ext>
            </a:extLst>
          </p:cNvPr>
          <p:cNvSpPr/>
          <p:nvPr/>
        </p:nvSpPr>
        <p:spPr>
          <a:xfrm>
            <a:off x="7640114" y="2394035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r11</a:t>
            </a:r>
          </a:p>
        </p:txBody>
      </p:sp>
      <p:sp>
        <p:nvSpPr>
          <p:cNvPr id="44" name="Round Single Corner of Rectangle 43">
            <a:extLst>
              <a:ext uri="{FF2B5EF4-FFF2-40B4-BE49-F238E27FC236}">
                <a16:creationId xmlns:a16="http://schemas.microsoft.com/office/drawing/2014/main" id="{51D7BB92-0BAC-1595-4D35-813E7DEDDBAB}"/>
              </a:ext>
            </a:extLst>
          </p:cNvPr>
          <p:cNvSpPr/>
          <p:nvPr/>
        </p:nvSpPr>
        <p:spPr>
          <a:xfrm>
            <a:off x="8139850" y="2846451"/>
            <a:ext cx="461805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r22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30D3EE-845C-6B70-A605-B57FEAC6B86B}"/>
              </a:ext>
            </a:extLst>
          </p:cNvPr>
          <p:cNvSpPr txBox="1"/>
          <p:nvPr/>
        </p:nvSpPr>
        <p:spPr>
          <a:xfrm>
            <a:off x="5875276" y="4005555"/>
            <a:ext cx="137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intrinsic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1FCB18-97E0-00EE-0804-CDBA82C273BC}"/>
              </a:ext>
            </a:extLst>
          </p:cNvPr>
          <p:cNvSpPr txBox="1"/>
          <p:nvPr/>
        </p:nvSpPr>
        <p:spPr>
          <a:xfrm>
            <a:off x="8171771" y="3996748"/>
            <a:ext cx="137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extrinsic</a:t>
            </a:r>
          </a:p>
        </p:txBody>
      </p:sp>
    </p:spTree>
    <p:extLst>
      <p:ext uri="{BB962C8B-B14F-4D97-AF65-F5344CB8AC3E}">
        <p14:creationId xmlns:p14="http://schemas.microsoft.com/office/powerpoint/2010/main" val="84418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pinhole camera?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BDB81F-DD48-9F31-4DD7-59EC83054372}"/>
                  </a:ext>
                </a:extLst>
              </p14:cNvPr>
              <p14:cNvContentPartPr/>
              <p14:nvPr/>
            </p14:nvContentPartPr>
            <p14:xfrm>
              <a:off x="356400" y="942840"/>
              <a:ext cx="11212920" cy="404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BDB81F-DD48-9F31-4DD7-59EC830543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200" y="926640"/>
                <a:ext cx="11245320" cy="407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240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only allows little light through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BAE7F02-C827-D640-AC8C-B40879042718}"/>
              </a:ext>
            </a:extLst>
          </p:cNvPr>
          <p:cNvSpPr/>
          <p:nvPr/>
        </p:nvSpPr>
        <p:spPr>
          <a:xfrm>
            <a:off x="6506230" y="3275654"/>
            <a:ext cx="166298" cy="15334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01" y="3617163"/>
            <a:ext cx="2060544" cy="21224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faint image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447123-5321-1945-B015-A75923758191}"/>
              </a:ext>
            </a:extLst>
          </p:cNvPr>
          <p:cNvSpPr/>
          <p:nvPr/>
        </p:nvSpPr>
        <p:spPr>
          <a:xfrm>
            <a:off x="6729281" y="1946362"/>
            <a:ext cx="721112" cy="706114"/>
          </a:xfrm>
          <a:prstGeom prst="ellipse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77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hole: many superposed images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BAE7F02-C827-D640-AC8C-B40879042718}"/>
              </a:ext>
            </a:extLst>
          </p:cNvPr>
          <p:cNvSpPr/>
          <p:nvPr/>
        </p:nvSpPr>
        <p:spPr>
          <a:xfrm>
            <a:off x="6302173" y="3087491"/>
            <a:ext cx="574412" cy="5296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01" y="3617163"/>
            <a:ext cx="2060544" cy="212244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8F0F2A6-DB6F-DC46-BF96-C456AFC6D1F6}"/>
              </a:ext>
            </a:extLst>
          </p:cNvPr>
          <p:cNvSpPr/>
          <p:nvPr/>
        </p:nvSpPr>
        <p:spPr>
          <a:xfrm>
            <a:off x="6541871" y="18437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CB2D04-CD3F-ED48-B1C6-BA592024AD7E}"/>
              </a:ext>
            </a:extLst>
          </p:cNvPr>
          <p:cNvSpPr/>
          <p:nvPr/>
        </p:nvSpPr>
        <p:spPr>
          <a:xfrm>
            <a:off x="6729281" y="2152147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452004-755B-6F47-9FDF-30C19276C517}"/>
              </a:ext>
            </a:extLst>
          </p:cNvPr>
          <p:cNvSpPr/>
          <p:nvPr/>
        </p:nvSpPr>
        <p:spPr>
          <a:xfrm>
            <a:off x="6963206" y="1937861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F86963-3D7E-3C46-818B-0F80E6705FC3}"/>
              </a:ext>
            </a:extLst>
          </p:cNvPr>
          <p:cNvSpPr/>
          <p:nvPr/>
        </p:nvSpPr>
        <p:spPr>
          <a:xfrm>
            <a:off x="6762912" y="17421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62458C-C60D-8D44-A8B9-DF112E71AF2E}"/>
              </a:ext>
            </a:extLst>
          </p:cNvPr>
          <p:cNvSpPr/>
          <p:nvPr/>
        </p:nvSpPr>
        <p:spPr>
          <a:xfrm>
            <a:off x="6576602" y="2051124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88CAA3-74BD-C54C-BBD4-B786F375BF2F}"/>
              </a:ext>
            </a:extLst>
          </p:cNvPr>
          <p:cNvSpPr/>
          <p:nvPr/>
        </p:nvSpPr>
        <p:spPr>
          <a:xfrm>
            <a:off x="6821607" y="2095199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blurry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C1E3ED-3925-EF4D-8001-E90A9391322B}"/>
              </a:ext>
            </a:extLst>
          </p:cNvPr>
          <p:cNvSpPr txBox="1"/>
          <p:nvPr/>
        </p:nvSpPr>
        <p:spPr>
          <a:xfrm>
            <a:off x="8156598" y="1825581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more light!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06A3504-0FC8-737F-4A07-043119362CE8}"/>
                  </a:ext>
                </a:extLst>
              </p14:cNvPr>
              <p14:cNvContentPartPr/>
              <p14:nvPr/>
            </p14:nvContentPartPr>
            <p14:xfrm>
              <a:off x="5648760" y="1956960"/>
              <a:ext cx="1987920" cy="2436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06A3504-0FC8-737F-4A07-043119362C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2560" y="1940760"/>
                <a:ext cx="2020320" cy="246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719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improve light and avoid blur?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BAE7F02-C827-D640-AC8C-B40879042718}"/>
              </a:ext>
            </a:extLst>
          </p:cNvPr>
          <p:cNvSpPr/>
          <p:nvPr/>
        </p:nvSpPr>
        <p:spPr>
          <a:xfrm>
            <a:off x="6302173" y="3087491"/>
            <a:ext cx="574412" cy="5296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01" y="3617163"/>
            <a:ext cx="2060544" cy="212244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8F0F2A6-DB6F-DC46-BF96-C456AFC6D1F6}"/>
              </a:ext>
            </a:extLst>
          </p:cNvPr>
          <p:cNvSpPr/>
          <p:nvPr/>
        </p:nvSpPr>
        <p:spPr>
          <a:xfrm>
            <a:off x="6541871" y="18437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CB2D04-CD3F-ED48-B1C6-BA592024AD7E}"/>
              </a:ext>
            </a:extLst>
          </p:cNvPr>
          <p:cNvSpPr/>
          <p:nvPr/>
        </p:nvSpPr>
        <p:spPr>
          <a:xfrm>
            <a:off x="6729281" y="2152147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452004-755B-6F47-9FDF-30C19276C517}"/>
              </a:ext>
            </a:extLst>
          </p:cNvPr>
          <p:cNvSpPr/>
          <p:nvPr/>
        </p:nvSpPr>
        <p:spPr>
          <a:xfrm>
            <a:off x="6963206" y="1937861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F86963-3D7E-3C46-818B-0F80E6705FC3}"/>
              </a:ext>
            </a:extLst>
          </p:cNvPr>
          <p:cNvSpPr/>
          <p:nvPr/>
        </p:nvSpPr>
        <p:spPr>
          <a:xfrm>
            <a:off x="6762912" y="17421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62458C-C60D-8D44-A8B9-DF112E71AF2E}"/>
              </a:ext>
            </a:extLst>
          </p:cNvPr>
          <p:cNvSpPr/>
          <p:nvPr/>
        </p:nvSpPr>
        <p:spPr>
          <a:xfrm>
            <a:off x="6576602" y="2051124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88CAA3-74BD-C54C-BBD4-B786F375BF2F}"/>
              </a:ext>
            </a:extLst>
          </p:cNvPr>
          <p:cNvSpPr/>
          <p:nvPr/>
        </p:nvSpPr>
        <p:spPr>
          <a:xfrm>
            <a:off x="6821607" y="2095199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blurry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C1E3ED-3925-EF4D-8001-E90A9391322B}"/>
              </a:ext>
            </a:extLst>
          </p:cNvPr>
          <p:cNvSpPr txBox="1"/>
          <p:nvPr/>
        </p:nvSpPr>
        <p:spPr>
          <a:xfrm>
            <a:off x="8156598" y="1825581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more light!</a:t>
            </a:r>
          </a:p>
        </p:txBody>
      </p:sp>
    </p:spTree>
    <p:extLst>
      <p:ext uri="{BB962C8B-B14F-4D97-AF65-F5344CB8AC3E}">
        <p14:creationId xmlns:p14="http://schemas.microsoft.com/office/powerpoint/2010/main" val="3266389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improves light efficiency, but 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01" y="3617163"/>
            <a:ext cx="2060544" cy="21224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sharp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C1E3ED-3925-EF4D-8001-E90A9391322B}"/>
              </a:ext>
            </a:extLst>
          </p:cNvPr>
          <p:cNvSpPr txBox="1"/>
          <p:nvPr/>
        </p:nvSpPr>
        <p:spPr>
          <a:xfrm>
            <a:off x="8156598" y="182558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light!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664789-6092-B648-B1B3-35021E2147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</a:blip>
          <a:stretch>
            <a:fillRect/>
          </a:stretch>
        </p:blipFill>
        <p:spPr>
          <a:xfrm rot="16832078">
            <a:off x="6193942" y="2994559"/>
            <a:ext cx="723779" cy="7399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AE898D-165F-5449-A49F-858B892AD4DF}"/>
              </a:ext>
            </a:extLst>
          </p:cNvPr>
          <p:cNvSpPr txBox="1"/>
          <p:nvPr/>
        </p:nvSpPr>
        <p:spPr>
          <a:xfrm>
            <a:off x="5724637" y="313774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F35C30-533B-1849-A2C1-3259DA9E3D3E}"/>
              </a:ext>
            </a:extLst>
          </p:cNvPr>
          <p:cNvSpPr/>
          <p:nvPr/>
        </p:nvSpPr>
        <p:spPr>
          <a:xfrm>
            <a:off x="6729281" y="1946362"/>
            <a:ext cx="721112" cy="706114"/>
          </a:xfrm>
          <a:prstGeom prst="ellipse">
            <a:avLst/>
          </a:prstGeom>
          <a:solidFill>
            <a:srgbClr val="00B0F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EDA1DA-2D19-A859-A3A5-F3FD120ED303}"/>
                  </a:ext>
                </a:extLst>
              </p14:cNvPr>
              <p14:cNvContentPartPr/>
              <p14:nvPr/>
            </p14:nvContentPartPr>
            <p14:xfrm>
              <a:off x="945360" y="1423080"/>
              <a:ext cx="7090200" cy="1540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EDA1DA-2D19-A859-A3A5-F3FD120ED3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9160" y="1406880"/>
                <a:ext cx="7122600" cy="157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3102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only focusses part of the world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894" y="4403791"/>
            <a:ext cx="2060544" cy="21224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blurry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664789-6092-B648-B1B3-35021E2147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</a:blip>
          <a:stretch>
            <a:fillRect/>
          </a:stretch>
        </p:blipFill>
        <p:spPr>
          <a:xfrm rot="16832078">
            <a:off x="6193942" y="2994559"/>
            <a:ext cx="723779" cy="7399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AE898D-165F-5449-A49F-858B892AD4DF}"/>
              </a:ext>
            </a:extLst>
          </p:cNvPr>
          <p:cNvSpPr txBox="1"/>
          <p:nvPr/>
        </p:nvSpPr>
        <p:spPr>
          <a:xfrm>
            <a:off x="5724637" y="313774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F35C30-533B-1849-A2C1-3259DA9E3D3E}"/>
              </a:ext>
            </a:extLst>
          </p:cNvPr>
          <p:cNvSpPr/>
          <p:nvPr/>
        </p:nvSpPr>
        <p:spPr>
          <a:xfrm>
            <a:off x="6729281" y="1946362"/>
            <a:ext cx="721112" cy="706114"/>
          </a:xfrm>
          <a:prstGeom prst="ellipse">
            <a:avLst/>
          </a:prstGeom>
          <a:solidFill>
            <a:srgbClr val="00B0F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784008-0826-6342-825D-2937E995C895}"/>
              </a:ext>
            </a:extLst>
          </p:cNvPr>
          <p:cNvSpPr/>
          <p:nvPr/>
        </p:nvSpPr>
        <p:spPr>
          <a:xfrm>
            <a:off x="6541871" y="18437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6C85A6-3427-5A4A-B4C4-BC387AAB1294}"/>
              </a:ext>
            </a:extLst>
          </p:cNvPr>
          <p:cNvSpPr/>
          <p:nvPr/>
        </p:nvSpPr>
        <p:spPr>
          <a:xfrm>
            <a:off x="6729281" y="2152147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F354F6-65DA-B746-8926-6A2E22BEDF1B}"/>
              </a:ext>
            </a:extLst>
          </p:cNvPr>
          <p:cNvSpPr/>
          <p:nvPr/>
        </p:nvSpPr>
        <p:spPr>
          <a:xfrm>
            <a:off x="6963206" y="1937861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4073E7-8B38-1E4E-9382-E88265AC2647}"/>
              </a:ext>
            </a:extLst>
          </p:cNvPr>
          <p:cNvSpPr/>
          <p:nvPr/>
        </p:nvSpPr>
        <p:spPr>
          <a:xfrm>
            <a:off x="6762912" y="17421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4FACDE-3B16-4C40-8EFB-2E3125289EEB}"/>
              </a:ext>
            </a:extLst>
          </p:cNvPr>
          <p:cNvSpPr/>
          <p:nvPr/>
        </p:nvSpPr>
        <p:spPr>
          <a:xfrm>
            <a:off x="6576602" y="2051124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BB4F42-C17F-FC42-A620-91E4DC2F05A3}"/>
              </a:ext>
            </a:extLst>
          </p:cNvPr>
          <p:cNvSpPr/>
          <p:nvPr/>
        </p:nvSpPr>
        <p:spPr>
          <a:xfrm>
            <a:off x="6821607" y="2095199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67EC8D-57C0-7245-914A-4513FF67C4A5}"/>
              </a:ext>
            </a:extLst>
          </p:cNvPr>
          <p:cNvCxnSpPr>
            <a:cxnSpLocks/>
          </p:cNvCxnSpPr>
          <p:nvPr/>
        </p:nvCxnSpPr>
        <p:spPr>
          <a:xfrm flipH="1">
            <a:off x="6690493" y="4431228"/>
            <a:ext cx="430571" cy="10354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1A7AE43-9232-A14A-8FE6-E9FDE126D352}"/>
              </a:ext>
            </a:extLst>
          </p:cNvPr>
          <p:cNvSpPr txBox="1"/>
          <p:nvPr/>
        </p:nvSpPr>
        <p:spPr>
          <a:xfrm>
            <a:off x="7102721" y="4794121"/>
            <a:ext cx="4505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depth of field</a:t>
            </a:r>
          </a:p>
          <a:p>
            <a:r>
              <a:rPr lang="en-US" dirty="0"/>
              <a:t>range of depths for which image is sharp</a:t>
            </a:r>
          </a:p>
        </p:txBody>
      </p:sp>
    </p:spTree>
    <p:extLst>
      <p:ext uri="{BB962C8B-B14F-4D97-AF65-F5344CB8AC3E}">
        <p14:creationId xmlns:p14="http://schemas.microsoft.com/office/powerpoint/2010/main" val="299555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C59C9-B13A-4041-AA55-437F1619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Finite-sized pinhole = aperture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1956E-06A3-EF41-9146-E1436A4E9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9" r="32292"/>
          <a:stretch/>
        </p:blipFill>
        <p:spPr>
          <a:xfrm>
            <a:off x="1032520" y="1581912"/>
            <a:ext cx="4591812" cy="4140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76162BC-7899-1F4B-855A-7DB84FD37719}"/>
              </a:ext>
            </a:extLst>
          </p:cNvPr>
          <p:cNvCxnSpPr>
            <a:cxnSpLocks/>
          </p:cNvCxnSpPr>
          <p:nvPr/>
        </p:nvCxnSpPr>
        <p:spPr>
          <a:xfrm>
            <a:off x="4166749" y="2139696"/>
            <a:ext cx="1" cy="6386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AFD77C-A68A-5146-81DE-A5F32432D700}"/>
              </a:ext>
            </a:extLst>
          </p:cNvPr>
          <p:cNvSpPr txBox="1"/>
          <p:nvPr/>
        </p:nvSpPr>
        <p:spPr>
          <a:xfrm>
            <a:off x="2884932" y="2274361"/>
            <a:ext cx="137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diameter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D0ADC6-4FBC-CF48-932A-31F50475F071}"/>
                  </a:ext>
                </a:extLst>
              </p:cNvPr>
              <p:cNvSpPr txBox="1"/>
              <p:nvPr/>
            </p:nvSpPr>
            <p:spPr>
              <a:xfrm>
                <a:off x="9701145" y="2047546"/>
                <a:ext cx="226344" cy="524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D0ADC6-4FBC-CF48-932A-31F50475F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145" y="2047546"/>
                <a:ext cx="226344" cy="524759"/>
              </a:xfrm>
              <a:prstGeom prst="rect">
                <a:avLst/>
              </a:prstGeom>
              <a:blipFill>
                <a:blip r:embed="rId3"/>
                <a:stretch>
                  <a:fillRect l="-26316" t="-7143" r="-2631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D00AC33-A37F-4A45-8D03-7C0F0BC74C01}"/>
              </a:ext>
            </a:extLst>
          </p:cNvPr>
          <p:cNvSpPr txBox="1"/>
          <p:nvPr/>
        </p:nvSpPr>
        <p:spPr>
          <a:xfrm>
            <a:off x="6113516" y="2125260"/>
            <a:ext cx="381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 specification is a fraction: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440F5-9DBF-F24B-BE97-233EE9D61CFC}"/>
              </a:ext>
            </a:extLst>
          </p:cNvPr>
          <p:cNvSpPr txBox="1"/>
          <p:nvPr/>
        </p:nvSpPr>
        <p:spPr>
          <a:xfrm>
            <a:off x="2994659" y="3151476"/>
            <a:ext cx="163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 fraction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C7E98E-327D-B04E-BBB5-45F44BCBC655}"/>
              </a:ext>
            </a:extLst>
          </p:cNvPr>
          <p:cNvSpPr txBox="1"/>
          <p:nvPr/>
        </p:nvSpPr>
        <p:spPr>
          <a:xfrm>
            <a:off x="3092195" y="5235447"/>
            <a:ext cx="163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fraction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621FB7-7363-6848-8736-2C347B745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50" t="42654" r="21100" b="23125"/>
          <a:stretch/>
        </p:blipFill>
        <p:spPr>
          <a:xfrm>
            <a:off x="5742431" y="3308096"/>
            <a:ext cx="5788583" cy="241401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01D0205-988C-F44F-84DF-27E9DAF8AECD}"/>
              </a:ext>
            </a:extLst>
          </p:cNvPr>
          <p:cNvSpPr/>
          <p:nvPr/>
        </p:nvSpPr>
        <p:spPr>
          <a:xfrm>
            <a:off x="8988552" y="3308096"/>
            <a:ext cx="1225296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E15F6-126D-2F42-B8F1-ACE26D4C5BAB}"/>
              </a:ext>
            </a:extLst>
          </p:cNvPr>
          <p:cNvSpPr txBox="1"/>
          <p:nvPr/>
        </p:nvSpPr>
        <p:spPr>
          <a:xfrm>
            <a:off x="7586471" y="2864623"/>
            <a:ext cx="356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called f-number of a lens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EEC55-FFBE-6C43-9AB8-779CE171CFA0}"/>
              </a:ext>
            </a:extLst>
          </p:cNvPr>
          <p:cNvSpPr/>
          <p:nvPr/>
        </p:nvSpPr>
        <p:spPr>
          <a:xfrm>
            <a:off x="2475452" y="5715678"/>
            <a:ext cx="32079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hlinkClick r:id="rId5"/>
              </a:rPr>
              <a:t>https://www.dpreview.com/forums/post/59717839</a:t>
            </a:r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CCE97-5F8F-F84C-8FEB-CA022420A8AF}"/>
              </a:ext>
            </a:extLst>
          </p:cNvPr>
          <p:cNvSpPr/>
          <p:nvPr/>
        </p:nvSpPr>
        <p:spPr>
          <a:xfrm>
            <a:off x="10349280" y="5715678"/>
            <a:ext cx="11817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amazon purchase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48751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2FE1-8B10-8044-91CD-A5452328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 depends on aperture size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73942-BDBA-8149-8F84-762FACA0A581}"/>
              </a:ext>
            </a:extLst>
          </p:cNvPr>
          <p:cNvSpPr txBox="1"/>
          <p:nvPr/>
        </p:nvSpPr>
        <p:spPr>
          <a:xfrm>
            <a:off x="1741747" y="1581179"/>
            <a:ext cx="223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light allows fast shutter speed – good for dark scenes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04384-3DBE-0C47-BDD2-4FA89C0D5D40}"/>
              </a:ext>
            </a:extLst>
          </p:cNvPr>
          <p:cNvSpPr txBox="1"/>
          <p:nvPr/>
        </p:nvSpPr>
        <p:spPr>
          <a:xfrm>
            <a:off x="8804771" y="1562647"/>
            <a:ext cx="223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light but large depth of field –</a:t>
            </a:r>
          </a:p>
          <a:p>
            <a:r>
              <a:rPr lang="en-US" dirty="0"/>
              <a:t>good for landscape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6C654-9A87-A646-BFAF-70F33612A1CB}"/>
              </a:ext>
            </a:extLst>
          </p:cNvPr>
          <p:cNvSpPr txBox="1"/>
          <p:nvPr/>
        </p:nvSpPr>
        <p:spPr>
          <a:xfrm>
            <a:off x="2142213" y="5304197"/>
            <a:ext cx="114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'fast lens’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DB03C-FEC3-B24E-AB5A-87365853E0C4}"/>
              </a:ext>
            </a:extLst>
          </p:cNvPr>
          <p:cNvSpPr txBox="1"/>
          <p:nvPr/>
        </p:nvSpPr>
        <p:spPr>
          <a:xfrm>
            <a:off x="9077401" y="5208734"/>
            <a:ext cx="145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‘slow lens’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B8A1CB-97F2-6041-B293-AEE0B61C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756" y="2581440"/>
            <a:ext cx="8232189" cy="26272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CEC288-AD1A-C344-9EA0-DAC553E3669E}"/>
              </a:ext>
            </a:extLst>
          </p:cNvPr>
          <p:cNvSpPr/>
          <p:nvPr/>
        </p:nvSpPr>
        <p:spPr>
          <a:xfrm>
            <a:off x="4946447" y="582495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50" dirty="0">
                <a:hlinkClick r:id="rId3"/>
              </a:rPr>
              <a:t>https://www.zippi.co.uk/thestudio/landscape-photography/aperture-diagram-indiahikes/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51880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AED5FD-3664-4EE1-95A9-2A7FE5637980}"/>
              </a:ext>
            </a:extLst>
          </p:cNvPr>
          <p:cNvCxnSpPr>
            <a:cxnSpLocks/>
          </p:cNvCxnSpPr>
          <p:nvPr/>
        </p:nvCxnSpPr>
        <p:spPr>
          <a:xfrm>
            <a:off x="5253918" y="2290423"/>
            <a:ext cx="512357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793967-B93C-4C05-948F-F6A2866B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3D9BE-702B-4495-9241-F9D2F5E3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790" y="1573662"/>
            <a:ext cx="2361186" cy="1574430"/>
          </a:xfrm>
          <a:prstGeom prst="rect">
            <a:avLst/>
          </a:prstGeom>
          <a:noFill/>
        </p:spPr>
      </p:pic>
      <p:pic>
        <p:nvPicPr>
          <p:cNvPr id="1026" name="Picture 2" descr="Image result for camera">
            <a:extLst>
              <a:ext uri="{FF2B5EF4-FFF2-40B4-BE49-F238E27FC236}">
                <a16:creationId xmlns:a16="http://schemas.microsoft.com/office/drawing/2014/main" id="{A016B63E-5885-45F0-A4F4-ED078B72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96" y="1598665"/>
            <a:ext cx="22288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mputation">
            <a:extLst>
              <a:ext uri="{FF2B5EF4-FFF2-40B4-BE49-F238E27FC236}">
                <a16:creationId xmlns:a16="http://schemas.microsoft.com/office/drawing/2014/main" id="{C5DC387C-FB63-4A2D-B18E-5B41F430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31" y="1524422"/>
            <a:ext cx="224027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EF163F-3320-43B5-8BD1-41B02AB6A771}"/>
              </a:ext>
            </a:extLst>
          </p:cNvPr>
          <p:cNvGrpSpPr/>
          <p:nvPr/>
        </p:nvGrpSpPr>
        <p:grpSpPr>
          <a:xfrm>
            <a:off x="7914689" y="1367260"/>
            <a:ext cx="2000250" cy="1647824"/>
            <a:chOff x="7167563" y="2233613"/>
            <a:chExt cx="2933700" cy="2933700"/>
          </a:xfrm>
        </p:grpSpPr>
        <p:pic>
          <p:nvPicPr>
            <p:cNvPr id="1030" name="Picture 6" descr="Image result for display">
              <a:extLst>
                <a:ext uri="{FF2B5EF4-FFF2-40B4-BE49-F238E27FC236}">
                  <a16:creationId xmlns:a16="http://schemas.microsoft.com/office/drawing/2014/main" id="{DCDC4C3C-4FDF-4E9A-BED8-B27BC6712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563" y="2233613"/>
              <a:ext cx="2933700" cy="293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DD51AB-CC4B-4989-8A48-109DEBF3A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73434" y="2985664"/>
              <a:ext cx="1521958" cy="1014836"/>
            </a:xfrm>
            <a:prstGeom prst="rect">
              <a:avLst/>
            </a:prstGeom>
            <a:noFill/>
          </p:spPr>
        </p:pic>
      </p:grpSp>
      <p:pic>
        <p:nvPicPr>
          <p:cNvPr id="1032" name="Picture 8" descr="Image result for human visual system">
            <a:extLst>
              <a:ext uri="{FF2B5EF4-FFF2-40B4-BE49-F238E27FC236}">
                <a16:creationId xmlns:a16="http://schemas.microsoft.com/office/drawing/2014/main" id="{57BC0AA0-1F3A-4A0F-BEE6-0A09C01B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78" y="1355777"/>
            <a:ext cx="1508124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8E4C22-20D3-43A8-A362-211DC6971E07}"/>
              </a:ext>
            </a:extLst>
          </p:cNvPr>
          <p:cNvCxnSpPr>
            <a:cxnSpLocks/>
          </p:cNvCxnSpPr>
          <p:nvPr/>
        </p:nvCxnSpPr>
        <p:spPr>
          <a:xfrm>
            <a:off x="1377829" y="1344893"/>
            <a:ext cx="3632717" cy="22876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516574-73E3-49CA-B1ED-EBCD1F043422}"/>
              </a:ext>
            </a:extLst>
          </p:cNvPr>
          <p:cNvSpPr txBox="1"/>
          <p:nvPr/>
        </p:nvSpPr>
        <p:spPr>
          <a:xfrm>
            <a:off x="752787" y="390771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Virtual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C2F45F-3C73-41DB-B09A-26393E74729C}"/>
              </a:ext>
            </a:extLst>
          </p:cNvPr>
          <p:cNvCxnSpPr>
            <a:cxnSpLocks/>
          </p:cNvCxnSpPr>
          <p:nvPr/>
        </p:nvCxnSpPr>
        <p:spPr>
          <a:xfrm flipV="1">
            <a:off x="1563567" y="3165527"/>
            <a:ext cx="3446979" cy="44631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82D5F5-B343-470E-BEA5-E9A4DEE0FD59}"/>
              </a:ext>
            </a:extLst>
          </p:cNvPr>
          <p:cNvSpPr txBox="1"/>
          <p:nvPr/>
        </p:nvSpPr>
        <p:spPr>
          <a:xfrm>
            <a:off x="2453000" y="367537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rendering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24C8E5-5807-4846-9EEB-E5F56368DB1B}"/>
              </a:ext>
            </a:extLst>
          </p:cNvPr>
          <p:cNvSpPr txBox="1"/>
          <p:nvPr/>
        </p:nvSpPr>
        <p:spPr>
          <a:xfrm>
            <a:off x="2233925" y="871559"/>
            <a:ext cx="142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photography</a:t>
            </a:r>
          </a:p>
        </p:txBody>
      </p:sp>
    </p:spTree>
    <p:extLst>
      <p:ext uri="{BB962C8B-B14F-4D97-AF65-F5344CB8AC3E}">
        <p14:creationId xmlns:p14="http://schemas.microsoft.com/office/powerpoint/2010/main" val="334089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47D1-4169-1441-A32B-FB1F816A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formula, independent of aperture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FE744A-609B-7D41-9011-5CDD7CB9D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0" r="8400"/>
          <a:stretch/>
        </p:blipFill>
        <p:spPr>
          <a:xfrm>
            <a:off x="1839548" y="1509441"/>
            <a:ext cx="8724900" cy="26200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8A30A2-C510-004C-A047-FF6A61BDBC63}"/>
              </a:ext>
            </a:extLst>
          </p:cNvPr>
          <p:cNvSpPr/>
          <p:nvPr/>
        </p:nvSpPr>
        <p:spPr>
          <a:xfrm>
            <a:off x="6868283" y="3852514"/>
            <a:ext cx="3782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3"/>
              </a:rPr>
              <a:t>https://byjus.com/physics/derivation-of-lens-formula/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52C987-5951-F641-A1DE-B08CF9B39EA1}"/>
                  </a:ext>
                </a:extLst>
              </p:cNvPr>
              <p:cNvSpPr txBox="1"/>
              <p:nvPr/>
            </p:nvSpPr>
            <p:spPr>
              <a:xfrm>
                <a:off x="5315697" y="4463573"/>
                <a:ext cx="1772601" cy="884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52C987-5951-F641-A1DE-B08CF9B39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697" y="4463573"/>
                <a:ext cx="1772601" cy="884986"/>
              </a:xfrm>
              <a:prstGeom prst="rect">
                <a:avLst/>
              </a:prstGeom>
              <a:blipFill>
                <a:blip r:embed="rId4"/>
                <a:stretch>
                  <a:fillRect l="-6383" t="-1429" r="-3546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38738C-107C-4441-8EBB-68D70A9E3267}"/>
              </a:ext>
            </a:extLst>
          </p:cNvPr>
          <p:cNvCxnSpPr/>
          <p:nvPr/>
        </p:nvCxnSpPr>
        <p:spPr>
          <a:xfrm>
            <a:off x="9448802" y="797655"/>
            <a:ext cx="0" cy="4502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BDBD5F5-A6CD-6C4C-88C5-421F7BA57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606" y="4667637"/>
            <a:ext cx="1556392" cy="13618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3BEB639-D1AF-AE43-BBF5-93A9ED98B02E}"/>
                  </a:ext>
                </a:extLst>
              </p14:cNvPr>
              <p14:cNvContentPartPr/>
              <p14:nvPr/>
            </p14:nvContentPartPr>
            <p14:xfrm>
              <a:off x="6081840" y="1352880"/>
              <a:ext cx="164160" cy="2215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3BEB639-D1AF-AE43-BBF5-93A9ED98B0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65640" y="1336680"/>
                <a:ext cx="196560" cy="22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29CA00-CC0C-6B19-674C-406E4C313171}"/>
                  </a:ext>
                </a:extLst>
              </p14:cNvPr>
              <p14:cNvContentPartPr/>
              <p14:nvPr/>
            </p14:nvContentPartPr>
            <p14:xfrm>
              <a:off x="678960" y="1123560"/>
              <a:ext cx="8685720" cy="5734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29CA00-CC0C-6B19-674C-406E4C3131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2760" y="1107360"/>
                <a:ext cx="8718120" cy="576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194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AFF3-CCC6-1640-88FB-8DC57A44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Zooming-- changing  </a:t>
            </a:r>
            <a:r>
              <a:rPr lang="en-US" i="1" dirty="0"/>
              <a:t>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F59FF-FED0-E24C-A14E-7645D63B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1460500"/>
            <a:ext cx="3924300" cy="393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8A129D-E859-7A44-BC5A-B41C4A45791B}"/>
              </a:ext>
            </a:extLst>
          </p:cNvPr>
          <p:cNvSpPr/>
          <p:nvPr/>
        </p:nvSpPr>
        <p:spPr>
          <a:xfrm>
            <a:off x="4133850" y="539750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50" dirty="0">
                <a:hlinkClick r:id="rId3"/>
              </a:rPr>
              <a:t>https://global.canon/en/technology/s_labo/light/003/02.html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F9F-E948-314A-AAC5-25225DE89F26}"/>
                  </a:ext>
                </a:extLst>
              </p:cNvPr>
              <p:cNvSpPr txBox="1"/>
              <p:nvPr/>
            </p:nvSpPr>
            <p:spPr>
              <a:xfrm>
                <a:off x="9590049" y="1460499"/>
                <a:ext cx="1677508" cy="9035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F9F-E948-314A-AAC5-25225DE89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049" y="1460499"/>
                <a:ext cx="1677508" cy="903559"/>
              </a:xfrm>
              <a:prstGeom prst="rect">
                <a:avLst/>
              </a:prstGeom>
              <a:blipFill>
                <a:blip r:embed="rId4"/>
                <a:stretch>
                  <a:fillRect l="-9023" t="-2778" r="-6767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C786BB6-489E-0043-BF6E-FE1613526F08}"/>
              </a:ext>
            </a:extLst>
          </p:cNvPr>
          <p:cNvSpPr txBox="1"/>
          <p:nvPr/>
        </p:nvSpPr>
        <p:spPr>
          <a:xfrm>
            <a:off x="9381893" y="2495784"/>
            <a:ext cx="977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 focal length</a:t>
            </a:r>
          </a:p>
        </p:txBody>
      </p:sp>
    </p:spTree>
    <p:extLst>
      <p:ext uri="{BB962C8B-B14F-4D97-AF65-F5344CB8AC3E}">
        <p14:creationId xmlns:p14="http://schemas.microsoft.com/office/powerpoint/2010/main" val="3787802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D3BC6-9859-5E4E-9FB9-5F9350B69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lens (fixed </a:t>
            </a:r>
            <a:r>
              <a:rPr lang="en-US" i="1" dirty="0"/>
              <a:t>f)</a:t>
            </a:r>
            <a:r>
              <a:rPr lang="en-US" dirty="0"/>
              <a:t>, increase </a:t>
            </a:r>
            <a:r>
              <a:rPr lang="en-US" i="1" dirty="0"/>
              <a:t>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EE111-A4BD-5A40-B0E1-0DEA29B4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03" y="1260590"/>
            <a:ext cx="5742680" cy="4626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BD009-B759-3A4B-9B59-8E821A39B34D}"/>
              </a:ext>
            </a:extLst>
          </p:cNvPr>
          <p:cNvSpPr txBox="1"/>
          <p:nvPr/>
        </p:nvSpPr>
        <p:spPr>
          <a:xfrm>
            <a:off x="9348440" y="482104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larger image!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B8EBD-002E-F346-A3AD-806D4CDC7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3551" y="1318632"/>
            <a:ext cx="3274123" cy="1543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D9B6D-D428-3B4D-B3A2-799A8B9B9C25}"/>
              </a:ext>
            </a:extLst>
          </p:cNvPr>
          <p:cNvSpPr txBox="1"/>
          <p:nvPr/>
        </p:nvSpPr>
        <p:spPr>
          <a:xfrm>
            <a:off x="635407" y="2802673"/>
            <a:ext cx="191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extension tube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FBCB81-A3B7-4F43-B337-AC9C92AAE41C}"/>
              </a:ext>
            </a:extLst>
          </p:cNvPr>
          <p:cNvSpPr/>
          <p:nvPr/>
        </p:nvSpPr>
        <p:spPr>
          <a:xfrm>
            <a:off x="3550003" y="588754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hlinkClick r:id="rId4"/>
              </a:rPr>
              <a:t>https://expertphotography.com/difference-between-macro-micro-and-close-up-photography/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1CCD09-0371-014E-878D-B764895CA2B9}"/>
                  </a:ext>
                </a:extLst>
              </p:cNvPr>
              <p:cNvSpPr txBox="1"/>
              <p:nvPr/>
            </p:nvSpPr>
            <p:spPr>
              <a:xfrm>
                <a:off x="9590049" y="1460499"/>
                <a:ext cx="1677508" cy="9035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1CCD09-0371-014E-878D-B764895C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049" y="1460499"/>
                <a:ext cx="1677508" cy="903559"/>
              </a:xfrm>
              <a:prstGeom prst="rect">
                <a:avLst/>
              </a:prstGeom>
              <a:blipFill>
                <a:blip r:embed="rId5"/>
                <a:stretch>
                  <a:fillRect l="-9023" t="-2778" r="-6767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5472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9ADF-15A7-4041-A441-D3E72BB39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Also achieved by swapping subject and sensor!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20186-46E7-C749-96AF-1AD1D63CD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004" y="1095958"/>
            <a:ext cx="5464247" cy="5455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05F7D8-2DBE-7A4C-ABD0-C1BA173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22" y="1095958"/>
            <a:ext cx="3044087" cy="192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33281-1A3B-9447-B8CF-6EA3FB6FD329}"/>
              </a:ext>
            </a:extLst>
          </p:cNvPr>
          <p:cNvSpPr txBox="1"/>
          <p:nvPr/>
        </p:nvSpPr>
        <p:spPr>
          <a:xfrm>
            <a:off x="416312" y="3059668"/>
            <a:ext cx="298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reverse ring extension tube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754DB-5C32-D24C-96D9-062026F5F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48" y="3665189"/>
            <a:ext cx="3810000" cy="2559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B31BA0-C5A8-6645-BB54-7B6C042C76AC}"/>
              </a:ext>
            </a:extLst>
          </p:cNvPr>
          <p:cNvSpPr/>
          <p:nvPr/>
        </p:nvSpPr>
        <p:spPr>
          <a:xfrm>
            <a:off x="4279046" y="650061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50" dirty="0">
                <a:hlinkClick r:id="rId5"/>
              </a:rPr>
              <a:t>https://121clicks.com/tutorials/use-reverse-ring-extension-tube-macro-photography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B49978-1940-4D4F-A877-3F0D5728874F}"/>
                  </a:ext>
                </a:extLst>
              </p:cNvPr>
              <p:cNvSpPr txBox="1"/>
              <p:nvPr/>
            </p:nvSpPr>
            <p:spPr>
              <a:xfrm>
                <a:off x="9820503" y="1460499"/>
                <a:ext cx="1677508" cy="9035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B49978-1940-4D4F-A877-3F0D57288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503" y="1460499"/>
                <a:ext cx="1677508" cy="903559"/>
              </a:xfrm>
              <a:prstGeom prst="rect">
                <a:avLst/>
              </a:prstGeom>
              <a:blipFill>
                <a:blip r:embed="rId6"/>
                <a:stretch>
                  <a:fillRect l="-9774" t="-2778" r="-6015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BCF42C8-8779-F549-9AED-7336D9A0BC48}"/>
                  </a:ext>
                </a:extLst>
              </p14:cNvPr>
              <p14:cNvContentPartPr/>
              <p14:nvPr/>
            </p14:nvContentPartPr>
            <p14:xfrm>
              <a:off x="1739160" y="4933800"/>
              <a:ext cx="185760" cy="162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BCF42C8-8779-F549-9AED-7336D9A0BC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2960" y="4917600"/>
                <a:ext cx="218160" cy="19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4497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5962-AD12-4143-A7A7-355F219C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photography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26039E-DF2A-5342-BCE5-986344E26D9B}"/>
              </a:ext>
            </a:extLst>
          </p:cNvPr>
          <p:cNvCxnSpPr>
            <a:cxnSpLocks/>
          </p:cNvCxnSpPr>
          <p:nvPr/>
        </p:nvCxnSpPr>
        <p:spPr>
          <a:xfrm flipH="1">
            <a:off x="2850217" y="3696147"/>
            <a:ext cx="58411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n 6">
            <a:extLst>
              <a:ext uri="{FF2B5EF4-FFF2-40B4-BE49-F238E27FC236}">
                <a16:creationId xmlns:a16="http://schemas.microsoft.com/office/drawing/2014/main" id="{120D45E6-3357-A342-8734-DF4F04D95EDE}"/>
              </a:ext>
            </a:extLst>
          </p:cNvPr>
          <p:cNvSpPr/>
          <p:nvPr/>
        </p:nvSpPr>
        <p:spPr>
          <a:xfrm rot="16200000">
            <a:off x="5293113" y="2993619"/>
            <a:ext cx="765717" cy="140505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1CF0D8D-8E5B-F14E-9756-A58AD01990A3}"/>
              </a:ext>
            </a:extLst>
          </p:cNvPr>
          <p:cNvSpPr/>
          <p:nvPr/>
        </p:nvSpPr>
        <p:spPr>
          <a:xfrm>
            <a:off x="8271316" y="2566306"/>
            <a:ext cx="45719" cy="2125866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C6F88-ABC6-0749-B3E7-E876244F7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4" t="11815" r="19329" b="18508"/>
          <a:stretch/>
        </p:blipFill>
        <p:spPr>
          <a:xfrm>
            <a:off x="2449887" y="2780371"/>
            <a:ext cx="1216262" cy="1668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5AAB7-33F2-EF43-93A7-E0503FDFE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4" t="11815" r="19329" b="18508"/>
          <a:stretch/>
        </p:blipFill>
        <p:spPr>
          <a:xfrm>
            <a:off x="7708904" y="2795008"/>
            <a:ext cx="1216262" cy="1668462"/>
          </a:xfrm>
          <a:prstGeom prst="rect">
            <a:avLst/>
          </a:prstGeom>
          <a:scene3d>
            <a:camera prst="perspectiveContrastingRightFacing">
              <a:rot lat="654767" lon="17437230" rev="21526420"/>
            </a:camera>
            <a:lightRig rig="threePt" dir="t"/>
          </a:scene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E5981D-43FE-B64A-8C8D-0E76A4C3E362}"/>
              </a:ext>
            </a:extLst>
          </p:cNvPr>
          <p:cNvCxnSpPr>
            <a:cxnSpLocks/>
          </p:cNvCxnSpPr>
          <p:nvPr/>
        </p:nvCxnSpPr>
        <p:spPr>
          <a:xfrm flipH="1">
            <a:off x="9557729" y="2562675"/>
            <a:ext cx="1" cy="20762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F37F5A-3148-B34C-B56D-1CC342861DB9}"/>
              </a:ext>
            </a:extLst>
          </p:cNvPr>
          <p:cNvSpPr txBox="1"/>
          <p:nvPr/>
        </p:nvSpPr>
        <p:spPr>
          <a:xfrm>
            <a:off x="9509728" y="331328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 mm sensor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8A2D5A-9E00-974B-967D-D79509032B07}"/>
              </a:ext>
            </a:extLst>
          </p:cNvPr>
          <p:cNvSpPr txBox="1"/>
          <p:nvPr/>
        </p:nvSpPr>
        <p:spPr>
          <a:xfrm>
            <a:off x="8829028" y="34517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886133-0B10-B24D-9F38-D514423916BF}"/>
              </a:ext>
            </a:extLst>
          </p:cNvPr>
          <p:cNvCxnSpPr>
            <a:cxnSpLocks/>
          </p:cNvCxnSpPr>
          <p:nvPr/>
        </p:nvCxnSpPr>
        <p:spPr>
          <a:xfrm>
            <a:off x="8848746" y="2921501"/>
            <a:ext cx="6133" cy="15273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343092-81C5-CB44-A8AC-76BDD3D7AF43}"/>
              </a:ext>
            </a:extLst>
          </p:cNvPr>
          <p:cNvSpPr txBox="1"/>
          <p:nvPr/>
        </p:nvSpPr>
        <p:spPr>
          <a:xfrm>
            <a:off x="1861306" y="34517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o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8252E3-CAF3-4B4B-82A8-0B3393A03D89}"/>
              </a:ext>
            </a:extLst>
          </p:cNvPr>
          <p:cNvCxnSpPr>
            <a:cxnSpLocks/>
          </p:cNvCxnSpPr>
          <p:nvPr/>
        </p:nvCxnSpPr>
        <p:spPr>
          <a:xfrm>
            <a:off x="2233380" y="2916818"/>
            <a:ext cx="6133" cy="15273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3C924E7-1F5F-0742-8B80-D96383B0FA2F}"/>
              </a:ext>
            </a:extLst>
          </p:cNvPr>
          <p:cNvSpPr txBox="1"/>
          <p:nvPr/>
        </p:nvSpPr>
        <p:spPr>
          <a:xfrm>
            <a:off x="2727748" y="43690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D04E4C-FE70-4B46-8DE0-AD27DEB47F45}"/>
              </a:ext>
            </a:extLst>
          </p:cNvPr>
          <p:cNvSpPr txBox="1"/>
          <p:nvPr/>
        </p:nvSpPr>
        <p:spPr>
          <a:xfrm>
            <a:off x="5076901" y="4046101"/>
            <a:ext cx="128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macro lens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8CCF9E-CA0C-A542-873B-068FB1851EC6}"/>
              </a:ext>
            </a:extLst>
          </p:cNvPr>
          <p:cNvSpPr txBox="1"/>
          <p:nvPr/>
        </p:nvSpPr>
        <p:spPr>
          <a:xfrm>
            <a:off x="7430577" y="4184340"/>
            <a:ext cx="8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9D78F-53CA-8549-96C9-6B768A84DFA5}"/>
              </a:ext>
            </a:extLst>
          </p:cNvPr>
          <p:cNvSpPr txBox="1"/>
          <p:nvPr/>
        </p:nvSpPr>
        <p:spPr>
          <a:xfrm>
            <a:off x="7917326" y="4596146"/>
            <a:ext cx="8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6C1F9E-EF7E-784B-AE18-0EF53BFE91DE}"/>
                  </a:ext>
                </a:extLst>
              </p:cNvPr>
              <p:cNvSpPr txBox="1"/>
              <p:nvPr/>
            </p:nvSpPr>
            <p:spPr>
              <a:xfrm>
                <a:off x="7047264" y="1651804"/>
                <a:ext cx="300210" cy="572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6C1F9E-EF7E-784B-AE18-0EF53BFE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264" y="1651804"/>
                <a:ext cx="300210" cy="572721"/>
              </a:xfrm>
              <a:prstGeom prst="rect">
                <a:avLst/>
              </a:prstGeom>
              <a:blipFill>
                <a:blip r:embed="rId3"/>
                <a:stretch>
                  <a:fillRect l="-16000" t="-217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AAEB9A1-EE0D-6149-83A3-28BE73E1D5B5}"/>
              </a:ext>
            </a:extLst>
          </p:cNvPr>
          <p:cNvSpPr txBox="1"/>
          <p:nvPr/>
        </p:nvSpPr>
        <p:spPr>
          <a:xfrm>
            <a:off x="4370695" y="1716799"/>
            <a:ext cx="263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magnification ratio</a:t>
            </a:r>
          </a:p>
        </p:txBody>
      </p:sp>
    </p:spTree>
    <p:extLst>
      <p:ext uri="{BB962C8B-B14F-4D97-AF65-F5344CB8AC3E}">
        <p14:creationId xmlns:p14="http://schemas.microsoft.com/office/powerpoint/2010/main" val="4278600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F67C-DD0D-C947-A52A-0492FDEB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F3406-7E34-5346-B21C-C6C78C109D7E}"/>
              </a:ext>
            </a:extLst>
          </p:cNvPr>
          <p:cNvSpPr txBox="1"/>
          <p:nvPr/>
        </p:nvSpPr>
        <p:spPr>
          <a:xfrm>
            <a:off x="228600" y="1194412"/>
            <a:ext cx="3895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telephoto</a:t>
            </a:r>
          </a:p>
          <a:p>
            <a:pPr marL="285750" indent="-285750">
              <a:buFontTx/>
              <a:buChar char="-"/>
            </a:pPr>
            <a:r>
              <a:rPr lang="en-US" dirty="0"/>
              <a:t>f larger than length of lens construction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useful to zoom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compresses range of depths</a:t>
            </a:r>
          </a:p>
          <a:p>
            <a:pPr marL="285750" indent="-285750">
              <a:buFontTx/>
              <a:buChar char="-"/>
            </a:pPr>
            <a:r>
              <a:rPr lang="en-US" dirty="0"/>
              <a:t>usually variable focal lengths</a:t>
            </a:r>
          </a:p>
          <a:p>
            <a:pPr marL="285750" indent="-285750">
              <a:buFontTx/>
              <a:buChar char="-"/>
            </a:pPr>
            <a:r>
              <a:rPr lang="en-US" dirty="0"/>
              <a:t>and variable f-number (depending on f)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BFB16-F1DA-AC4D-A6E7-85814B08A136}"/>
              </a:ext>
            </a:extLst>
          </p:cNvPr>
          <p:cNvSpPr txBox="1"/>
          <p:nvPr/>
        </p:nvSpPr>
        <p:spPr>
          <a:xfrm>
            <a:off x="4785361" y="1194412"/>
            <a:ext cx="2971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standard/prime</a:t>
            </a:r>
          </a:p>
          <a:p>
            <a:pPr marL="285750" indent="-285750">
              <a:buFontTx/>
              <a:buChar char="-"/>
            </a:pPr>
            <a:r>
              <a:rPr lang="en-US" dirty="0"/>
              <a:t>f fixed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zoom capability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usually high quality build = better image quality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5628F-D64C-9340-9F71-44C044581835}"/>
              </a:ext>
            </a:extLst>
          </p:cNvPr>
          <p:cNvSpPr txBox="1"/>
          <p:nvPr/>
        </p:nvSpPr>
        <p:spPr>
          <a:xfrm>
            <a:off x="8513064" y="1194412"/>
            <a:ext cx="4059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 angle</a:t>
            </a:r>
          </a:p>
          <a:p>
            <a:pPr marL="285750" indent="-285750">
              <a:buFontTx/>
              <a:buChar char="-"/>
            </a:pPr>
            <a:r>
              <a:rPr lang="en-US" dirty="0"/>
              <a:t>f shorter than lens construction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good for landscape</a:t>
            </a:r>
          </a:p>
          <a:p>
            <a:pPr marL="285750" indent="-285750">
              <a:buFontTx/>
              <a:buChar char="-"/>
            </a:pPr>
            <a:r>
              <a:rPr lang="en-US" dirty="0"/>
              <a:t>could introduce more distortion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B01DE-5388-D549-A5B2-FE4118AF6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03" y="4018972"/>
            <a:ext cx="2845137" cy="1973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7C8018-7205-FA4D-9258-93EC608B6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236" y="4018972"/>
            <a:ext cx="1948398" cy="205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11BC43-B990-554F-B1DD-AA09259A3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541" y="328955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14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C8D8-9893-42E5-8A32-08ED5C68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Cameras – sensors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55860-E545-4A14-94B2-F62CE65D9511}"/>
              </a:ext>
            </a:extLst>
          </p:cNvPr>
          <p:cNvSpPr/>
          <p:nvPr/>
        </p:nvSpPr>
        <p:spPr>
          <a:xfrm>
            <a:off x="4084320" y="6435492"/>
            <a:ext cx="10657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https://www.visiononline.org/userassets/aiauploads/file/cvp_the-fundamentals-of-camera-and-image-sensor-technology_jon-chouinard.pdf</a:t>
            </a:r>
            <a:endParaRPr lang="en-GB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1F17B-2176-41A1-AE06-217E10504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25" t="32720" r="24583" b="12318"/>
          <a:stretch/>
        </p:blipFill>
        <p:spPr>
          <a:xfrm>
            <a:off x="3281680" y="2011850"/>
            <a:ext cx="6131560" cy="37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4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C8D8-9893-42E5-8A32-08ED5C68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299" y="125508"/>
            <a:ext cx="10353762" cy="970450"/>
          </a:xfrm>
        </p:spPr>
        <p:txBody>
          <a:bodyPr/>
          <a:lstStyle/>
          <a:p>
            <a:r>
              <a:rPr lang="en-GB" dirty="0"/>
              <a:t>Sensor sensitivity and response</a:t>
            </a:r>
          </a:p>
        </p:txBody>
      </p:sp>
    </p:spTree>
    <p:extLst>
      <p:ext uri="{BB962C8B-B14F-4D97-AF65-F5344CB8AC3E}">
        <p14:creationId xmlns:p14="http://schemas.microsoft.com/office/powerpoint/2010/main" val="1147755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C8D8-9893-42E5-8A32-08ED5C68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299" y="125508"/>
            <a:ext cx="10353762" cy="970450"/>
          </a:xfrm>
        </p:spPr>
        <p:txBody>
          <a:bodyPr/>
          <a:lstStyle/>
          <a:p>
            <a:r>
              <a:rPr lang="en-GB" dirty="0"/>
              <a:t>Types of sensors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F4102E16-DD01-F897-4E93-D5E3A9649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6" t="11476" r="10625" b="10258"/>
          <a:stretch/>
        </p:blipFill>
        <p:spPr>
          <a:xfrm>
            <a:off x="4097716" y="1621409"/>
            <a:ext cx="4194928" cy="3393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CB66E9-2939-0B1E-F9CC-1F73F225171B}"/>
              </a:ext>
            </a:extLst>
          </p:cNvPr>
          <p:cNvSpPr txBox="1"/>
          <p:nvPr/>
        </p:nvSpPr>
        <p:spPr>
          <a:xfrm>
            <a:off x="3689633" y="5236591"/>
            <a:ext cx="6097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www.photometrics.com</a:t>
            </a:r>
            <a:r>
              <a:rPr lang="en-US" dirty="0"/>
              <a:t>/learn/camera-basics/types-of-camera-sensor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8D6E0-B15D-1035-A18F-6F5D20590BC2}"/>
              </a:ext>
            </a:extLst>
          </p:cNvPr>
          <p:cNvSpPr txBox="1"/>
          <p:nvPr/>
        </p:nvSpPr>
        <p:spPr>
          <a:xfrm>
            <a:off x="3689633" y="5809498"/>
            <a:ext cx="6097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www.canon-europe.com</a:t>
            </a:r>
            <a:r>
              <a:rPr lang="en-US" dirty="0"/>
              <a:t>/pro/</a:t>
            </a:r>
            <a:r>
              <a:rPr lang="en-US" dirty="0" err="1"/>
              <a:t>infobank</a:t>
            </a:r>
            <a:r>
              <a:rPr lang="en-US" dirty="0"/>
              <a:t>/image-sensors-explained/</a:t>
            </a:r>
          </a:p>
        </p:txBody>
      </p:sp>
    </p:spTree>
    <p:extLst>
      <p:ext uri="{BB962C8B-B14F-4D97-AF65-F5344CB8AC3E}">
        <p14:creationId xmlns:p14="http://schemas.microsoft.com/office/powerpoint/2010/main" val="100701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C8D8-9893-42E5-8A32-08ED5C68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299" y="125508"/>
            <a:ext cx="10353762" cy="970450"/>
          </a:xfrm>
        </p:spPr>
        <p:txBody>
          <a:bodyPr/>
          <a:lstStyle/>
          <a:p>
            <a:r>
              <a:rPr lang="en-GB" dirty="0"/>
              <a:t>Types of sensors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CB66E9-2939-0B1E-F9CC-1F73F225171B}"/>
              </a:ext>
            </a:extLst>
          </p:cNvPr>
          <p:cNvSpPr txBox="1"/>
          <p:nvPr/>
        </p:nvSpPr>
        <p:spPr>
          <a:xfrm>
            <a:off x="6800479" y="6424715"/>
            <a:ext cx="5228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Read more </a:t>
            </a:r>
            <a:r>
              <a:rPr lang="en-US" sz="1400" dirty="0">
                <a:hlinkClick r:id="rId3"/>
              </a:rPr>
              <a:t>here</a:t>
            </a:r>
            <a:r>
              <a:rPr lang="en-US" sz="1400" dirty="0"/>
              <a:t>, and on this </a:t>
            </a:r>
            <a:r>
              <a:rPr lang="en-US" sz="1400" dirty="0">
                <a:hlinkClick r:id="rId4"/>
              </a:rPr>
              <a:t>canon</a:t>
            </a:r>
            <a:r>
              <a:rPr lang="en-US" sz="1400" dirty="0"/>
              <a:t> website (marketing-speak alert)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DC02D8D-E532-549E-9F6A-FB065822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84" y="1383614"/>
            <a:ext cx="6215392" cy="43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7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C8D8-9893-42E5-8A32-08ED5C68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D71DE-5F10-4BB5-AF84-93874562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404" y="1216412"/>
            <a:ext cx="1192884" cy="795410"/>
          </a:xfrm>
          <a:prstGeom prst="rect">
            <a:avLst/>
          </a:prstGeom>
          <a:noFill/>
        </p:spPr>
      </p:pic>
      <p:pic>
        <p:nvPicPr>
          <p:cNvPr id="4" name="Picture 2" descr="Image result for camera">
            <a:extLst>
              <a:ext uri="{FF2B5EF4-FFF2-40B4-BE49-F238E27FC236}">
                <a16:creationId xmlns:a16="http://schemas.microsoft.com/office/drawing/2014/main" id="{21739C7A-CF8F-43CA-B203-9A0883F37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89" y="1095958"/>
            <a:ext cx="4298158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computation">
            <a:extLst>
              <a:ext uri="{FF2B5EF4-FFF2-40B4-BE49-F238E27FC236}">
                <a16:creationId xmlns:a16="http://schemas.microsoft.com/office/drawing/2014/main" id="{9D42F8B8-8111-448F-811A-A226BFF6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278" y="1240986"/>
            <a:ext cx="1131802" cy="6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CD23EAC-136A-4447-A519-F887343E6F5C}"/>
              </a:ext>
            </a:extLst>
          </p:cNvPr>
          <p:cNvGrpSpPr/>
          <p:nvPr/>
        </p:nvGrpSpPr>
        <p:grpSpPr>
          <a:xfrm>
            <a:off x="10169224" y="1220435"/>
            <a:ext cx="1010538" cy="832490"/>
            <a:chOff x="7167563" y="2233613"/>
            <a:chExt cx="2933700" cy="2933700"/>
          </a:xfrm>
        </p:grpSpPr>
        <p:pic>
          <p:nvPicPr>
            <p:cNvPr id="7" name="Picture 6" descr="Image result for display">
              <a:extLst>
                <a:ext uri="{FF2B5EF4-FFF2-40B4-BE49-F238E27FC236}">
                  <a16:creationId xmlns:a16="http://schemas.microsoft.com/office/drawing/2014/main" id="{5CC165A9-E762-486D-A3D4-E88A777CD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563" y="2233613"/>
              <a:ext cx="2933700" cy="293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BF6ADE-FB0A-4416-9182-17CA7946A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73434" y="2985664"/>
              <a:ext cx="1521958" cy="1014836"/>
            </a:xfrm>
            <a:prstGeom prst="rect">
              <a:avLst/>
            </a:prstGeom>
            <a:noFill/>
          </p:spPr>
        </p:pic>
      </p:grpSp>
      <p:pic>
        <p:nvPicPr>
          <p:cNvPr id="9" name="Picture 8" descr="Image result for human visual system">
            <a:extLst>
              <a:ext uri="{FF2B5EF4-FFF2-40B4-BE49-F238E27FC236}">
                <a16:creationId xmlns:a16="http://schemas.microsoft.com/office/drawing/2014/main" id="{20C96E10-4103-41F4-A4E6-3692446D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291" y="1317779"/>
            <a:ext cx="761912" cy="9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91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252F-A14E-CAA7-69C1-E6D301A8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CPX Video Tutorial: How to Fix Rolling Shutter - The Beat: A Blog by  PremiumBeat">
            <a:hlinkClick r:id="rId2"/>
            <a:extLst>
              <a:ext uri="{FF2B5EF4-FFF2-40B4-BE49-F238E27FC236}">
                <a16:creationId xmlns:a16="http://schemas.microsoft.com/office/drawing/2014/main" id="{BA4BCD9E-65A2-42AF-9FEA-7EB74C04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9" y="1348294"/>
            <a:ext cx="6223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hutter GIF - Find on GIFER">
            <a:hlinkClick r:id="rId4"/>
            <a:extLst>
              <a:ext uri="{FF2B5EF4-FFF2-40B4-BE49-F238E27FC236}">
                <a16:creationId xmlns:a16="http://schemas.microsoft.com/office/drawing/2014/main" id="{4400BF64-2E4D-A0A0-C596-31333ABC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05" y="1348294"/>
            <a:ext cx="4515554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19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252F-A14E-CAA7-69C1-E6D301A8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shutter</a:t>
            </a:r>
          </a:p>
        </p:txBody>
      </p:sp>
      <p:pic>
        <p:nvPicPr>
          <p:cNvPr id="6146" name="Picture 2" descr="Rolling Shutter Effect Explained. : r/gifs">
            <a:hlinkClick r:id="rId2"/>
            <a:extLst>
              <a:ext uri="{FF2B5EF4-FFF2-40B4-BE49-F238E27FC236}">
                <a16:creationId xmlns:a16="http://schemas.microsoft.com/office/drawing/2014/main" id="{7AE79B2D-230A-70BB-C3BC-5BE062D0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57" y="1329179"/>
            <a:ext cx="10160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611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3967-B93C-4C05-948F-F6A2866B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big picture!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3D9BE-702B-4495-9241-F9D2F5E3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790" y="1573662"/>
            <a:ext cx="2361186" cy="1574430"/>
          </a:xfrm>
          <a:prstGeom prst="rect">
            <a:avLst/>
          </a:prstGeom>
          <a:noFill/>
        </p:spPr>
      </p:pic>
      <p:pic>
        <p:nvPicPr>
          <p:cNvPr id="1026" name="Picture 2" descr="Image result for camera">
            <a:extLst>
              <a:ext uri="{FF2B5EF4-FFF2-40B4-BE49-F238E27FC236}">
                <a16:creationId xmlns:a16="http://schemas.microsoft.com/office/drawing/2014/main" id="{A016B63E-5885-45F0-A4F4-ED078B72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96" y="1598665"/>
            <a:ext cx="22288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mputation">
            <a:extLst>
              <a:ext uri="{FF2B5EF4-FFF2-40B4-BE49-F238E27FC236}">
                <a16:creationId xmlns:a16="http://schemas.microsoft.com/office/drawing/2014/main" id="{C5DC387C-FB63-4A2D-B18E-5B41F430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31" y="1524422"/>
            <a:ext cx="224027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EF163F-3320-43B5-8BD1-41B02AB6A771}"/>
              </a:ext>
            </a:extLst>
          </p:cNvPr>
          <p:cNvGrpSpPr/>
          <p:nvPr/>
        </p:nvGrpSpPr>
        <p:grpSpPr>
          <a:xfrm>
            <a:off x="7914689" y="1367260"/>
            <a:ext cx="2000250" cy="1647824"/>
            <a:chOff x="7167563" y="2233613"/>
            <a:chExt cx="2933700" cy="2933700"/>
          </a:xfrm>
        </p:grpSpPr>
        <p:pic>
          <p:nvPicPr>
            <p:cNvPr id="1030" name="Picture 6" descr="Image result for display">
              <a:extLst>
                <a:ext uri="{FF2B5EF4-FFF2-40B4-BE49-F238E27FC236}">
                  <a16:creationId xmlns:a16="http://schemas.microsoft.com/office/drawing/2014/main" id="{DCDC4C3C-4FDF-4E9A-BED8-B27BC6712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563" y="2233613"/>
              <a:ext cx="2933700" cy="293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DD51AB-CC4B-4989-8A48-109DEBF3A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73434" y="2985664"/>
              <a:ext cx="1521958" cy="1014836"/>
            </a:xfrm>
            <a:prstGeom prst="rect">
              <a:avLst/>
            </a:prstGeom>
            <a:noFill/>
          </p:spPr>
        </p:pic>
      </p:grpSp>
      <p:pic>
        <p:nvPicPr>
          <p:cNvPr id="1032" name="Picture 8" descr="Image result for human visual system">
            <a:extLst>
              <a:ext uri="{FF2B5EF4-FFF2-40B4-BE49-F238E27FC236}">
                <a16:creationId xmlns:a16="http://schemas.microsoft.com/office/drawing/2014/main" id="{57BC0AA0-1F3A-4A0F-BEE6-0A09C01B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78" y="1355777"/>
            <a:ext cx="1508124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656306-9060-7092-521E-B07005BF14F4}"/>
                  </a:ext>
                </a:extLst>
              </p14:cNvPr>
              <p14:cNvContentPartPr/>
              <p14:nvPr/>
            </p14:nvContentPartPr>
            <p14:xfrm>
              <a:off x="2553840" y="3665160"/>
              <a:ext cx="5946840" cy="2357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656306-9060-7092-521E-B07005BF14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37640" y="3643560"/>
                <a:ext cx="5984640" cy="239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9979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3967-B93C-4C05-948F-F6A2866B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 – account for all factors!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3D9BE-702B-4495-9241-F9D2F5E3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790" y="1573662"/>
            <a:ext cx="2361186" cy="1574430"/>
          </a:xfrm>
          <a:prstGeom prst="rect">
            <a:avLst/>
          </a:prstGeom>
          <a:noFill/>
        </p:spPr>
      </p:pic>
      <p:pic>
        <p:nvPicPr>
          <p:cNvPr id="1026" name="Picture 2" descr="Image result for camera">
            <a:extLst>
              <a:ext uri="{FF2B5EF4-FFF2-40B4-BE49-F238E27FC236}">
                <a16:creationId xmlns:a16="http://schemas.microsoft.com/office/drawing/2014/main" id="{A016B63E-5885-45F0-A4F4-ED078B72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96" y="1598665"/>
            <a:ext cx="22288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mputation">
            <a:extLst>
              <a:ext uri="{FF2B5EF4-FFF2-40B4-BE49-F238E27FC236}">
                <a16:creationId xmlns:a16="http://schemas.microsoft.com/office/drawing/2014/main" id="{C5DC387C-FB63-4A2D-B18E-5B41F430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31" y="1524422"/>
            <a:ext cx="224027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EF163F-3320-43B5-8BD1-41B02AB6A771}"/>
              </a:ext>
            </a:extLst>
          </p:cNvPr>
          <p:cNvGrpSpPr/>
          <p:nvPr/>
        </p:nvGrpSpPr>
        <p:grpSpPr>
          <a:xfrm>
            <a:off x="7914689" y="1367260"/>
            <a:ext cx="2000250" cy="1647824"/>
            <a:chOff x="7167563" y="2233613"/>
            <a:chExt cx="2933700" cy="2933700"/>
          </a:xfrm>
        </p:grpSpPr>
        <p:pic>
          <p:nvPicPr>
            <p:cNvPr id="1030" name="Picture 6" descr="Image result for display">
              <a:extLst>
                <a:ext uri="{FF2B5EF4-FFF2-40B4-BE49-F238E27FC236}">
                  <a16:creationId xmlns:a16="http://schemas.microsoft.com/office/drawing/2014/main" id="{DCDC4C3C-4FDF-4E9A-BED8-B27BC6712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563" y="2233613"/>
              <a:ext cx="2933700" cy="293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DD51AB-CC4B-4989-8A48-109DEBF3A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73434" y="2985664"/>
              <a:ext cx="1521958" cy="1014836"/>
            </a:xfrm>
            <a:prstGeom prst="rect">
              <a:avLst/>
            </a:prstGeom>
            <a:noFill/>
          </p:spPr>
        </p:pic>
      </p:grpSp>
      <p:pic>
        <p:nvPicPr>
          <p:cNvPr id="1032" name="Picture 8" descr="Image result for human visual system">
            <a:extLst>
              <a:ext uri="{FF2B5EF4-FFF2-40B4-BE49-F238E27FC236}">
                <a16:creationId xmlns:a16="http://schemas.microsoft.com/office/drawing/2014/main" id="{57BC0AA0-1F3A-4A0F-BEE6-0A09C01B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78" y="1355777"/>
            <a:ext cx="1508124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2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A466B-8166-58BE-165F-F9E86EB3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1C6E5-BE6B-96BD-34F9-E495E1A29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8" t="21820"/>
          <a:stretch/>
        </p:blipFill>
        <p:spPr>
          <a:xfrm>
            <a:off x="3052117" y="1260389"/>
            <a:ext cx="7813489" cy="3027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BA4B01-8CD6-DFBC-EE5C-62C4AFDC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118" y="4287793"/>
            <a:ext cx="3713567" cy="1808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540E5-524F-3751-D7B7-C0C2C9E51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988" y="1260389"/>
            <a:ext cx="1514128" cy="23280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FFE9BF-D2A4-63E8-B9FD-DBDF543BFD8B}"/>
                  </a:ext>
                </a:extLst>
              </p14:cNvPr>
              <p14:cNvContentPartPr/>
              <p14:nvPr/>
            </p14:nvContentPartPr>
            <p14:xfrm>
              <a:off x="2547000" y="1165680"/>
              <a:ext cx="3872520" cy="4325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FFE9BF-D2A4-63E8-B9FD-DBDF543BFD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5400" y="1144080"/>
                <a:ext cx="3915720" cy="436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530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C8D8-9893-42E5-8A32-08ED5C68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pinhole camera</a:t>
            </a:r>
          </a:p>
        </p:txBody>
      </p:sp>
    </p:spTree>
    <p:extLst>
      <p:ext uri="{BB962C8B-B14F-4D97-AF65-F5344CB8AC3E}">
        <p14:creationId xmlns:p14="http://schemas.microsoft.com/office/powerpoint/2010/main" val="394547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D6A43-9D23-9544-9A96-C675A12B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65806-F9E6-3B4C-8BCA-F0ADCCE30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263" y="1105413"/>
            <a:ext cx="7442797" cy="5130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BA934-B8D6-4A4A-ABCF-F58AC459B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80" y="1095958"/>
            <a:ext cx="3111500" cy="3670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8FB52A-F6DE-F24D-8F69-870D2D163BB6}"/>
              </a:ext>
            </a:extLst>
          </p:cNvPr>
          <p:cNvSpPr/>
          <p:nvPr/>
        </p:nvSpPr>
        <p:spPr>
          <a:xfrm>
            <a:off x="186392" y="4766258"/>
            <a:ext cx="3250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Ibn </a:t>
            </a:r>
            <a:r>
              <a:rPr lang="en-US" dirty="0" err="1"/>
              <a:t>al-Haytham</a:t>
            </a:r>
            <a:r>
              <a:rPr lang="en-US" dirty="0"/>
              <a:t> (965-1040 AD)</a:t>
            </a:r>
          </a:p>
        </p:txBody>
      </p:sp>
    </p:spTree>
    <p:extLst>
      <p:ext uri="{BB962C8B-B14F-4D97-AF65-F5344CB8AC3E}">
        <p14:creationId xmlns:p14="http://schemas.microsoft.com/office/powerpoint/2010/main" val="165828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8E29-E6C5-A846-A590-9018C8A0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3E434-8A94-5849-95FE-76AA941D2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72" y="1275252"/>
            <a:ext cx="4204733" cy="2907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C9A9F-B888-D44B-906B-836A63B7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57" y="1275252"/>
            <a:ext cx="6096000" cy="406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766EE0-2218-864C-823D-17955B441826}"/>
              </a:ext>
            </a:extLst>
          </p:cNvPr>
          <p:cNvSpPr/>
          <p:nvPr/>
        </p:nvSpPr>
        <p:spPr>
          <a:xfrm>
            <a:off x="5171557" y="55827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4"/>
              </a:rPr>
              <a:t>making</a:t>
            </a:r>
            <a:r>
              <a:rPr lang="en-US" dirty="0"/>
              <a:t> of …</a:t>
            </a:r>
          </a:p>
        </p:txBody>
      </p:sp>
    </p:spTree>
    <p:extLst>
      <p:ext uri="{BB962C8B-B14F-4D97-AF65-F5344CB8AC3E}">
        <p14:creationId xmlns:p14="http://schemas.microsoft.com/office/powerpoint/2010/main" val="37114987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1912</TotalTime>
  <Words>1280</Words>
  <Application>Microsoft Macintosh PowerPoint</Application>
  <PresentationFormat>Widescreen</PresentationFormat>
  <Paragraphs>437</Paragraphs>
  <Slides>53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Calibri</vt:lpstr>
      <vt:lpstr>Calisto MT</vt:lpstr>
      <vt:lpstr>Cambria Math</vt:lpstr>
      <vt:lpstr>Wingdings 2</vt:lpstr>
      <vt:lpstr>Slate</vt:lpstr>
      <vt:lpstr>Computer Graphics</vt:lpstr>
      <vt:lpstr>Lec 2: Recap + Clarification </vt:lpstr>
      <vt:lpstr>Lec 2: Recap + Clarification </vt:lpstr>
      <vt:lpstr>PowerPoint Presentation</vt:lpstr>
      <vt:lpstr>Cameras</vt:lpstr>
      <vt:lpstr>PowerPoint Presentation</vt:lpstr>
      <vt:lpstr>The pinhole camera</vt:lpstr>
      <vt:lpstr>Pinhole camera</vt:lpstr>
      <vt:lpstr>Camera Obscura</vt:lpstr>
      <vt:lpstr>Projection</vt:lpstr>
      <vt:lpstr>What is a vector? e.g. 2D</vt:lpstr>
      <vt:lpstr>What is a matrix? e.g. 2x2</vt:lpstr>
      <vt:lpstr>Can we ‘operate on’ a vector?</vt:lpstr>
      <vt:lpstr>Can we ‘operate on’ a vector?</vt:lpstr>
      <vt:lpstr>What operations can it achieve?</vt:lpstr>
      <vt:lpstr>What operation achieves translation?</vt:lpstr>
      <vt:lpstr>Can we achieve this with a matrix?</vt:lpstr>
      <vt:lpstr>Can we achieve this with a matrix?</vt:lpstr>
      <vt:lpstr>What if we add a dimension?</vt:lpstr>
      <vt:lpstr>Now, translation is possible as an operation</vt:lpstr>
      <vt:lpstr>Homogeneous coordinates are useful!</vt:lpstr>
      <vt:lpstr>Homogeneous coordinates are useful!</vt:lpstr>
      <vt:lpstr>Homogeneous coordinates are useful!</vt:lpstr>
      <vt:lpstr>What operations are possible now?</vt:lpstr>
      <vt:lpstr>Remind you of a camera sensor plane?</vt:lpstr>
      <vt:lpstr>Ideal pinhole camera 3D</vt:lpstr>
      <vt:lpstr>Ideal vs virtual pinhole model</vt:lpstr>
      <vt:lpstr>PowerPoint Presentation</vt:lpstr>
      <vt:lpstr>Pixel coordinates from 3D point</vt:lpstr>
      <vt:lpstr>Pixel coordinates from 3D point</vt:lpstr>
      <vt:lpstr>Pinhole camera matrix</vt:lpstr>
      <vt:lpstr>Problems with pinhole camera?</vt:lpstr>
      <vt:lpstr>Pinhole only allows little light through</vt:lpstr>
      <vt:lpstr>Large hole: many superposed images </vt:lpstr>
      <vt:lpstr>Can we improve light and avoid blur?</vt:lpstr>
      <vt:lpstr>Lens improves light efficiency, but …</vt:lpstr>
      <vt:lpstr>… only focusses part of the world</vt:lpstr>
      <vt:lpstr>Finite-sized pinhole = aperture</vt:lpstr>
      <vt:lpstr>Depth of field depends on aperture size</vt:lpstr>
      <vt:lpstr>Thin lens formula, independent of aperture</vt:lpstr>
      <vt:lpstr>Zooming-- changing  f</vt:lpstr>
      <vt:lpstr>Same lens (fixed f), increase v</vt:lpstr>
      <vt:lpstr>Also achieved by swapping subject and sensor!</vt:lpstr>
      <vt:lpstr>Macro photography</vt:lpstr>
      <vt:lpstr>Types of lenses</vt:lpstr>
      <vt:lpstr>Cameras – sensors</vt:lpstr>
      <vt:lpstr>Sensor sensitivity and response</vt:lpstr>
      <vt:lpstr>Types of sensors</vt:lpstr>
      <vt:lpstr>Types of sensors</vt:lpstr>
      <vt:lpstr>PowerPoint Presentation</vt:lpstr>
      <vt:lpstr>Rolling shutter</vt:lpstr>
      <vt:lpstr>The big picture!</vt:lpstr>
      <vt:lpstr>CG – account for all factors!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kartic</dc:creator>
  <cp:lastModifiedBy>Kartic Subr</cp:lastModifiedBy>
  <cp:revision>200</cp:revision>
  <dcterms:created xsi:type="dcterms:W3CDTF">2019-09-17T08:37:08Z</dcterms:created>
  <dcterms:modified xsi:type="dcterms:W3CDTF">2024-09-26T13:11:47Z</dcterms:modified>
</cp:coreProperties>
</file>