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5"/>
  </p:notesMasterIdLst>
  <p:sldIdLst>
    <p:sldId id="256" r:id="rId2"/>
    <p:sldId id="257" r:id="rId3"/>
    <p:sldId id="258" r:id="rId4"/>
    <p:sldId id="261" r:id="rId5"/>
    <p:sldId id="288" r:id="rId6"/>
    <p:sldId id="291" r:id="rId7"/>
    <p:sldId id="301" r:id="rId8"/>
    <p:sldId id="302" r:id="rId9"/>
    <p:sldId id="286" r:id="rId10"/>
    <p:sldId id="281" r:id="rId11"/>
    <p:sldId id="280" r:id="rId12"/>
    <p:sldId id="305" r:id="rId13"/>
    <p:sldId id="292" r:id="rId14"/>
    <p:sldId id="293" r:id="rId15"/>
    <p:sldId id="273" r:id="rId16"/>
    <p:sldId id="263" r:id="rId17"/>
    <p:sldId id="303" r:id="rId18"/>
    <p:sldId id="304" r:id="rId19"/>
    <p:sldId id="294" r:id="rId20"/>
    <p:sldId id="295" r:id="rId21"/>
    <p:sldId id="274" r:id="rId22"/>
    <p:sldId id="282" r:id="rId23"/>
    <p:sldId id="306" r:id="rId24"/>
    <p:sldId id="283" r:id="rId25"/>
    <p:sldId id="299" r:id="rId26"/>
    <p:sldId id="300" r:id="rId27"/>
    <p:sldId id="277" r:id="rId28"/>
    <p:sldId id="279" r:id="rId29"/>
    <p:sldId id="278" r:id="rId30"/>
    <p:sldId id="297" r:id="rId31"/>
    <p:sldId id="296" r:id="rId32"/>
    <p:sldId id="308" r:id="rId33"/>
    <p:sldId id="30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94795"/>
  </p:normalViewPr>
  <p:slideViewPr>
    <p:cSldViewPr snapToGrid="0">
      <p:cViewPr varScale="1">
        <p:scale>
          <a:sx n="102" d="100"/>
          <a:sy n="102" d="100"/>
        </p:scale>
        <p:origin x="8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2:08:08.437"/>
    </inkml:context>
    <inkml:brush xml:id="br0">
      <inkml:brushProperty name="width" value="0.09071" units="cm"/>
      <inkml:brushProperty name="height" value="0.09071" units="cm"/>
      <inkml:brushProperty name="color" value="#FFFFFF"/>
    </inkml:brush>
  </inkml:definitions>
  <inkml:trace contextRef="#ctx0" brushRef="#br0">13422 11169 7083,'16'-36'2519,"-11"23"-2519,32-16 89,-17 35-178,12-4-3188,1 9 1896,12-4 1381,1 1-304,-2 0 1,4 1 273,-13-4 0,1 0 0,2 0-90,8 1 0,3 1 0,0 0 7,-8-2 1,1 0 0,0-1-1,-1 1 188,0-1 0,-1 0 0,-1-1 0,0-1-15,10-3 0,-1-1 0,-4 0 255,2 3 0,-7-5-405,-4-15 180,-43 12-90,-11 1 0,-1 6 90,-6 0-360,-17 0-180,-5 6 1345,17-3 0,-3 1-1105,2 3 0,-2 2 0,1 0 210,-10 2 0,0 0 0,-1 2 0,3 0 0,13-4 0,1 0 0</inkml:trace>
  <inkml:trace contextRef="#ctx0" brushRef="#br0" timeOffset="600">13539 11300 7533,'-28'0'1439,"10"-6"-809,29 4-496,11 0 1,7-1-225,9 2 0,5 2-343,-5-1 0,3-1 0,2 2 388,2 0 0,2 0 0,2 1 0,0-1-251,-2 0 0,0-1 0,1 0 0,2 1 296,-9 0 0,2 0 0,2 0 0,-1 0 0,-1 0 0,-4 0 0,6-1 0,-3 0 0,-1 0 0,-2 0 90,11 0 0,-2 0 0,-26 0-5,-57 0-55,4-1 0,-7 1 0,-4 1-12,5 0 0,-4 1 0,-1 0 0,-2 1 0,0 0-268,1 0 0,-1 0 1,-2 0-1,1 1 1,-2 0-1,1-1 250,-2 2 0,-1-1 0,-1 1 0,1-1 0,1 1 0,1 0 0,-4 0 0,2 1 0,0 0 0,2-1 0,4-1 203,-16 0 0,3 0 1,31-5-294,41-6 90,14 2 0,13-1 0,7 1 0,-1 0-71,-8 1 0,1 0 1,0 0-1,2 0 0,1 0 116,-1 2 0,2-1 0,1 1 0,0 0 0,0 0 0,-1 0-150,-1 1 0,0 0 0,0 0 0,-2 0 0,-1 0 0,-3 1 179,3 0 1,-2 0 0,-4 0 0,-4 0 284,8-3 1,-19 0-270,-55-1 0,-28 1-126,24-1 0,-5 0 0,-3 0 0,-1 0 0,2 1-107,1 0 0,0 2 1,1-1-1,-1 1 0,-1-1 35,-2-1 0,-1-2 0,0 2 0,2 1 0,4 3 108,-4 9 0,3 3 0,5-1 0,-4-4 0,10 4 0,24 13 0,-1-1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2:47:48.826"/>
    </inkml:context>
    <inkml:brush xml:id="br0">
      <inkml:brushProperty name="width" value="0.09071" units="cm"/>
      <inkml:brushProperty name="height" value="0.09071" units="cm"/>
      <inkml:brushProperty name="color" value="#FFFFFF"/>
    </inkml:brush>
  </inkml:definitions>
  <inkml:trace contextRef="#ctx0" brushRef="#br0">3382 3472 8432,'-9'26'719,"13"16"1,5 6-720,-1-18 0,1 5-656,-1 2 1,1 10-1,0 3 1,0 0 0,-2-6-170,-1 1 1,-1-4 0,0 7 708,-2-6 0,0 7 1,0 3-1,0 3 1,-1-2-1,1-3 1,-1-5-177,-1 1 0,1-4 0,-1-1 0,0 3 292,0-2 0,-1 3 0,0 1 0,-1 1 0,1-1 0,0-2-250,0 1 0,0-1 0,1-1 1,-2-2-1,1 0 205,-1 3 0,-1-2 0,1 0 0,0 2-98,0-2 0,1 2 0,0 0 0,0 1 0,-1 0 143,0 0 0,0 1 0,0-1 0,-1 0 0,2-1 0,-1 3 0,1-2 0,1 1 0,-1 1 30,0-3 0,-1 1 0,1 1 0,0 1 0,1-1 78,-1 3 0,2 1 0,-1-1 0,0 0 0,0-3-63,0 0 0,-1-2 0,0 0 0,1 3-27,-1-2 0,1 2 0,0 2 0,0-1 0,1 1 12,0-7 0,0 0 0,0 1 0,0-1 0,0-1 0,0-1-30,0 8 0,0-2 0,0 1 0,1 1 15,-1-8 0,1 1 0,1 1 0,-1 0 0,1 1 0,-1-1 75,0 0 0,0 1 0,0-1 0,0 0 0,0-1 0,0-1-23,2 10 0,0-2 1,1-1-1,-1 3 41,-1-2 0,0 1 0,-1 0 0,1 1 0,1 0 90,1-1 0,0 1 0,0-1 0,1 0 0,-2-3-109,-1-1 1,0-3 0,0 1 0,0 1 0,1 0 0,1 1 0,1 1 0,-1 0 0,0-1-18,0-3 0,-1 1 0,0-1 0,0-1 0,0-2-12,2 9 0,0-2 0,1 5-570,-1-9 0,1 5 1,1 2-1,0-1 0,-1-2 1,-1-5 509,-1 6 0,0-5 0,0 2 108,3 0 0,0 2 1,1 0-1,-1-3 252,-3-1 0,0-3 0,1-3-630,3-2 0,0 0-390,-3-2 0,-1 3 1,1-4 659,2-3 0,1-3 0,-1 2 0,0-2 0,11 20 0</inkml:trace>
  <inkml:trace contextRef="#ctx0" brushRef="#br0" timeOffset="510">3095 9973 7234,'-26'-13'-150,"0"0"0,-11-5 0,0-1 105,11 4 0,-1 1 105,-6-2 0,-4-1 0,5 1-60,11 1 0,0 1 494,-25-8 1,2 0-225,18 1 58,-16-4 482,35 12-540,1 0-90,23 6 0,0 1-450,24 5 0,7 2 180,-18-1 0,4 0-730,9 1 1,10 1 0,2-1 0,-7 1 375,-13-2 0,-3 0 0,6 1 339,4 0 0,8 1 0,4 0 0,1 1 0,-3-1 0,-6 0-172,-5 0 1,-5 0 0,1-1 0,7 1 295,-5-1 1,5 0 0,4 0 0,3 0 0,1-1 0,-1 1 0,-1 0 0,-4-1 0,-4 1-305,5 0 1,-7 1-1,-1-1 1,3 0-1,6 0 350,-8-1 0,5 1 1,4-1-1,2 0 1,2 0-1,1 0 1,-1-1-1,-1 1 1,-2 0-1,-4 0 1,-5 0-232,13 0 1,-7 0-1,-2 0 1,1 0 0,5 0 187,-6 0 1,4 0-1,1 0 1,2 0-1,0 0 1,-1 0-1,0 0 1,-2 0 79,0 0 1,0 0 0,0 0 0,-2 0 0,0 0-1,-2 0 1,0 0-49,5 0 0,-2 0 0,-1 0 0,1 0 0,3 0-40,-5 0 1,2 0 0,1 0 0,0 0 0,2 0 0,-2 0 0,0 0 23,-1 0 1,1 0-1,-1 0 1,0 0 0,-1 0-1,0 0 1,-2 0-9,1 0 0,-2 0 0,0 0 0,-1 0 0,1 0 0,3 0 3,-5 0 1,2 0 0,0 0 0,1 0-1,1 0 1,0 0 0,-1 0 0,0 0-34,5 1 0,0-1 0,1 1 0,-1 0 0,-1 0 0,0 0 0,-1 0 29,-1-1 1,-1 0 0,-1 0 0,1 0 0,0 1 0,1-1-43,0 1 0,0 0 0,2 0 1,0 0-1,0-1 0,1 1 1,-1 0 12,-5-1 0,2 0 0,-1 0 0,1 0 0,-1 0 0,0 0 0,-2 0 0,-2 0 14,3 0 1,-2 0 0,-2 0 0,1 0 0,0 0 0,3 0-28,2 0 0,2 0 0,1-1 1,1 1-1,0 0 0,0 0 1,-2 1-1,-4-1 0,0 1 0,0 0 0,0 0 0,-1 0 0,-1 0 1,-1 0-42,7-1 0,-3 0 0,0 0 0,2 1 0,5-1 18,-11 1 0,3 0 0,3 0 0,2 1 0,1-1 0,0 1 0,-1-1 0,-1 0 0,-4 0 0,-4 0-36,11-1 0,-6 1 0,-2-1 0,1 0 0,4 0 46,-1 1 0,3 0 1,1 0-1,2 0 0,-2 0 1,-1-1-1,-3 1-28,3-1 0,-2 0 0,-1 0 0,-3 0 0,-1 0-171,-3 0 0,-2 0 1,-1 0-1,5 0 225,1 0 0,5 0 0,2 1 0,0-1 0,-4 0 0,-6-1 0,0-1 0,-5 0 0,3 0 0,4 1 0,1-1 0,0 0 0,-1 0 0</inkml:trace>
  <inkml:trace contextRef="#ctx0" brushRef="#br0" timeOffset="2277">3615 8010 7533,'-34'28'180,"9"-4"-180,25-16 90,7-3-270,18-16 180,2 2 0,7-15-435,3 3 210,-11-2 0,-1-3 180,-4 8 0,1-1-15,8-12 0,2-7 0,-3 4-386,-5 4 0,0-2 423,1-2 1,5-7-1,-1 0 1,-5 5 22,-2-2 0,-2-1 202,3 1 0,3-5 1,-1 1-1,-3 7-157,-6 5 0,1 2 15,9-10 0,5-4 0,-4 9 660,6 6-421,-6 8 1,6-1 0,-3 5-210,16 7 60,-14 3 0,6 0 0,-4 3-330,-5 4 0,1 2-90,11 4 0,5 3 1,-6 0 89,-11 1 0,0 1-23,5-1 1,6 2 0,0-1-1,-5-3 23,-3-1 0,1-2 45,4-2 0,7-1 0,0-2 1,-6-2 44,-1-4 0,-2-4 180,1-3 0,5-3 0,-1-1 0,-6-1-45,-5-2 0,-2-4 89,1-4 1,3-6 0,-1-1 0,-5 4-90,-3 3 0,-3 0 494,6-11 1,1-5 0,-5 7-270,-4 2 359,4 7 1,-1 4-809,-10 15 358,31 13-898,-17 2 494,0 7 0,1 1-584,10-1 269,-2 0 0,2-5 270,9-14-135,2-12 1,0-6-14,-23 2 0,0-5 418,0-3 0,3-8 0,0 0 0,-4 3-215,-1-2 0,-2-3 413,-3 3 0,1-6 0,0-3 0,-1 2 0,-4 6-108,2-9 0,-3 0 251,-5 9 1,1-6 0,-1-2 0,0 3 0,-1 5-208,2-8 1,-3 2 255,-4-4 0,-3-4 0,2 6-210,4 14 0,-2 2 269,-6-12 1,-1 1-720,5 3 315,-5 6 0,0-1-764,5-5 449,2-8 0,3-3-135,-1 18 0,3-3 90,3-5 0,4-8 1,1-1-1,-3 5-932,2-6 0,1-1 1202,-3 11 0,2-4 0,0-1 0,-1 2-113,-2 2 1,0 0-1,-1 0 1,-1 1-226,1-4 0,-2 0 0,1-5 383,-1 4 0,2-5 0,-1-3 0,1 0 0,-1 2 0,-2 5-163,0 2 0,-2 4 0,-1 0 0,2-6 309,-1 4 0,0-4 0,1-4 1,0-2-1,0 0 0,0 3 0,-1 2 1,0 6-103,0-4 1,-1 7 0,0-1 0,1-4 147,-1-1 1,1-6 0,-1-2 0,1-1 0,0 1 0,-1 4 0,1 6-103,1-6 0,-1 7 0,1-4 125,-1-1 1,0-4 0,-1-2 0,1 3 0,0 7-216,2-7 0,1 2 135,-3 7 0,1-3 0,0 0 0,0 5-180,1 4 0,2 0 134,3-6 1,2-5 0,-1 7-449,6-5 224,5 1 0,1 5-225,-6 17-106,2 1 1,1 3 195,-4 11 1913,7-3-2723,0 16 810,-7 4-89,7 11 134,-13 0 0,-3 3 316,6 15-136,-7-5 0,-1 4 0,3 1 0,-1 1-45,-6-5 0,-1 4 112,5-2 1,2 6 0,0 1-1,-1-6-467,-2 6 0,0 0 512,2-10 1,0 3-1,2 1 1,-1-2-38,0 3 0,1-3 0,0 0 59,1-6 1,1-1 0,1 4 0,0 2 0,2 5 0,1 3 0,-1-2 0,-1-6-60,0-1 0,0-5 0,1 6 15,0-2 0,3 6 0,0 3 0,1 0 0,-2-3 0,-2-7-15,-2-2 0,-2-5 0,2 5 60,3 5 0,1 7 0,1 2 0,0-2 0,-3-8-90,1 5 0,0-1 22,-3-1 1,1 7-1,0-1 1,-2-6-68,1-3 0,-2-1 0,-2 1 0,0 5 0,-1-1 0,0-5-45,1-2 0,-1-2 90,-1 0 0,0 3 0,0-4-576,4 4 0,-1-4 576,-2-6 0,1 2-562,3 6 1,2 4 0,-1-3 516,-4-5 0,1 0 15,9 12 0,5 5 0,-5-6 188,-8-11 0,1 0 22,9 12 0,5 5 0,-5-6-135,-10-11 0,-1 0-15,7 13 0,4 7 0,-3-7-30,-8-12 0,-1 0 30,4 11 0,2 5 0,-4-7-120,-5-13 0,-1-1 60,0 9 0,1 3 0,-3-5 30,-2 6-135,2-2 0,2-3 45,3-18 90,7 6 1546,4-23-1366,2 0 540,24-6-450,-14-1-90,6 3 0,0 1-90,-2 3 89,8 14 1,0 8 0,-9 9-120,-9-2 0,2 6 0,-4-2 590,-6-3 1,-2 1-681,8 8 0,2 5 0,-3-4-240,-6-6 0,2-2 90,8 6 0,5 1 0,-2-6 0,-9-11 0,3-3 30,14 3 0,8-1 1,-4-5 59,-9-10 0,1-4 135,4 0 0,7-2 0,-1 0 0,-5-2 0,-1-1 0,0-2 44,1-2 1,6-1 0,-2-1 0,-6 2 727,-8 2 0,-2 0-727,21-4 0,-2 1 1439,-5 8-1259,1 0 404,-16 15 1,-3 5-315,6 6-390,-14 4 0,-4 8 0,0-4 30,-1-5 0,-1-1-315,2 17 0,0 2 135,3-5 1,1-3-91,-4-10 0,3 1 60,9 8 0,5 4 0,0-6-195,-4-7 1,4-3-46,11 4 0,7 0 0,-4-5 270,-10-9 1,2-3-1,7 0 0,5 0 0,-6-3 135,-11-5 0,-1-1 225,21 8 0,-2-1 0,-8-8 494,-8 15 1,-3 4-45,-4-3 179,-5 20 1,-3 6-451,-6 2 31,-3-3 0,-1 9 0,-1-5-300,-2-9 0,-2 1-68,1 5 1,0 7-1,0 0 1,0-7 67,-1-1 0,2 0-248,5 1 1,3 7-1,1 0 1,-1-9-158,-1-5 0,5-2 135,7-1 0,9 5 0,1-1 1,-3-8-1,-2-6 0,2-3 180,5-2 0,7 2 0,1-2 0,-6-4 0,-2-3 0,0-3 0,0 0 0,1 1 0,0-1 0</inkml:trace>
  <inkml:trace contextRef="#ctx0" brushRef="#br0" timeOffset="3699">8206 2432 7533,'-25'-6'539,"4"5"-269,-3-11-180,9 11-3367,-27-5 984,17 17 1574,-10 6 1,-1 4 718,18-4 0,2 3-177,-11 10 1,-4 5-1,5-3 312,12-5 0,1 1-414,-7 12 1,-3 7 0,7-7 278,9-14 0,4-1-30,0 8 0,2 5 0,5-8 30,12-4 473,0-6 0,5-4-114,24-10-179,3-6-45,-3-10 0,2-3-90,-20 5 0,1-2-105,8-9 0,3-5 0,-6 1 60,-11 7 0,-3-1 30,4-11 0,2-5 0,-6 4 1453,-4-6-1573,-8-12 0,-8-1 180,-13 13-90,-3 6 0,-5-4 0,0 6 90,-19-1-90,12 4 0,-4-5 0,4 6 2127,-4 3-2082,3-15 0,7-1 3090,14 16-3180,12-15 0,6-1-45,8 4 120,7 8 0,8-2 0,-4 2-5,-7 2 0,1 1 35,14-4 0,7-1 0,-7 3-60,-15 7 0,-1 1 180,18-11 0,-4 4-90,-18 13-90,1-2 449,-17 11-179,-11 11 0,-4 9 0,-2 4-142,-13 15-9,7-2 1,-3 9 0,2-4-635,5-10 1,-1 3 586,4 0 0,-3 8 0,-1 3 0,1-1 0,3-5-813,-1-1 0,3-3 0,-2 6 676,4-4 1,-1 5 0,-1 4 0,0 2 0,0-1 0,1-3-1,3-5-755,-2 1 1,3-5 0,0 0 0,-1 4 804,1 1 0,0 6 1,-1 2-1,0-1 1,1-4-1,2-6 1,-1-1-1,2-5 1,-1 0-1,1 7 1,0 0-1,-1 0 1</inkml:trace>
  <inkml:trace contextRef="#ctx0" brushRef="#br0" timeOffset="4232">8922 2211 7533,'-36'-4'719,"1"0"1,-14 4-2359,11 21 1,4 6 86,17-8 1,2 3 1573,-4 8 1,-4 9-1,0 1 1,4-5 309,-2 4 0,2 3-207,2-3 1,-1 9 0,-1 2 0,2-1 0,2-7-96,3-5 0,2-4 0,1 4-66,1 2 0,0 4 0,1 3 0,2-4 0,2-5 36,3 5 0,7-3-360,8-3 1,5 1-1,0-6 270,-1-11 0,3-4 90,17 2 0,2-6 0,6-12 0,-18-4 0,0 1 0</inkml:trace>
  <inkml:trace contextRef="#ctx0" brushRef="#br0" timeOffset="4472">8987 2627 7533,'-22'-21'3148,"4"9"-3418,30 6 180,-3 12 0,33 18 270,-18-7-180,-2 6 0,0 2-520,-5-5 1,-3 1 609,-2 2 0,-2 1-45,3 4 0,-1 1-135,-3-1 0,1 2-90,2 3 0,1 0 180,-2-2 0,0-1-225,1-4 0,1-2-134,6 8-541,-5-18 361,5-2 636,11-18 0,-7-7 0,15-7 1</inkml:trace>
  <inkml:trace contextRef="#ctx0" brushRef="#br0" timeOffset="4631">9286 2809 7533,'-27'0'1529,"-4"0"180,5 6-1889,5 7-1459,-4 10 1,2 3-655,4 7 2352,0-2 1,-3 6 0,4-4 705,-1 11-1455,5-11 1,-2 4-1,4-5 690,4 1 0,2 15 0,13-35 0</inkml:trace>
  <inkml:trace contextRef="#ctx0" brushRef="#br0" timeOffset="4848">9507 2367 7533,'-16'-36'3276,"18"7"-1605,37 46-1177,-13-8 1,1 4-1283,9 13 1,-1 4 877,-10-6 0,-1 1 0,5 9 0,-3 7-203,-14-6 1,-1 4-1,-3 2 1,0-3-648,1 1 0,-1-3 0,-2 6 505,-2-3 0,0 5 0,0 3 0,-2 1 1,-2-2-1,-2-2 175,-4-2 1,-2-2-1,-1-1 1,-2 0-1,1 2 1,0 2-1,0 2 1,-1 0-1,-1-1 1,-1-2-1,-4-4 1,0 0-1,1-1 1,-1 1-1,0-1 1</inkml:trace>
  <inkml:trace contextRef="#ctx0" brushRef="#br0" timeOffset="5433">7517 10220 7533,'-43'7'1529,"18"-1"0,-5 0-809,25 1 449,22 12-809,-2-10 269,29 8-449,-10-10-583,11 6 403,-14 2 0,0 1-1639,-8-5 1,-1 1 1408,12 8 1,0 3 4,-5 5 1,0 0-500,-2-3 1,0 1 678,3 12 0,-1 5-569,-8-11 0,0 2 0,-1 1 344,-1 3 0,-1 1 0,0 0 210,-2-1 0,0 0 0,-1 0-720,3 0 1,-1 0 0,-4-3 509,-8-5 0,0-4 270,8 1 0,-3-3 0,-8-5 0,3-14 0</inkml:trace>
  <inkml:trace contextRef="#ctx0" brushRef="#br0" timeOffset="5614">8038 10610 7533,'-35'-27'3148,"10"8"-2429,14 13-629,9 12-180,-10 7 180,5 13 45,-4 1 0,-2 2-1774,2-1 1,0 1 1331,-5 9 0,0 0 217,3-2 0,1-1-146,-1 4 1,-1 0 235,-1 1 0,-1 0 135,0 1 0,-2 2-405,-3-2 0,-3 2 1,1-3 269,3-4 0,0 0 0,-2-1 0,-1 2 0,1-6 0,5-12 0,1 1 0</inkml:trace>
  <inkml:trace contextRef="#ctx0" brushRef="#br0" timeOffset="6476">3317 3550 7533,'-21'-6'449,"2"-1"-89,6-12-270,0 5-360,6-5 0,1 0 900,12 5 719,-4-16-989,4 14-90,-6-9 809,0 12-629,0 6-90,0 1-270,0 6 0,-6 6-90,4 1-90,-15 29 90,14-5-308,-5-7 0,-1 2-7,-1 5 0,1 0-151,1-6 1,0 1 105,-3 8 0,-2 5 1,1-2 224,0-3 0,2 0 0,-4 11 0,2-2-45,-1-4 720,8-21-270,5-12-180,5-17 90,2 2-450,18-21 90,-3 8 0,10-10-90,5 6-2879,-14 6 2969,13 1 325,-16 6-325,6 6 620,-5 1-530,9 6 90,-14 6-180,9 1 270,-1 18 0,-8-15 3186,14 19-732,-15-21-1644,-2 0 179,-7-21-269,-6-27-540,-6-1-496,3 13 1,-1-1 450,-7-5 0,-3-1-974,-2-2 1,-1-1 748,2 8 0,-1-2 0,0 3 0,-4-6 0,0 3 0,1 4 0,0 0 0</inkml:trace>
  <inkml:trace contextRef="#ctx0" brushRef="#br0" timeOffset="7521">11809 9583 7533,'-26'-26'719,"0"1"-269,6 4-180,1 3 90,6-1-180,6 10-1,-5-8 361,11 10-360,-5 0 720,0 1-631,5 6 181,-5 0-90,6 0-180,0 0-90,6 0 90,7 11 90,2-2-540,3 16 270,13 1 180,-8 1-499,-3-14 0,3 0 274,-1 5 0,1 0-3232,18 4 2875,-16-3 1,1 0 131,0 0 1,-1-1-8,-5-1 1,2 1 186,18 10 0,-1 0 45,-19-9 0,1-1 90,16 5 0,-2-3 225,-18-5 270,7-4-38,-24-11-53,-24-6 2827,7 5-3359,-10-5 1,-1 0 172,-3 5-180,1-2 0,0 0 90,-1 3 488,-6 6-668,7 1 180,8 6-180,-4 0 90,-10 12 180,19-4-45,-10 3 0,0 1-45,2 6 180,1-6 0,-1-1 180,-2 3 90,1-1 89,13-13-269,7-7-90,6-6 629,6-6-539,1-1 540,17-23-630,-7 13-90,7-20 270,-5-6-3573,-5 6 2718,-6 7 1,-3-3 224,-1-1 0,-2-1-54,-2 3 0,0 0 0,-2-9 0,-2 0 0,1 9 0,-1-1 0</inkml:trace>
  <inkml:trace contextRef="#ctx0" brushRef="#br0" timeOffset="10098">12108 6216 7533,'19'-26'1259,"13"0"-1124,-3 12 0,5 2-1470,11 4 0,3 2 1365,-9-1 0,3 1 0,1 1-500,6 3 0,1 3 0,0-1 447,-10-2 1,1 0 0,0 0-1,0 2-171,4 0 0,0 2 1,1 0-1,1 0 86,-8-1 0,1 0 0,0 0 0,1 1 0,0 0-355,1 0 1,1 1 0,0-1-1,0 1 1,1 0 336,0 0 0,0-1 0,1 1 0,-1-1 1,1 1-19,1 0 0,1-1 0,0 1 0,-1 0 0,0-1 142,-1 0 1,0-1 0,0 1 0,-1-1 0,0 0 1,0 0 0,-1 1 0,0-1 0,0 0 0,-1 0 0,8-1 0,-1 0 0,0 0 0,-1 0 0,-5-1 0,0-1 0,-1 0 0,-1 1 0,3 0 0,-2 1 0,-2 0 212,7-3 0,-5 0 1688,3 3-1540,-32 0 2330,-15 0-2240,-11 0 2141,-5 0-2051,-9 0 826,0 0-1366,-11 0-180,5 0-270,0-12-809,1-2 1259,6-18 0,0-1 0,6-6 360,1 5 90,6 3-450,6 10 0,-4 9 180,9 12 0,-9 12-91,9 20-44,-1-7 0,0 2-450,2 6 1,2 1 314,6 5 0,4 0-90,0-2 0,5-2-45,7-4 0,6-3-45,9-3 1,1-5-128,-11-8 1,1-4 0,9-3 0,-2-4 0,11-8-1</inkml:trace>
  <inkml:trace contextRef="#ctx0" brushRef="#br0" timeOffset="14071">17778 4434 7533,'-20'0'0,"1"-6"-540,12 5 180,-16-5 450,13 6 90,-20 0-90,22 0 90,-21 0-180,24 0 180,-30 6-90,25 1-90,-26 12 0,20-4-1639,-7 2 1,-2 2-656,7-2 1755,-12 6 1,0 2 628,12-2-310,-9 4 0,0 1 220,4 2-223,2 4 1,-1-1 222,-6-7 0,9 6 0,1 1 0,-4-9 0,5 3 0,3 1 0,6-5 122,-2 1 1,3 0-213,5-1 1195,-3 26-1105,5-14 0,0-2 1474,-18 9-1609,3-22 0,-3 0 135,-6 7 0,0 0 0,4-4 0,0 0-206,-8 3 0,2-3 386,8 0-180,-12 1 0,0 0 180,6-1-939,-6-1 1,-1-1 938,1 1-553,-1-1 1,1 0 372,5-4 35,-2 6 0,1 2 55,9-2-135,-8 2 0,2-1 45,11 0 0,-8 5 0,0 1 0,10-10-45,-6 12 0,1 1 45,6-8 24,-6-1 0,1 1-24,10 2 504,-25 11-504,26-11 0,-20 17 0,15-22 45,-1 2 0,-1 0-45,-3-1 45,4 4 0,-1 1 45,-4 2 30,1 1 0,1-1-120,3 1 0,0-1 0,1 0 0,7-5-74,-2 5 0,0-1 74,3-4-142,3 2 1,0 1 141,-2-5 93,11 25-93,-5-26 19,-1 3 0,1 0-19,6-2 0,-3 1 0,-1 0 0,0-7 0,14 25 90,-15-21-90,11 23 0,-6-21 574,6 19-574,-4-26-90,15 14 90,-14-21 0,20 14 0,-21-20 0,28 20 0,-26-15-45,7 5 0,0-1 45,-7-4-90,7 4 0,0-1-180,-7-2 270,7 3 0,-1 1 0,-11 2 627,28 9-447,-29-15-180,13 19 180,-11-23 950,6 24-1041,-4-21-89,15 17 0,-14-10 0,20 9 90,-26-10 0,10 2 0,1-1-90,-10 1 45,7 1 0,0 2 45,-3 2-90,0 1 0,0 0 0,-5 1 45,5 4 0,-1 0-135,-11-3 90,7 3 0,3 1 0,-5 1 90,5-4 0,-1-1 0,-3-1-45,6-1 0,-1-2 45,-10-4-135,13 5 0,1 0 135,-8-4-90,4 4 0,2 0 0,-2-5 45,2 5 0,-1 0-45,1-4 90,-1 7 0,1 0-90,-2-7 90,16 19-90,-14-21 90,20 9-270,-15-9 225,1-2 0,0-2-135,1-2 45,1 5 0,0 1 45,-1-5-135,1 7 0,1 2 135,4-3-334,-1 4 0,-1 2 334,-2-5 263,10 4 1,0 0-264,-7-5 0,-2-3 0,3-1 0,14 1 0,-1-6 0,-16-1 0,0-1 0,19-3-90,-1 3 247,-18-4 1,1-2-248,2 1 0,1 0 45,-3 0 0,-1 0-135,19 0 90,4 6 90,-18-4 0,4 1 0,2 0-90,-4-3 135,-3 0 0,1 0-135,13 0 225,-17 0 0,0 0 0,5-2 0,1-2-45,2-2 0,1-1-45,0 0 0,0-1-45,-6-1 0,1 0 0,18-4 0,-1 1-90,-24 4 0,1 0 60,10-2 0,4-1 0,-5 2-1095,7 0 1080,-8 0 0,0 1 45,6 1 927,-4-7-837,2 7 94,1-4-184,-3 3 180,4 1-90,-11-2 0,-1 1-90,4 5 0,-4-5 0,1-1 90,17 1 0,-9-4-90,-11 5 0,-1 0 90,15-11-180,-4 3 180,3-4-90,-1 0-90,-8 5 90,3-5 180,4-5-180,-18 2 135,8-4 0,1-2 45,-2-4-180,-7 7 0,1 0 90,0 3 0,-2 1-90,0-15 45,-1 14 0,-1-1-180,-5-5 0,-1 1 135,5-5-135,1-12 0,0-1 135,1 9-90,-4 0 0,0-1-45,-1 11 0,-2 2 45,-1-14 135,1 11 0,0-1-135,-2-17 180,6 4-45,-7 16 0,1-1-90,0 0 0,-1 1 315,1-11-180,-1 12 0,0-1 90,-2 0 0,-1 0 0,4-13-46,0-3 1,-2-2-45,-4-3-45,4 15 0,2-1-45,-4 3 0,1 3 0,3-10 90,-2-9-135,-1 17 0,-2 1-45,0-5 135,1 5 0,0-1-225,-3-17 180,0 4 180,0-4-90,-6 1-90,-1 10 135,-2 0 0,-1 0-45,2-11 45,-1 17 0,0 0 225,2-22-270,-6 14-180,0-9 180,7 20 0,-1 1-360,-6-6 225,7 6 0,-1-1-135,-12-20 0,5 3 135,-1 3 0,-1-1 45,5 16 0,1 2 0,-3-9 0,-1-1-45,-3 7 0,-2 1-45,-4-6 45,3 9 0,-3-1 45,1-1 0,-1 2-785,2 6 1,0 0 829,-1-6 0,-1-2-45,-2 5 0,1-1 1331,-6-16-1421,-1 7 0,1 0 90,0-2-225,-1 0 0,1 0-441,0 6 711,8 3 0,1-2-135,-17-8 180,4 3-135,14 12 0,1 0 45,-19-9-118,11-2 208,-11 1-1,-1 0-44,10 8 0,0-1-45,7 4 0,1 1 45,-7-2 0,0 0-135,3 0 0,0 2-1294,-18-2 1384,18 4 0,-1-1 412,-2 4 0,1 0-592,-10-6 180,9 6 0,-1-1 0,1 4 0,0-1-90,-15-6 90,12 7 0,-1-1 0,0 1 0,1-1-583,5 1 0,1-1 628,-6 1 0,0 0-90,0-1 0,0 0 45,6 1 0,0-1 45,-12 1 0,-2-1-45,3 0 0,1 1 0,4 3 0,0-1 45,-4-2 0,1 0-464,8 6 0,0-1 419,-3-5 0,0 1 882,-18 3-882,1-6 0,0-1 0,19 5 0,0-1 571,-13-1 1,-1-1-662,6 1 0,2 1 0,7 4 0,1 0 90,-8-3 0,-3 2-315,-5 7 1,1 2 134,10-3 0,0 0 90,-9 7 0,-2 3 1,-3 6 0,1 3 0,7-2 0,0 2 1,2-2-1,0 0 0,1 1 0</inkml:trace>
  <inkml:trace contextRef="#ctx0" brushRef="#br0" timeOffset="14825">20497 7178 7533,'-20'0'-900,"1"0"720,6 0 810,0-5 269,5 3-809,3-4 450,10 6-270,3 6 360,16 13-630,-8-3-1607,2 9 1,0 3 1786,4 4-120,-8-1 0,1 6 0,0-2-241,-2-8 1,2 2 135,3 6 0,2 7 0,1 1 0,-1-7 45,-1-2 0,3 0-180,1-6 0,5 5 0,2 1 1,0-3-1,-3-7-322,5 0 1,2-5 501,1-1 0,5 2 0,1-3 0,-5-6 0,1-11 0,-1-5 0,14 1 0,0-1 0</inkml:trace>
  <inkml:trace contextRef="#ctx0" brushRef="#br0" timeOffset="15155">20471 7750 7533,'-34'0'-1350,"8"0"2070,2 12-360,16-4-90,-4 23 89,18-4 271,13 6-270,2-7-665,17-7 530,-8-8 0,2-3-1667,-4-3 0,1-1 1532,13 2 0,4 0-30,2-2 0,3-1 0,-2 1-993,-15-2 0,-1 1 0,3 1 933,10 4 0,6 2 0,0 2 0,-7 0 0,3 2 0,-2 2 0,-7 1 0,1 0 0,-1 0 0</inkml:trace>
  <inkml:trace contextRef="#ctx0" brushRef="#br0" timeOffset="16089">18155 3459 7533,'-24'-42'1619,"14"22"-180,-7-22-1079,17 35-1979,0 24 1349,0 1 180,0 19 90,-6-5-90,4-5 540,-9 11-271,1-5 1,1 2 270,-1 12-300,1-12 0,-3 4 0,4-4-753,5 12 648,-3-10 0,1 0 0,4-11 0,2-1 45,5 11 89,7 1-3456,19-12 2919,-4-11 358,16-1-1428,-19-9 0,0-2 1248,18-2-1459,3-8 1,-1-1 1557,-3-1 1,-5-4 0,-2-3 0,-1-3 0</inkml:trace>
  <inkml:trace contextRef="#ctx0" brushRef="#br0" timeOffset="16254">18169 3849 7533,'-13'-13'1079,"6"0"-449,1 6-181,6-5-179,6 5-90,7-6-1819,12 6 1,4 1 34,12-7 594,-7 8 1,5 1 0,-4 0 649,15-3 56,-10 1 1,-1 0 0,0-1 0,0-6-1</inkml:trace>
  <inkml:trace contextRef="#ctx0" brushRef="#br0" timeOffset="16405">18090 3459 7533,'-17'-27'869,"-1"-1"1,-3 2-1,7 3-509,19 9 0,2-4-1260,25 11 720,2-6-1459,2 3 1,2 1 746,-12 2 0,0 0 622,9 0 1,-1 1 82,-8 2 1,-1 2 186,21 2 0,-20 2 0,0 2 0,0-1 0,0 1 0</inkml:trace>
  <inkml:trace contextRef="#ctx0" brushRef="#br0" timeOffset="16582">18676 3329 6415,'-13'-26'1799,"0"0"-1529,6 12 452,1 2-2,6 12-262,6 0-908,13 17 270,-3-7 180,14 21-360,-15-11 1,14 12-1280,-4-7 1,1 0 732,-7-8 0,1-2 726,10 10 0,1-2-235,14-3 0,-4-6 1,-15-8-1,-1 0 1</inkml:trace>
  <inkml:trace contextRef="#ctx0" brushRef="#br0" timeOffset="16749">19157 3212 7533,'-20'-33'1619,"7"13"-630,2 2-809,3 17 0,1 1-360,-5 30 0,11 0 270,-7 17 0,-1 3-370,8-22 1,-1 1 324,-3 8 0,-4 8 0,1 0 0,1-5-1265,2 2 1,0-1 1099,-1 2 0,-1 5 1,1-4-31,1-8 0,1-3 0,1-2-120,2 3 0,1-1 270,-1 12 0,2-4 0,6-6 0,6-5 0</inkml:trace>
  <inkml:trace contextRef="#ctx0" brushRef="#br0" timeOffset="16997">19483 3394 7533,'-8'-20'359,"-3"7"181,3 19-270,-4 8-3547,-8 29 3202,6-7 255,2-11 0,0 1-615,1 8 1,1 0 524,0-8 0,0 0-226,2 11 0,3 1 136,1-2 0,2-2-45,2-9 0,0 0 90,-1 4 0,2-1-315,17 9 360,-2-15 0,22-4-630,-6-12 270,8-6 90,4 0-854,-1-7 0,1-3 967,-13 2 0,0 0 1,16-7-1,-2-2 0,-19 4 1,0 0-1</inkml:trace>
  <inkml:trace contextRef="#ctx0" brushRef="#br0" timeOffset="17154">19366 3706 7533,'-21'-14'1124,"0"1"0,-15-6 46,22 7-990,13 5 0,8 0-630,19 1-2827,13 0 624,7-1 2263,-9-2 0,7-2 0,-3 1 362,-4 1 0,1 0-32,5-1 0,5-1 0,-5 2-615,-8 2 1,-3 1 314,4-1 1,-1 1 359,-8 3 0,-1-1 0,0-4 0,-1-2 0,13-4 0</inkml:trace>
  <inkml:trace contextRef="#ctx0" brushRef="#br0" timeOffset="17248">19755 3420 7533,'-46'-16'395,"0"0"1,0 0 0,7 4 0,2 0 0,9-1 503,3-12 1,20 5-900,28-6 179,6 6-1818,9 4 1,4 1 566,-9 7 1,0 0 1071,8-4 0,0 0 0,-6 5 0,-1 1 0,0-1 0,-1 1 0</inkml:trace>
  <inkml:trace contextRef="#ctx0" brushRef="#br0" timeOffset="17953">16673 6242 7533,'4'-34'299,"-1"0"1,0 4 0,0 4 60,3 0 360,-5-5-451,5 21 91,-6-13 630,0 22-1260,0-5 270,-6 12 180,-1 12 0,-12 22-1,5 1-633,7-13 0,1 1 364,0 8 0,1 1-1531,1-6 1,0 1 1575,1 9 0,-1 4 45,2-11 0,0 2 0,0-4-271,1-1 0,2 0 271,1 6 0,1 4 0,4-8 379,19 5-245,-8-12 1,4-5-45,24-9 0,-1-7 0,-6-17-50,0-10 5,-19 6 0,0-3 0,-1-1 0,0-1-90,5-9 0,-3-4-90,-5-3 0,-3-2 45,1-2 1,-3-1 44,-6 0 0,-5 0 90,-3 0 0,-5 0-212,-8-5 1,-6-1 106,1 10 0,-4-1 0,-1 2 60,-2 2 0,-2 3 0,0 2 0,3 5 0,0 2 0,1 3-62,-6-2 0,2 12 62,3 18 0,4 10 0,6 1 0,3 4 0,-4 15 0,0 0 0</inkml:trace>
  <inkml:trace contextRef="#ctx0" brushRef="#br0" timeOffset="25754">21719 6021 7533,'-13'-45'899,"6"16"-719,7-1-3457,31 11 894,-1 5 2383,3 5 0,9 1 0,3 0-7,-3 1 0,2 1 0,3 0 0,3-1 109,-7 1 1,3 0 0,2-1 0,2 0 0,1 1 0,1-1 0,1 1-68,-9 1 1,1 1 0,1 0 0,0 0 0,2-1 0,-1 1 0,2 0 0,-1 0 0,1 0 0,0 0-56,-1 0 1,1 0-1,0 0 1,1 0-1,0 0 1,0 0-1,1 0 1,-1-1-1,0 1 1,0 0-1,0 0 65,-4 1 0,1-1 0,0 0 0,-1 0 0,1 1 0,0-1 0,-1 0 0,0 1 0,0-1 0,-1 1 0,-1-1 0,0 1-35,6 0 0,1-1 0,-2 1 0,0 0 0,-1 0 0,-1 0 0,0 0 0,-2 0 0,-2-1-131,10-1 0,-1 0 0,-2 0 1,-2-1-1,-3 1 0,-4 0 151,12-1 0,-6 1 0,-14-3 2075,-14-11-2150,-49 3 0,-22 0 165,8 4 0,-4 1 0,-2-1 130,8 1 0,-2-2 1,0 0-1,1 0-205,5 1 0,0 1 0,2 0 0,3-1 270,-17-8 0,16-1 2881,33-5-3376,38 14 453,1 20 1,2 8-364,-7 1 0,-5 6 315,-4 13 0,-9 6-1,-14 1 1,-8 1 474,-3-3 0,-2-3-159,-4-11 0,9-7-810,50-15-600,-8-13 1,7-7-1,-1-1 460,-7 4 0,-2-1 1,2 1-1,9-3 1,2 0-1,-7 2 0,8-6 1</inkml:trace>
  <inkml:trace contextRef="#ctx0" brushRef="#br0" timeOffset="27715">27169 4305 7533,'-19'-14'899,"4"1"-539,-9 18 0,10 9-450,1 19 180,7-5-270,18 8 270,13-20-180,-1 2 45,4-19 0,3-9 90,-12-8 0,-1-3-45,6 4 0,-2-4 180,-3-20 0,-7-2-180,-5 9 179,-15-3 1,-7 2-180,-3 12 315,-14 8 0,-3 5-135,3 10-135,0 12 0,3 6 45,12 13-360,2 8 0,13 1-540,33-13 1,8-2 809,-22 3 0,1-4 0,22-8 0,-2-8 0,-19-8 0</inkml:trace>
  <inkml:trace contextRef="#ctx0" brushRef="#br0" timeOffset="28981">27065 4330 7533,'-13'-13'0,"-6"0"449,-1 0-179,5 6 270,3 7 180,18 30-226,3 4 1,1 9-450,-3-4 0,1 5 0,-2 5 0,1 2-514,-2-8 1,-1 3 0,0 1 0,0 3 0,0 1 0,-1 1 0,0 0 273,-1-8 1,0 0 0,0 1 0,-1 2 0,0 0 0,0 0 0,0 0 0,0 0 0,0-1 0,1 0 164,-1 3 0,1 1 0,0-1 0,-1 1 0,1-1 0,0 0 0,0-2 0,-1 0 0,1-2 119,0 3 1,0 0 0,0 0 0,-1-3 0,1-1 0,1-4 0,0-4-30,1 17 0,2-6 0,-1-27-1005,2-38 1,-2-13 944,-8 7 0,-2-3 0,2-6 0,-2-4 0,1 3 0,-3 1 0,1 0 0</inkml:trace>
  <inkml:trace contextRef="#ctx0" brushRef="#br0" timeOffset="29547">27221 4278 7533,'-15'-28'569,"1"0"1,-1-2 0,1 6 149,7 16 91,-1 2-810,2 13 180,18 18-270,3 2 450,11 6-720,-6 5 450,5-5 0,-20-5 0,-1 1 0,7 8-340,-9-8 1,-3 5-1,0 4 268,0-1 0,0 3 0,0 3 0,-1 2 0,1 3-427,0-7 1,0 4 0,0 2 0,1 1 0,-1 0 0,0 0 0,0-1 0,0-2 382,0 0 0,0-2 1,0-1-1,-1 0 0,1 1 1,0 0-1,1 2 26,-1 2 0,1 4 0,-1 2 0,1-1 0,0 0 0,0-4 0,1-5 0,0-7-668,1 3 1,0-8-1,1 2 668,0 13 0,1 2 0,2-9 360,12 6 90,-11-20 0,1 0 895,11 11-1255,-12-4 2358,-1-20-2718,-6-12 3033,0 5-3573,0-3 720,0 10 180,0-5 0,0 0 360,0-1-630,0-6 0,0 0 0,0-6 180,-6-1 0,-1-6 0,-7 0 0</inkml:trace>
  <inkml:trace contextRef="#ctx0" brushRef="#br0" timeOffset="30268">27390 7009 7533,'-19'-20'0,"-7"1"0,0 14 0,-4 3 0,-4 3 0,0 4 0,0-1 0,0 6 929,0 8 1,0 7-1,5 4-1126,10 5 1,6 4-1,3 3-6,3-3 1,3 3 0,3 0 0,4-1 67,6 0 0,5-2 0,3 0 0,1-1 67,3 0 1,3-2-1,0 0 1,-3-3 22,7 14 0,-14-5 958,-25-8 1,-13-7-764,-5-14 0,-7-7 0,0-3-195,-8-1 0,3-5 0,1-6 0,8-4-1664,12-7 1709,13 1 0,7-4 0,8 3 0</inkml:trace>
  <inkml:trace contextRef="#ctx0" brushRef="#br0" timeOffset="30564">26974 6671 7533,'-28'-33'1439,"10"1"90,6 0-1169,11 16 629,29-13-449,16 26-675,-16-3 0,4 1-405,7 8 1,4 4-1,-5 0 130,-7-2 0,-1 0 1,7 3-1,5 1 1,-5-1-1,-8-2 0,1 1 1</inkml:trace>
  <inkml:trace contextRef="#ctx0" brushRef="#br0" timeOffset="31650">28560 6125 8522,'0'14'2429,"0"-2"-540,0-12-1260,0-12 271,-6-20-810,5-4 59,-4 5 1,-1-6 0,-1 3-891,1 0 0,-2-1 696,0-8 0,-2-9 0,0 0 0,1 5-519,-1 10 0,1 3 1,-1-5 413,2 0 0,0-6 0,-1-3 0,1 0 0,0 2 0,0 6-439,-2-4 1,0 6 0,1-7 395,2 7 0,1-5 1,-1-4-1,0-1 0,1 1 1,0 3-1,1 5 73,-1-11 0,1 7 0,0-7 30,2 9 0,-1-6 0,0-3 0,0-2 0,1 2 0,0 4 1,1 5-1,1-7 0,1 6 0,0-5 75,-1 4 0,0-7 0,0-3 0,0 1 0,0 4 0,0 6 45,1 3 0,0 5 0,0-4 42,0-1 0,0-4 0,0-3 0,0 4 0,0 5-72,0-5 0,0 2 149,0-4 1,0-4 0,0 7-60,0-6-45,3 6 0,0 3 336,-2 10-381,11-10-90,-5 24-180,6-4 90,-5 17 863,-3-5-683,-5 6 1447,0 0-1357,0 6-180,0-5 180,6 5-90,-4 0 90,4-5-90,-6 5 90,5 0-90,-4-5 0,11 11-90,-11-11 90,11 5 0,-11 0 0,11-5 0,-11 5-90,11 0 90,-5-5-180,12 5 180,-5-6-90,11 0 90,-10 0-90,21 0 0,-19 0-90,19 0 90,-21 0 90,3 6 180,-5 1-270,-5 18 180,-2-9-90,-5 9 0,-2 3 90,1-2-1696,0 20 0,0 3 1651,0-22 0,0 1 0,0 7 0,-1 7 0,1 1 0,1-5-399,1 4 0,1 2 354,0-4 0,1 8 0,0 2 0,0-2 0,0-5-330,1-5 1,0-4 0,1 7 299,-2 1 0,2 7 0,-1 5 0,1 0 0,-1-3 0,-1-7-334,2 5 1,-2-5-1,0 6 307,-1-11 1,-2 4 0,1 5 0,-1 2 0,1 0 0,-1-2-1,1-4 1,0-5 33,1 4 1,0-7 0,0 1-1,-1 5-54,0 1 0,-1 7 0,0 3 0,-1 1 0,1-1 0,0-5 0,0-7 47,1 5 0,1-8 0,0 6 119,0 2 1,0 6 0,1 3 0,0-4 0,-1-9 180,1 4 0,0-3-180,2-1 0,1 3 0,0-5 45,-1-6 0,0-5 315,8 15-301,-5-12 1,0-4 30,0-10 608,8 11-698,-15-28 1076,4 5-1616,-6-29 450,-6 5 0,-2-25 0,-5 10 0</inkml:trace>
  <inkml:trace contextRef="#ctx0" brushRef="#br0" timeOffset="32414">28378 7256 7533,'-19'-32'2069,"11"11"-810,-4 8-1079,12 14-450,0 35 360,6-11-45,-3 13 0,1 2-135,9-6-1549,-6 14 1,-1 0 663,7-13 369,-3 4 0,-1 0 876,0-15 951,8 6-681,-15-30-180,4-41-180,-6 7-180,0 0 0,0-8 0,0 4 0,0 10 0,0-1-300,-2-17 0,-1-7 0,2 7 255,0 14 0,0 0-345,-1-6 1,0-4-1,0 7 120,2-4-539,0-3 629,6 48-90,13 37 450,-3-4-180,-3-9 0,3 5 0,-3-3 135,-5-6 0,1 1-75,4 9 0,3 3 0,-3-4 2690,3 13-2570,1-7 0,2-4 0,-3-20 629,14 0-449,-21-24 180,14-35-360,-14 16-631,0-14 0,0-3 541,5 2-315,-5-4 1,0-1 304,6 1-440,-3 13 0,0 2 270,3 3 90,9 19-90,-10 17-1179,-1 19 0,-1 5 2079,3 7-541,-7-6 1,0 6 0,0-6-158,0-9 1,-1 0-233,1 9 0,0 6 0,1-6 1153,0-10 1,2-2-1754,2 11 0,0-4 91,1-3-1710,9-24 2339,-20-5 0,3-27 0,-13 2 0</inkml:trace>
  <inkml:trace contextRef="#ctx0" brushRef="#br0" timeOffset="32614">28534 6710 7533,'-17'-21'1638,"0"0"0,-14-15-1047,24 29-231,7 1-180,7 6 540,29 6-540,-5-5-1819,13 2 1,3 0 656,-20-3 0,0 0 982,17-1 0,-1 2 0,-13 1 0,-2 2 0,2-1 0,0 1 0</inkml:trace>
  <inkml:trace contextRef="#ctx0" brushRef="#br0" timeOffset="33766">29900 5397 8072,'-7'-13'1440,"1"5"-901,6 3 1,-6 10-360,5 3 90,-5 10 89,6 14-179,0 3-442,0-11 0,0 2 442,0 8 0,0 2-820,-1 8 1,2 4 729,2-9 0,2 1 0,-2 0-1092,-2-6 0,-1 0 1,2-1 956,7 9 0,0-2 0,-6-4 0,1-4-951,9 6 1086,-6 11 334,5-23-334,-5-12 1182,0-19-733,-1-29-629,-6 1 0,-3-7 0,0 2 45,0 1 0,-1 0 479,0-1 1,-1-3-1,1 5-389,0 9 0,1 2-450,-3 0 0,0-2 90,2-15 1,1-3 339,-4 4 1,1-2-236,3 7 0,2-2 0,-2 2 75,-3-8 0,0 3 45,3 10 0,-1 3 180,-4-9 0,3 18 180,5 11-90,0-3-90,0 9 450,0-3 1104,0 5-1285,0 0 842,5 5-1291,3-3 90,5 3-90,0-5 180,0 0-180,6 6-179,6-4 269,-3 4-270,9-6-90,-5 0 360,1 0-270,-1 0-90,5 0 270,-16 0-90,10 0 1,-12 0 269,-6 0-90,-1 0 0,-6 0 449,0 0-179,-6 6-180,5-5 360,-11 16-360,5-2 0,0 16 0,1-9 0,0 8-90,5 2 0,-5-3-18,6 14 63,3-14 0,0-1-3312,4 17 3402,-1-10 0,1 3-90,3 1 0,-1-1-1093,-4-6 1,-1 1 1047,4 10 0,1 1-222,-2-8 1,-1-2 311,1-2 0,0-2-135,0 3 0,-1-2 45,6 14-90,-11-12 180,5-13 145,-6-3-235,-6-15 2038,5 4-2218,-11-18 180,5 3 90,0-9 1383,-5-7-1473,11 9 0,-11-8 0,6 11 0</inkml:trace>
  <inkml:trace contextRef="#ctx0" brushRef="#br0" timeOffset="34278">26466 6580 7533,'13'-35'239,"0"-1"1,-5 3 0,4 7-1049,30 13-2468,-11 6 2746,-7 3 1,2 2 620,3 2 0,-1 0 719,21 0-584,-18 0 0,2 0 90,7 0 0,0 0-1034,-7 0 1,0 0 808,9 0 0,4 0 29,-8 0 1,2 0 0,-1 0-358,8 0 1,1 0 267,-2 0 0,2 1 0,3-2-249,-7 0 1,2-1 0,0 1 0,-2-1 263,-4 2 0,-2-1 0,1 1 0,2 0-79,1-1 0,3 0 0,1-1 1,1 1-1,-1 0 49,-3 0 0,0 0 0,1 0 0,0 0 0,-1 0 0,0 0-15,1 1 0,-1-1 0,0 1 0,1 0 0,1 0 0,-1-1 0,1 0 0,2 0 0,-1 0 0,2 0 0,-1 0-78,-3 1 1,2 0 0,-1 0 0,1 0 0,-1 0 0,-1 0 0,-2 0 59,7 0 0,-3 0 0,-1 0 0,1 0 0,3 0-47,-6-1 1,1 1 0,2-1 0,0 0 0,1 0 0,-1 0-1,-1 0 13,0 0 1,0 1 0,0-1-1,-1 0 1,0 0 0,0-1 0,-2 1 15,8-1 0,-2-1 0,0 0 0,0 0 0,2 1-159,-3 0 0,3 1 0,1 0 0,-2 0 0,-1 0 0,-3 0 195,4-1 0,-4 1 0,-1 0 0,-1-1 0,-3 1 0,-2-1 0,0 1 0,0-1 0,10 0 0,0-1 0,-1 1 0</inkml:trace>
  <inkml:trace contextRef="#ctx0" brushRef="#br0" timeOffset="35031">30212 6827 7533,'-19'-45'2518,"11"16"-1528,-10-1-810,17 23-540,-5 1 540,6 6-630,0 0 360,0 6 360,6 19-180,-5-3-90,5 13 0,0 3-90,-5 2-1003,1-5 1,0 7 0,0-5 989,-1-9 1,-2 1 222,-2 16 0,-2 8 0,2-7-134,1-16 1,1 0 223,-5 12 0,-1 7 0,2-9-30,4 2 134,-2-7 1,0-4-225,3-16 360,11-4-270,4-17-270,8 0 0,3-1 270,12-1-1125,4-2 1,1 2-225,-2 7 449,7-2 1,-1 0-1,-13 3-80,-3 3 1,-1 0 799,-4-2 0,6 11 0,2-5 0</inkml:trace>
  <inkml:trace contextRef="#ctx0" brushRef="#br0" timeOffset="35281">29913 6632 7533,'-7'-28'2608,"7"10"-1978,13 12-540,30 6-180,1 6-1549,-8-6 1,2 1 1599,-2 4 1,1 2 0,10-1 0,3 1 0,-15-1 0,0 1 0,1 0 0</inkml:trace>
  <inkml:trace contextRef="#ctx0" brushRef="#br0" timeOffset="50096">3680 12392 7533,'0'-26'-855,"6"-2"1,0 1 854,-3 5 0,8-18 629,-5 34-449,-4 5 1259,4-5-1169,-6 6 900,-6 0-991,4 6 91,-21 12-90,13 4 135,-7 10 0,-2 3-225,8-13 0,0 2-1016,-2 18 0,0 8 0,2-3 1016,-1-7 0,2 5-46,4-8 1,-1 9 0,0 3 0,1 2 0,0-2 0,2-6-619,0-1 1,2-6 0,0 2 0,0 7 519,0-8 0,1 4 0,-1 4 0,0 3 0,1 1 0,-1 1 0,1 0 0,1-3 1,-1-2-1,2-5-289,0 12 0,1-6 1,1-2-1,0 3 0,0 7 204,0-12 0,1 5 0,-1 3 0,1 2 0,0 2 0,0 0 0,1 0 0,-1-1 0,0-3 0,1-3 0,-1-4-32,1 5 0,0-5 0,0-3 0,0 1 1,0 2-1,1 5 163,-1-8 1,1 3-1,-1 2 1,1 2-1,0 1 1,0 2-1,0 0 1,1 0-1,-1 0 1,1-1-1,-1-1 1,1-1-23,0 3 1,0-1 0,0 1 0,1-1 0,-1-1 0,0 1-1,1-1 1,-1-1 0,0 1 0,0-1 29,0 2 0,-1-1 0,1 0 0,-1-1 0,0 1 0,1-1 0,-1 1 0,1 1 0,0 0-9,0-3 1,0 3 0,0 0 0,1 2 0,0-1 0,-1 1 0,1-3-1,-1-1 1,0-4 0,-1-2 0,0-6-15,2 12 1,-1-9-1,0-1 1,0 5 82,0 4 0,1 5 0,-1 3 0,1-1 0,-1-4 0,0-7-60,0-5 0,0-6 0,0 4 68,0 11 0,0 5 0,-1-2 1,-1-8-69,-1-9 0,-1-2 334,3 18 1,0-5-514,-5-14 850,4 1-1030,-5-23 912,-23 5 1,6-10 0,-20 3 0</inkml:trace>
  <inkml:trace contextRef="#ctx0" brushRef="#br0" timeOffset="50869">3368 17320 7533,'-26'-26'0,"-5"0"629,3 0 91,8 0-810,3 12 360,15-4-450,2 17 270,13-10-270,13 9 270,19-9-45,-17 9 0,3 2-788,10-3 1,2 0 772,-8 3 0,2 0 0,1 0-872,6 0 0,1 0 0,3 0 842,-3 0 0,3 0 0,1 0 0,1 0-509,-4 0 1,2 0-1,0 0 1,1 0-1,2 0 539,-4 0 0,1 0 0,1 0 0,0 1 0,2-2 0,-1 1-252,-2 0 1,0-1 0,1 0 0,1 0-1,-1 0 1,1 0 0,0 0 243,-4 1 1,0-1-1,0 0 1,0 0-1,1 0 1,0 0-1,0 0 1,0 0-87,2 0 0,0 0 1,0 0-1,1 0 1,0 0-1,0 0 1,0 0-1,0 1 64,-4 0 0,1-1 0,-1 1 0,1 0 0,0 0 0,0 0 0,0 0 0,1 1 0,-1-1-14,2 0 1,1 1 0,-1-1-1,1 1 1,0 0 0,0 0 0,0 0-1,0 0 1,0 0 22,-4 1 0,0-1 0,0 1 0,1 0 0,-1 0 0,0 0 0,1 0 0,0 0 0,-1 0 0,1 0 0,1 0 0,1 0 0,-1 0 0,1 0 0,0 0 0,-1 0 0,1 0 0,0 0 0,0 0 0,0 0-27,0 0 0,1 0 0,-1 0 0,0 0 0,1 0 0,-1 0 0,1 0 0,-1 0 0,1 0 0,-1 1 26,-3-1 0,-1 0 0,1 0 0,-1 1 1,1-1-1,-1 0 0,1 1 0,-1-1 1,1 0-1,0 0 0,-1 0 0,1 0 0,0-1 0,1 1 0,-1-1 1,0 0-1,0 0 0,0 0 0,0 1 1,1-1-1,-1 0 0,0 1 8,0-1 0,0 1 1,0 0-1,0-1 1,1 1-1,-1 0 0,0 0 1,0 0-1,0-1 1,0 1-1,0-1 2,4 0 0,-1 0 0,1 0 0,0 0 0,-1-1 0,1 1 0,0-1 0,-1 1 0,0-1 0,1 1-18,-1 0 0,0 0 0,0 1 0,0-1 0,0 0 0,0 0 0,-1 1 0,1-1 0,-1 0 0,0 0 9,-2 0 0,0-1 0,-1 1 0,0-1 0,1 1 0,-1 0 0,-1-1 0,1 1 0,-1 0 0,1 0 1,2 1 0,0 0 0,-1 0 0,1 0 0,-1 1 0,0-1 0,0 0 0,0 0 0,-1 0 1,4 0 0,1-1 0,-1 0 1,0 0-1,-1 0 0,0-1 0,-1 1 1,0 1-12,1-1 0,-1 1 0,-1 0 0,0 0 0,0 0 0,-1-1 0,1 0 12,-1 0 1,-1-1 0,1 0 0,-1 0 0,0 0 0,-1-1 0,0 1-73,1 0 0,-1 1 0,-1-1 0,0 0 0,0 0 0,-1-1 6,3 1 0,1-1 0,-2-1 0,0 1 0,-1 0 83,6-1 1,-1 1 0,0-1 0,-3-1-30,4 0 0,-2-2 0,-3 0 268,-6 1 1,-2 0 0,-3-1-224,6-4 0,-5 0 1516,6-6-1561,-20-4 2648,-25 0-2468,-20 5-90,-14-11 652,12 15 0,-2 0-607,-2 0 0,-1 0-90,0 0 0,-1 1-45,-1 2 0,0 1 44,2 2 1,0 1-45,3 0 0,1 0 364,3 3 0,0 0-274,-13 0-180,13 6 0,13 7 90,13 7 0,13 6 270,25 0-270,-13-12 0,3-2-238,13 2 1,2-2 237,3 1 0,1 0 0,-13-4 0,1 0 0,0-1-45,12 3 0,-2-1-269,-4-1 1,-4 0-587,9 10 900,-27 1 0,-38 6 0,-15 1 0</inkml:trace>
  <inkml:trace contextRef="#ctx0" brushRef="#br0" timeOffset="51602">3641 12275 7533,'-20'-33'149,"0"1"1,6 5 0,2 1-329,1-19-91,22 19 90,-2 1 180,4 11 899,-7-11-269,-6 5-180,-6 5-360,-2 4 179,-10 34-314,5 0 1,0 6-708,-1 2 0,-2 4 1,1 3 526,2-4 0,0 1 0,-1 2 0,1 1-428,-2 6 1,0 2 0,0 0 0,0 1 427,0 0 0,0 1 0,0-1 0,2 1 90,3-1 0,1 0 0,1-1 1,0-2 14,-1 1 0,-1-3 0,5-2 75,4 7 0,8-13 135,13-27 269,-1-19 1,1-9-45,4-10 0,-2-5-305,-4 4 0,0-3 1,-2 0 169,1-2 0,-2-1 0,0 0-180,-1-5 0,-1 0 0,-2-1-180,-1 0 0,-1 0 0,-1 2-90,-1-8 0,-1 5 270,-2 6 0,-2 8 0,-8 13 0,-2 19 0</inkml:trace>
  <inkml:trace contextRef="#ctx0" brushRef="#br0" timeOffset="53336">3888 16930 7533,'-20'0'-1080,"-4"0"1440,10 0-180,-5 0-90,11 0 90,2 6-90,6-5 90,0 5-90,12-12 179,3-1-269,16-6 0,3-6 0,10-1-384,-21 5 0,1-2 384,4-2 0,2-1 0,2-2 0,0-2-459,-6 4 0,0-1 0,0-2 459,2 0 0,1-1 0,-1-1 30,3 0 0,0-2 0,-1 0-425,0-4 1,0-2 0,1 2 454,-1 3 0,1 1 0,-1 1 30,2-3 0,0 1 0,1 1 30,1 2 0,1 1 0,0 2-150,-2 3 0,0 1 0,1 2 30,1 1 0,2 2 0,-1 1-60,-1 3 0,-1 0 0,1 3-331,0 2 0,0 1 0,0 3 271,5 0 0,1 2 0,0 2 90,-2-1 0,0 2 0,1 1-200,3 2 1,1 1 0,-1 0 259,2 1 0,1 1 0,-1 0-30,1-2 0,0-1 0,0 2 30,1 2 0,1 2 0,-1-2 30,-1-4 0,0-2 0,0 2-15,-8-1 0,0 1 0,1 0 0,-1-1-15,9-1 0,-1-2 0,1 0-8,-7 1 1,0 0-1,0 0 1,0-1-105,0-1 1,-1-2 0,-1 1 0,2-1 81,-1 1 0,0 0 0,0-1 0,1 0-86,2-1 1,0 0 0,0 0 0,0 0 107,-1 0 1,0 0 0,-1 0-1,1 0 0,-1-1 1,-1 0-1,0-1 1,1 0-121,-2 0 1,1-1-1,0-1 1,-1 0 186,12-2 1,0-1 0,-1 0-22,-4 0 1,-1 0 0,0 1 21,3-1 0,0 1 0,-1 0 0,-2 1 0,-1 1 0,0 0-30,-1 1 0,0 1 0,0 0-60,1-1 0,0 1 0,-1 1 30,0 0 0,-1 1 0,-1 1-19,-2 0 1,-1 1 0,1 1-132,2 0 0,1 2 1,-1 0-61,-2-1 0,-2 1 0,2 0 60,0 1 0,2 1 0,-1-1-120,0-1 0,1-1 1,-2 0 39,10 0 0,-2-1 110,-5 1 0,0-2-180,2-4 1,1-2 429,-4-2 0,2-1-250,-6 1 0,1 0 1,0-2 149,-4-2 0,0-1 0,-1 0-60,2 2 0,1 0 0,-1 0 239,1-2 1,0 0 0,-1 1-150,-1 2 0,0 2 0,1 0 120,2-1 0,0 1 0,0 0-31,14-1 1,-2 1 0,1 2 0,1 1-180,-16-1 0,0 0 0,0 0 90,1 2 0,0 0 0,-1-1-150,-1-2 0,1-1 0,-1-2 0,1-1 0,1-2 0,-2-1-120,12-6 0,-4-4 45,-7-5 1,-2-4 134,2-2 0,-5-5 134,-10-5 1,-4-4-45,-3 11 0,-1-2 0,-2 0-50,-1-4 1,-3-2-1,1 0 50,-2-3 0,1-1 0,-1 0 0,0 0 0,0 0 0,0 0-113,0 9 0,-1 0 1,0 1-1,1-1-45,-1 1 1,0 1 0,0-1-1,1 1 128,0-12 0,1 0 0,-1 2-150,-2 7 0,1 2 0,-1-2 22,1-1 1,0-2 0,0 0-1,-1 5-176,0-6 0,-2 0 184,0-1 0,1-4 1,-2 3 29,-1 11 0,0 1 0,-1 2 30,-3-14 0,-1 1 0,2 11 0,1 0 0,0-1 12,-2-3 1,-1-2-1,1 1 108,1 1 0,0 0 0,0-2-30,1 4 0,-2-3 0,1 1 0,2 1-60,-1-1 0,2 1 0,1-2-98,-1-2 1,-1-3-1,2 1 1,1 2-83,1 1 0,1 3 0,1-3 60,-1-1 0,1-3 0,0-1 0,1 3-3,2-7 1,1 2 0,1 1 62,2 2 0,1 1 0,0-1 90,-1-3 0,1-1 0,1 1 0,2-1 0,2 1 0,-1-1 60,-2 2 0,1 0 0,-1 0-120,2 0 0,0 0 0,0 1 272,-2 4 0,-1-1 1,2 3-243,0 5 0,1 1 0,0 0 336,-2 0 0,0 1 0,2 2-501,10-5 0,1 3 457,-6 5 1,0 2-413,-1 7 0,1 4 1303,17 1-1483,-15 19 1,9 20 179,-20-1 0,-2 2-90,2 0 0,-2 1 225,-1 3 0,-3 1-45,1 9 0,0 0-45,-3-7 0,1 2-426,1 1 1,2 5-1,-1 0 1,1-4 425,0 10 0,1-2-403,1 1 0,-1 2 1,0-3 402,-1-3 0,-1-2 45,0 0 0,1 3 0,1-2 0,0 2 0,1 1 0,-2 4 0,0 0 0,0 1 0,0-13 0,-1 0 0,1 0 0,-1 1-413,1 11 0,-1 0 0,0-3 383,-1-10 0,-1-2 0,0 0 120,0 15 0,-1 0-30,0-16 0,-1 0 0,-1 4-24,1 0 0,-1 5 0,1 1 0,-1 1 0,-1-2 9,0 5 0,-2-1 0,1 0 0,0 4-140,0-4 0,1 2 0,0 2 0,0 0 0,0 0 0,-1-2 113,0 4 0,0-2 0,0 0 0,-1-1 0,0-3-63,-1 2 0,0-1 0,-1-2 0,2 0 45,1 1 0,2 1 0,-1-2 0,-1-3-58,-3-3 0,-1-4 0,2 2 88,2 0 0,1 0 0,0 0-103,-2 0 0,0 0 1,0-1 72,2 13 0,0 0 0,0 0 0,0-1 0,0-4 0,0 3 0,2-4 0,0 2 0,0-2 0,-2-8 0,0-3 0,1 2 0,2 7 0,2 2 0,-1-1 0,-2 1 0,0 1 0,1-1 22,1 2 0,1-1 1,-1 3-40,-2-4 0,0 2 0,-1 1 1,1-4 16,2 5 0,1-3 0,-2 0 52,-2-6 0,-2-1 1,2 1-53,3-1 0,0 1 0,0-2 139,-3 4 1,-1 0-140,2-6 0,0 1 0,0-2 219,0 0 1,2-3-175,-1-3 0,1-2-45,2 2 0,1-2 0,2-2 0,1 0 89,5 9 1,2-2 297,-1-7 1,2-2-343,7 8 0,1-2-45,8 1 90,4-4-90,-17-17 0,3 5 0,-4-5 0</inkml:trace>
  <inkml:trace contextRef="#ctx0" brushRef="#br0" timeOffset="59130">15828 15084 7533,'-26'0'0,"0"-6"-180,6 4-90,-5-9 810,5 9-271,0-3 91,7 5-360,1 0 90,10 0 0,-4 0-180,6 0-90,6 0-90,7 0 181,2-6 89,10-1-270,6-12 270,4-1-790,10-1 700,-12 1 0,2-1-1490,-7 6 0,2-1 1580,9-8 0,4-2-30,-9 4 0,2-1 0,-1 0 30,-6 4 0,-1 0 0,2-1-383,0 1 0,3-2 0,1 0 0,1 0 405,5-5 1,1-1 0,1 0-1,-2 1-409,-4 3 1,-1 0-1,1 1 1,0-2 422,-2 1 0,0 0 0,1-2 0,2 0 0,1-1 15,-3 2 0,3-3 1,0 0-1,2 0 1,-2-1-1,-1 2 1,-2 2-193,0-1 1,-3 3 0,-1-1 0,2 0 0,4-3 159,-4 3 1,4-3 0,2-2 0,2-1 0,0 0 0,-1 0 0,0 1 0,-4 1 0,-2 3-2,4-3 0,-4 3 0,-1 0 0,0 1 0,2-3-3,3 0 0,0-2 0,2 0 0,1 0 0,-1-1 0,0-1-43,-4 3 1,0 0-1,1-1 1,-1 0-1,0 0 1,0 0-1,-1 2 28,1 0 0,-1 0 0,0 2 0,0-1 0,1 0 0,1-2 12,-1 0 1,2-1 0,-1 0 0,2 0 0,0-2 0,2 0 0,0-1-22,-4 3 0,2 0 0,0-2 0,2-1 0,0 0 0,0 1 0,-1-1 0,0 2 0,-2 1 0,-2 2 9,2-2 0,-2 3 0,-3 2 0,1-1 0,1 0 0,2-2 0,4-3-6,-8 5 0,2-1 0,3-3 0,1-1 0,2-1 0,1 0 0,1-2 0,0 1 0,0-1 0,-1 2 0,-1-1 0,-1 2 0,-3 2 0,-1 1 0,-3 2-29,8-7 1,-3 4 0,-4 2-1,0 1 1,0-1 0,4-2 0,4-3 34,-9 6 0,2-2 0,4-1 0,1-1 0,1-2 0,2 0 0,0-1 0,1 0 0,-1 0 0,-1 1 0,0 0 0,-3 2 0,-1 1 0,-3 1 0,-2 3 0,7-7 0,-5 4 0,-2 1 0,-2 1 0,1 0 0,3-2 0,3-3 0,-4 4 0,3-3 0,3-1 0,1-1 0,2-1 0,0 0 0,-1 0 0,0 0 0,-1 2 0,-2 0 0,-3 3 0,-3 1 0,7-5 0,-5 4 0,-1 0 0,-2 2 0,1-2 0,3-1 0,0-2 0,2 0 0,1-2 0,0 0 0,1 0 0,-1 0 0,0 1 0,0-1 0,0 0 0,0 0 0,0 0 0,0 0 0,-2 1 0,-1 1 0,-1 0 0,-2 2 0,-2 0 0,1 0 0,0-1 0,2 0 0,1-1 0,1-1 0,1-1 0,0 1 0,0-1 0,0 0 0,-1 0 0,-1 2 0,0-2 0,0 1 0,0 0 0,-1 1 0,-1 0 0,-1 1 0,6-4 0,-3 2 0,0 1 0,1-2 0,1 0 0,-6 4 0,0-1 0,2-1 0,-1 0 0,1 0 0,0 0 0,-1 1 0,6-5 0,0 0 0,1 1 0,-2-1 0,0 1 0,-2 1 0,-1 0 0,-2 1 0,-1 1 0,0-1 0,3-1 0,1-1 0,1 0 0,1-1 0,0 0 0,0 0 0,-1 0 25,-2 2 0,-1 0 0,0 0 0,0 1 0,-1 0 0,-2 1 20,8-4 0,-3 1 0,0 0 0,2-1 0,-7 7 0,1-2 0,0 0 0,1-1 0,0 1 0,-2 0-63,4-4 0,0-1 0,-1 1 0,-1 1 0,0 1 40,1 1 1,-1 2 0,0 1-1,0-3 28,-2 1 1,0-2 0,0-1 0,1 1 0,-2 1-74,5-1 1,-2 0 0,1 1-1,0-1 45,0-2 1,0 0-1,1 0 1,0-1-41,-4 3 0,1 0 0,0-1 0,-1 1 0,0 1 18,1-1 0,-1 2 0,-1 0 0,-1 1 0,5-5 0,-2 2 0,-1-2-120,1 1 0,-1-1 0,-2 1 30,2-2 0,-1 0 90,-4 3 0,0-2 0,-2 1 291,4-5 1,-3 2-337,-6 6 0,0-1 45,7-14 0,-1 1-90,-2 3 90,-12 15 0,-1-1-90,-3-11 711,-6 19-261,-6-14 1692,-7 18-1782,-8 6-90,-5 1 90,-17 6-180,13 6 2183,-14 1-2093,19 7 0,1 2-444,-8 2 309,8-1 0,-1 2 0,6 0 0,1-1 45,-11 13-45,7-8 0,0 3-135,5-4 0,1 1 90,-1-2 0,1 0 45,0 1 0,0 0-225,-3 7 0,0-3 0,-9 6 135,9-5 0,0 1 45,0-8 0,0-1-562,-9 16 606,9-13 1,0-1-444,-18 7 309,2-3 270,-4-6-135,14-12 0,1-1 45,-6 1 124,-14-1-124,18-6 89,0 0 1371,11 0-1460,4-6 1607,11-1-1877,0 0 624,6 1-624,1 6-89,18 6 89,-4 1 0,5 6-180,10 12 270,-13-4-532,4 11 1,1 3 621,-7-9 0,0 0 0,8 12 0,0 0-1209,-6-10 1,0-4 1343,-4-3 0,1-3 45,5-1 0,0-2-1261,10 5 1441,11-6-482,-19-15 1,0-4 841,11-16-391,-7-5 1,4-10 0,-4 2-15,-4-3 0,1-4-395,-6 5 0,4-5 0,2-3 0,-2-1 0,-1 4 192,-3 1 1,-1 2-1,-1 0 1,2-2-455,0-1 0,1-3 0,0 0 0,-1 0 1,-2 5 298,2-7 1,-2 4 0,-2 1 0,-2 5-1,-1 0 1,-3 4 0,-6 6 0,1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2:12:26.109"/>
    </inkml:context>
    <inkml:brush xml:id="br0">
      <inkml:brushProperty name="width" value="0.09071" units="cm"/>
      <inkml:brushProperty name="height" value="0.09071" units="cm"/>
      <inkml:brushProperty name="color" value="#FFFFFF"/>
    </inkml:brush>
  </inkml:definitions>
  <inkml:trace contextRef="#ctx0" brushRef="#br0">3837 1807 7533,'-9'-41'-1529,"5"-1"1708,17 27-179,-1-3 0,2-1 270,-7 4 90,4-3 0,-3 4-270,-1 1 180,-1 6-90,-6-4-90,6 9 89,-5-4-179,5 6-90,-6 0 1,6 0-1,-5 0 180,16 0-450,3-5 360,2 3-180,14-15 180,-20 14 0,26-20-90,-25 14 90,19-10 90,-15 7-180,-1 4 450,4 2-360,-9 6 180,10 6-90,-5 2-1,12 10-89,-11-3 45,3-3 0,0 1-135,0 1 135,5-4 0,3-2-961,16 6 916,-22-10 0,1-1 45,-1 0 0,-1 0-45,20-3 0,1 0 180,-5 0-180,2 0 0,-21 0 90,8 5-90,-10 2 0,0 7 90,5-2-90,-5 2 0,12 4 0,-11-3 0,10 4 0,-5-1-270,13-3 180,1 4-1537,0-12 1627,-9-1-90,7-6 98,-3 0-98,3-6 270,-6-1-270,0-12 539,1-1-449,-5-6 90,8 5 0,-20 3 90,8 10-90,-10 3 0,-2 10 0,-5 3 1448,5 16-1538,-5 9 0,2-10 0,1 1-874,11 16 514,-1-2 1,10-7-421,3-9 645,-8-8 0,2-3-135,15-4 180,1-13 90,-5-14-135,-20-2 0,-1-1 90,3 5 0,-1 0-45,-6-6 1,0-1-91,17-14 135,-16 16 0,0-1 0,2 1 0,0 0 135,11-10-180,-14 14 270,-2 13 179,-3 18-89,5 2 90,-6 24-360,-1-9 346,-5 1 0,-2 1-346,-5 6 0,3-6 0,-1 0 0,-9 16 0,6-21 0,1 0 0</inkml:trace>
  <inkml:trace contextRef="#ctx0" brushRef="#br0" timeOffset="1824">5879 1599 7533,'-13'-26'359,"0"7"-179,6 5 90,1 9-90,6-1-180,0 4-90,0-4 270,0 6-540,6 0 180,-5 0 180,10 0-180,-3-5 360,-1 3-180,4-9 180,-9 4-90,9-7 90,-9 7 0,4-4 0,-1 9-180,-3-4 180,3 1-90,-5 3-360,6-4 270,-4 6-180,9 12 180,2-3-180,2 9 270,10 1-180,0 7 90,9 7-2411,5-5 2231,-6 2 180,10-10-451,-22-4 1,-1 0 450,20 6 45,-14-6 0,-3-2-45,1-5-90,12 8 360,-16-10-270,-6 1 90,4 3-90,-17-9 90,5 10 2072,-6-11-2072,0 10 880,0-9-880,0 9-270,0-9 0,0 4 180,0-1-90,0-3 90,0 4 270,0-6 450,0 0-630,0-6-90,0 4-270,0-9 360,0 9-360,-6-9-90,-1 9 360,-6-9-180,-1 10-90,-4-5 270,-2 6-90,-1 0 0,3 0-89,-1 6 89,-7 1 180,4 0-90,-8 4 269,16-3-89,-5 5 180,12 0-180,-5-6-90,10-1 90,-4-1 90,6-3-180,6 4 0,2-6 0,5 0-90,6 0 89,-5 0-358,10-6 179,-9-2-90,4-4 180,-12 4-90,4-9 90,-9 8 0,4-9 180,-6 5 0,0-12-180,-6 9-90,-7-14 90,-2 16-360,-9-11 360,15 16 0,-14 3 0,9 13 0</inkml:trace>
  <inkml:trace contextRef="#ctx0" brushRef="#br0" timeOffset="4782">4604 12522 6183,'-7'14'900,"1"4"-810,6-17 540,-6 11-451,5-11 271,-5 5-360,6-6 180,0-12-540,0-2 270,0-6-90,0-16 180,12-5 0,-6 12 0,2-1 90,12-12-45,-2 16 0,1 4-135,-3 6 90,27-8 0,-27 17-288,8 1 198,-5 6 180,7 6-180,13 7 90,-10 1 0,1-1-90,-5 4 0,-9-14 90,8 9 0,-5-12-90,1 0 107,0 0 73,17-6-450,-20-1 91,13-6-1,-11-12 180,-4 15 0,3-19-270,-5 21 180,6-17 90,-10 16-90,8-8 270,-10 16-90,7-5-90,-2 12 180,1-5 0,0 11-180,0-11 90,0 11 89,6-11-179,-4 11 0,9-11 90,-4 10 0,12-9-90,-4 10 142,3-11-335,2 5 260,-6-6-861,5 0 785,-12-6-310,-2 5 406,1-11-70,-4 5-159,15-12-25,-14 5 100,14-5-104,-10 0 91,-5-1-22,8-1-74,-15 3 159,12 5-73,-8 6 180,8-5 90,-6 11 577,5-5-667,-1 6 90,3 6-180,-1-5 180,10 16-180,-8-14 447,10 15-447,5-11 166,-8 0-920,8-1 833,-10-6 12,-1 0 90,0 0-90,0 0 0,6-6-91,-5-1-76,-1-6 5,4-6-98,-14 5-102,8-5 180,-4 0-179,-6 4 914,5 2-734,-6 2 90,-6 9 0,4-3 90,-3 5-90,5 0-90,-6 0 270,5 0-180,-5 5 0,6 3 0,-1-1 179,13 10-89,-3-14-90,10 8 0,11-5 90,-7-4-301,9 4 136,4-6-617,-19-6 650,19 4 163,-21-9 38,4 4-270,5-12 60,-1-1-91,2 0-194,-12 1 163,5 0-108,-16 10-72,16-8 323,-17 10-71,5-1 103,-12 3 456,5 5-375,-5 0 823,6 0-732,12 5 58,-3 3-191,3 5 10,17 0 88,0-6-1257,-13-3 1,1-2 1085,17-2-89,-10 0-901,1 0 1022,-15-6-180,13-1 180,-16-12 0,-5 5 0,2-5-90,-15 0 119,4 4 20,-6-3-115,-12-1-10,3 5 1888,-10 1-1860,-5 1 99,2 10 1149,-10-9-1171,0 9 0,11-3 11,-10 5 28,6 0 1,-3 0-29,2 0 170,1 5-190,11-3-77,-5 3-20,0 1 14,11-4-17,-4 10 89,12-11-90,0 5 180,0-6-105,0 0 96,6 0-90,1-6-90,6 5 180,0-11 0,0 10 0,-5-9-89,3 9 179,-10-3-1,5 5-179,-6-6-1,6 5 91,-5-5-180,5 6 180,-6 0-90,0 0 0,6 11 0,-5-8-1,5 14 0,-6-4 0,6 2-89,-5 4 179,5-1-90,-6-3-90,0 4 182,6-6-181,-4 0 90,4 5 0,-6-9-270,5 9 90,3-11 180,-1 0-90,10-1 1,-9-6 90,11 0 0,0-6 0,-5 5-90,28-17 90,-17 15-1460,18-14 1280,-17 10 179,0-1-365,6-3 365,-5 10-360,5-11 180,-6 10 0,-6-9 180,0 9 0,-8-3 0,1 5 0</inkml:trace>
  <inkml:trace contextRef="#ctx0" brushRef="#br0" timeOffset="123222">27494 9700 7533,'-44'0'629,"26"0"-89,-17-6-360,34 5 0,-11-11 0,11 11 269,-5-5-89,12 0 540,30-12-631,-8 7 1,5 0-330,0 0 0,4 0 1,2 1-384,-3 5 1,2 1-1,1 1 1,3 1 334,1-1 0,2 0 0,2 1 0,1-1 0,0 2-415,-4 0 1,0 1-1,2 0 1,-1 1 0,0-1-1,-2 0 523,4 0 0,-1 0 0,-1 0 0,-1 0 0,0 0-266,5 0 1,-1-1-1,-1 1 1,0 1 332,-3 1 1,-1 1-1,-1 0 1,1 1-68,-4-1 0,0 1 0,0-1 0,0 1-378,0 0 1,0-1 0,0 1 0,-2 0 377,4 1 0,-2 2 0,-5-2 45,-3-1 0,-4-1 470,11 4-515,10 5 90,-34-11 1891,-1 11-2431,-13-11 1615,-13 5-1344,-7 0-1,-24-5 0,8 11 1511,12-11 0,-2-1-1376,-15 6 0,-4 0-1048,12-4 1,-1 0 0,-1 1 1061,-1 1 1,-1 1-1,0-1 1,-9 1 0,0-1 0,4 0-719,5 0 1,1-1 838,-11 0 0,1 0-407,11 0 0,-1 0 377,0-1 0,-3 1 0,1-1-475,-9 2 0,0-1 415,8 0 0,-1-1 0,-1-1 120,1-1 0,-1 0 0,4 0-75,-4 3 0,0 0-45,5-2 0,-3-1 0,3 0 135,-1 3 0,2 0-90,2-3 0,0 0 0,0 0 0,2 0-45,5 0 0,0 0 555,0 3 0,0 0-465,-20-2-90,20 2 0,1 0 831,-9-3-741,-4 0 0,12 0 809,6 0-899,1 0 0,6-6 2453,6 5-2363,1-5 686,6 6-776,0 0 963,6 0-1053,7-6 90,7 5 90,6-5-90,5 6-1007,3 0 1007,10 0-1110,3-6 1020,-19 6 0,2-1 90,-1-2 0,1 0 0,2 3 0,1 0-813,2 1 0,1-2 723,0-2 0,0 0-45,6 3 1,0-1 134,-2-2 0,0 0-879,7 3 1,1 0 833,-2 0 0,0 0-364,-10 0 0,1 0 0,0 0 379,-1 0 0,1 0 0,1 0-15,1 0 0,4-1 0,-1 1 0,-2 1 15,0 1 0,-3 0 0,3 0 0,9 0 0,1 0 0,0 1-325,-9 1 1,-1 0-1,-2 1 310,9 2 1,-1-1 103,-10-2 1,0 0 0,-1 1-163,8 5 1,-3-1 57,-12-5 0,-1 1 249,9 4 1,-3-1-205,-5-7 948,9 11-768,-23-11 1871,5 5-2141,-6 0 2119,-6-5-1849,-7 5 1350,-7-6-1350,-6 0 0,-6-6-180,-7 5 0,-1-4 0,-3-2-351,3 4 1,-2-1 395,-9-2 0,0-1-867,5 1 0,1-1 777,-6-2 0,0-1-806,1 3 0,0 0 851,-8-2 0,0-1 0,2 1 0,1-1 0,-4 3 0,1 0-747,-3-5 0,-1-1 747,13 6 0,0 1 0,-2-1-23,-1-2 1,-4 0-1,1-1 1,1 1-268,-5-1 1,2 0 0,-2 1 289,5 0 0,-1-1 0,-1 0 0,0 1 0,-1 1 0,-1 0 0,1 0 0,2 1-152,1-1 0,3 1 0,-3 0 219,4 1 1,-3-1 0,0 1-1,3 1-84,-5 0 1,3 0 0,1 2 61,-2-1 0,0 1-45,4 0 0,0 1 0,2 1 309,3 0 1,3 2-310,1-1 0,2 0 90,-20 0-270,12 0 1377,-5 11-1287,22-8 1751,-1 14-1661,23-15 0,7 9-450,7-4 2090,12 6-1730,1-6-179,12 5 134,-20-11 0,2-1 90,1 3 0,3 0 15,4-1 0,4 0 0,-2 0-724,4-1 1,1-1 723,-2 2 0,3 1 0,-2-2 120,2-1 0,-1 0-135,4 0 0,-1 0 0,0 0 0,1 0 0,1 0 0,3 0-445,-5 0 1,2 0 0,-1 0 459,-7 0 0,-2 0 0,2 0 30,6 0 0,1 0 0,1 0-491,2 0 1,0 0 0,-3 0 490,2 0 0,0 0-249,-3 0 0,3 0 0,-5 0 249,-5 3 0,-2 0-41,5-3 1,1 1 40,-3 5 0,-1 0 50,-1-5 1,0-1-6,-1 6 0,-1 0 93,-3-5 0,-1-1-138,-4 3 0,0 0 556,2-3 1,0 0-422,3 3 0,-1 0-45,13-2-90,-1 5 1511,-24-6-1511,-12 0 1986,-1 6-1986,-6-5 0,-23 5 720,0-6 55,-3 0 0,-5 0-1000,-9 3 1,-2 0-711,1-2 0,-2-1 905,9 2 0,-3 0 0,0 0 30,-8-1 0,-2-2 0,2 1-785,4 0 1,2 0 0,-1 0 784,-8 0 0,-2 0 0,0 0 67,8 0 1,-1 0-1,1 0 1,1 0-610,0 0 1,1 0-1,-2 0 519,2 0 1,-3 0 0,0 0-1,0 0 225,2 0 1,-2 0-1,2 0 1,2 0-390,-3 0 1,2 0 0,-1 0 276,-10 0 0,0 0 0,4 0-1,6 0 1,2 0 0,-2 0 0,0 0 0,7 0 0,2 0-45,2 0 0,0 0 216,-5 3 0,3 0-351,0-2 1258,-10 5-988,35-6 1827,1 0-1827,41-6-540,-9 5 979,2-5 1,6 0-755,6 2 0,1 1-264,-6 0 1,2-1 398,-5 0 0,2-1 0,1 2-30,8 2 0,2 2 0,-3-2-928,6-5 1,1 0 957,-4 5 0,4 1 0,0 0-23,-10-1 1,0-1 0,1 0-1,-2 1-563,9 1 0,0 0 0,1 0 586,-5 0 0,1 0 0,2 0 0,0 0-36,-5 1 0,1 0 0,0 0 0,-1 1 0,-2-1-259,9 1 0,-3 0 0,2 1 272,0 0 1,2 0 0,1 0 0,-4 1-126,4 2 1,-3 0-1,-2 1 118,-9-1 0,-1 1 0,0 0 177,-1-1 0,0 0 0,-3 2-327,0 5 1,-5-1 179,2-4 179,-3 4 1319,-31-6-1228,-8-5-90,-18-1-135,2-3 0,-2-1 578,1 1 0,-2-1-533,-12-2 0,-5 0 30,4 3 0,-3 1 0,1 0-127,9 0 1,1-1-1,-2 1 52,0-1 0,-2 0 0,-2 0 0,1 0-45,-4 1 0,-1 1 0,1-1 0,1 0-386,6-1 0,2 0 0,0-1 0,-4 1 404,0 1 0,-2 1 0,-2 0 0,-1 0 0,1-1-267,-2-1 0,-1-1 1,0 0-1,1 0 1,1 1 225,-4 2 1,2 1-1,0 0 1,-2-2-65,4 0 0,-2-2 1,-1 0-1,2 0 1,4 1 131,4 2 0,2 1 0,2 1 0,-1-2-55,-13-3 1,1 0 0,1 0 9,9 3 0,2 1 0,-1 0 105,-8-2 1,-1 0-1,3 0-105,0 2 0,3 0 45,-5 0 0,4 0 0,14 0 0,5 0 678,1 0-813,4 0 1528,36 6-2158,9 1 540,3 0 0,4-1 90,7 0 1,3 1-1,-10-1 0,1 1 0,2-1 64,6 1 1,2-1-1,1 1 1,-8-1-1,1 1 1,1 0-1,0-1 1,4 1-1,0-1 1,1 0 0,-1 1-1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2:15:39.370"/>
    </inkml:context>
    <inkml:brush xml:id="br0">
      <inkml:brushProperty name="width" value="0.09071" units="cm"/>
      <inkml:brushProperty name="height" value="0.09071" units="cm"/>
      <inkml:brushProperty name="color" value="#FFFFFF"/>
    </inkml:brush>
  </inkml:definitions>
  <inkml:trace contextRef="#ctx0" brushRef="#br0">1912 7906 6604,'-32'-6'720,"5"5"632,-11-10-812,16 3 1235,-2-5-1055,22 6-192,33 24-348,-11 1-340,4 1 1,0 5 204,-11-1 0,-1 5-165,7 11 0,3 7 0,0 4 84,-5-8 0,0 4 0,0 1 0,1 1 0,-1-1-594,1 0 1,1-1 0,-1 1 0,0-1 0,-1 1 629,-1-2 0,0 2 0,-1-1 0,0-2 0,0-4-380,2 5 0,-1-4 0,0-2 410,-2-8 0,0-1 0,3-2-62,4 1 1,4-2-1,-1-2-58,11 8 0,0-5 130,-3-5 0,0-10-175,6-23 0,-3-9-45,-2-1-10,4-12 0,-1-3 190,-6 5 0,-10 8 0,-2 1 0,0-5 0</inkml:trace>
  <inkml:trace contextRef="#ctx0" brushRef="#br0" timeOffset="209">2783 8504 7533,'-26'0'2069,"6"6"-1440,1 7-269,12 8 180,7 16-91,13 9-776,1-14 1,4 2 236,1-1 0,2 0-45,4 3 0,2-1-595,-4-11 0,1-1 235,-2 1 0,0-4 495,12-12 0,-8-15 0,-8-21 0</inkml:trace>
  <inkml:trace contextRef="#ctx0" brushRef="#br0" timeOffset="343">2640 8114 7533,'-28'0'584,"0"0"1,-14 0-1305,36 0 720,24 0 0,3 0 0,18 0 0</inkml:trace>
  <inkml:trace contextRef="#ctx0" brushRef="#br0" timeOffset="1435">3291 8400 8792,'-22'-5'2249,"-1"-8"-1350,21-13-269,-4-8-270,6-10-484,-5-3 394,-3 1-450,-10 7 187,-3 13-727,-4 25 271,-2 21 269,19 6 0,2 6-261,-4 1 0,2 2 396,9 9 0,3 1 45,-2-7 0,3-2-45,3-2 0,4-3 0,3-7 0,3-3-45,14-1 633,8-26-543,-13-16 225,-13-1 0,-4-4-188,-2-21 142,-7 17 1,-2-1 180,-7-16 90,-5 3 607,0 25-1237,6 8 90,7 35 0,19 12 45,-4-4 0,3 3-615,1-7 0,3 1 0,1 1 570,4 5 0,1 0 0,2 2-601,-2-5 1,1 1 0,1 1-1,0 1 583,-2-3 0,1 2 0,0 0 1,0-1-1,-1 1-72,0-2 0,-1 0 0,0 0 0,0 0 0,-2 0 0,6 7 0,0 1 0,-2 0 1,-2-1-128,0 4 1,-3-1 0,-5-1 81,-2 7 0,-7-2 644,-10-2 0,-8-3 120,-8-6 1,-7-4-135,-2-4 0,-3-4-136,-6-1 1,-3-5 0,-2-6 0,0-7-360,2-8 0,0-7 0,-5-7 0,2-8-21,17 2 0,4-4 1,0-2-280,0-6 0,2-2 0,1-2 138,3-5 1,3-1 0,1-3-42,3 11 1,1-2 0,0 0-1,3-1 68,1 0 0,2 0 1,1-1-1,0 0 180,1-4 0,0 1 0,0-1 0,2 0 22,1 1 1,1 0-1,1 0 1,-1 1-113,0 1 0,-1 1 0,1 0 0,-1 1 0,-2 0 0,1 0 0,-2 0 1,-2 2-44,-4-10 0,-3 3 0,-2 1 178,-3 4 0,-3 2 0,-2 1-30,-2 2 0,-3 0 0,-1 3 167,-10-4 0,-1 4-3,6 6 1,2 4 1708,-8-2-1124,8 14 2419,18 12-2328,7 12-540,13 8-180,-1 1 0,3 3 321,6 5 1,2 1-367,3 8 0,1 2-243,-6-12 1,1 1 0,0-1 167,1 1 0,1-1 0,0 1 0,0-1 0,0 0 0,0-1-319,10 11 1,-1-3 393,-3-7 0,-2-3-45,-7-4 0,-3-4 630,2-4 725,-8-19-996,-24-20-89,-2-20-180,1 14 0,-1-1 360,1-4 0,1 1-360,4 8 0,1 2-270,-2 0 0,1 2 90,6-13-269,-4 14 269,6-8 647,6 24-827,13 7 180,3 7 135,5 9 0,1 5-305,-6-4 1,-1 2 214,11 10 1,0 0-1372,-12-11 1,0-2 1415,18 9 0,-1-14 599,-2-15-599,4-15-315,-21-1 0,-4-6-604,-2-11 0,-4-4 514,0-7 0,-3-2 135,-5 11 0,-3-1 1,0 1-107,1-8 1,-4-1 165,-7 4 0,-4-3 0,-1 4 120,4 11 0,1 2 0,-3-1 90,-6-6 0,-3-1 0,1 3 1234,-6-3 0,0 6-1099,4 10 0,0 5 854,-13-2-179,19 25 335,9 2 114,11 34-2680,6-17 1601,-1-1 0,3 1 45,3-2 0,3-1-244,8 4 0,1 1 19,3 8 0,1 1 0,5 0 0,1 0-367,-10-11 0,1-1 0,0 0 232,15 6 0,1-1-360,-1-2 0,1-3-73,-1-11 1,0-5-243,-9-3 1,-1-4 1260,-2-9 1,-3-4 0,3-22 0,-2-5 0</inkml:trace>
  <inkml:trace contextRef="#ctx0" brushRef="#br0" timeOffset="1593">4123 7451 7533,'-28'0'3276,"4"-6"-2325,28-6-231,16-20-136,7 4 1,4-2-1053,-4 4 1,2 0 0,1-2 317,2-2 0,1-1 0,1 0 0,3-2 1,1 0 0,-3 2-1,1-4 1,-3 2 0,-3 2 0,1 0-1</inkml:trace>
  <inkml:trace contextRef="#ctx0" brushRef="#br0" timeOffset="3510">3056 11833 7533,'-26'-6'2428,"0"-1"-2068,0-6 0,0 0-90,-6 0-270,-1-6 0,-6-1-246,15 6 0,-2 2 336,-1 1 0,0 2 0,-2 1 0,-1 3-225,-2 2 0,0 6 45,5 6 0,1 6 90,1 3 0,3 4-90,5 12 1,3 3 44,2 5 0,5 2-415,4 2 1,5 0 369,4 1 0,6-3 45,6-8 0,5-5-140,5-8 0,3-7 185,1-12 0,1-8 134,1-11 1,-3-9-583,-9-1 0,-3-3 1,-1-3 387,2-6 0,-3-3 0,-2-2-290,-4 6 1,-2-1 0,-2-1 0,0-1 349,-1-2 0,0-2 0,-2 1 0,-1-1 22,-2-3 1,-2 1-1,-2-1 1,0 1 22,-2 2 0,0 2 0,-2 0 0,-2 0-113,-2 0 1,-1-1-1,-2 2 1,-1 2-210,-8-6 1,-2 3 0,0 2 336,3 6 0,0 1 0,-1 5 45,-10-2 0,1 6-105,-6 0 1130,17 40-1040,10 10-45,14 3 0,5 4 287,4 7 1,3 3-393,0-8 0,2 1 1,2 1-47,4 5 0,1 1 1,2-1 37,-6-9 1,1-1-1,0 0 1,2-1-338,2 1 1,2 0 0,1 0 0,0-2 336,1-1 1,0-1 0,1-2-1,1-2 8,10 3 0,1-4 0,1-2-213,-2-5 0,1-2 1,-2-4 47,10-2 0,-2-6 315,-10-10 0,-4-4-180,11-10 0,-30-2 0,-5-5 225,-5-1 0,-3-1 356,-4-5 0,-2-2-311,-4-5 0,-4 0 492,-6 2 1,-3 0-583,-4 1 0,-2 0 45,-2 2 0,-1 3 0,3 9 0,0 3 323,1 4 1,1 4-369,-2 3-144,8 34-126,25 11 135,5 0 0,4 3-320,6 0 1,4 0 244,-5-9 0,2 0 0,1 0 30,2-3 0,1 0 0,1-3 0,2-4 0,2-2 0,0-2 0,15 4 0,1-6 180,-1-14 1,-1-8-136,-10-3 0,-3-7-45,-4-7 0,-6-5 0,-9-1 0,-6-1-6,-2-1 1,-4 0 229,-8 1 1,-5 2 135,-3 2 0,-3 1-90,-4 2 0,-2 2 0,0 2 0,1 2 90,-16-7 269,19 9-449,9 13 1039,22 12-1039,9 13-90,1-3 0,3 1 47,5 3 0,1 1-92,3-1 0,1-1 90,1-2 0,0-3 0,-4-5 0,-2-3 312,-2 2 0,-2-4-267,8-16 360,-14-8-1,-13-19-224,-8 13 0,-2 0-406,-4-4 0,-3 1 316,1-1 0,-2 0-135,-4-9 0,1 3-90,0 3 686,9-2-506,19 48-360,2 7 90,15 18 180,-8-9-596,10 3 146,5-2 360,-8-14-449,15 8-1,-6-16-540,-3-23 1,0-5 854,-11 7 0,-2-2-327,8-15 0,-5-7 147,-10-1 1,-5 1 224,-3 7 0,0 0 180,3-12 0,-1-2 0,-5 2 0,-1 1-1294,1 9 1,-2-1 1293,-4-7 0,-2-1 90,-1 5 0,-3 3-1950,-12-12 1860,8 16 0,-2 3 1291,-18 0-32,-7 12-629,10 2-360,-1 24 899,11 20-989,10-2-180,-3 13 180,18 1-1026,2-14 756,11 13 180,7-5 192,11-17 0,5-1-372,-14-5 0,1-2 45,16 2 0,2-6-90,-10-11 0,1-2-15,-2 1 0,2 1 0,-2-1 60,6 0 0,-2-1-45,6-1 1,-6 4-406,-10 19 180,-22-2 180,4 15 1760,-24 1-1760,-2-4 450,-12 4-181,5-15 1,-1-3-2142,-14 2 2322,14-4 0,-1-1 89,-27-4 756,24-13 1,-1-4-846,-16-1-450,22-9 0,6-3 180,9-11-90,6-5-450,11-5 606,4-3-336,1 12 0,6-5 90,-3 10 0,3-3 0,2 0 1,-3 2 179,-2 1 0,-1 2 0,3-1 22,4-3 1,4-3-1,0 2 1,-4 8 291,1 7 1,-3 5-45,18-11-180,-18 25 1564,-17 30-755,5-3 1,2 1-631,5 17 461,-3-16 0,2 2 0,-2-4-550,3 5-900,-1-7 1,2-2-271,7-6 900,2-10 90,-3-3 0,0-16 0,-4-4 0</inkml:trace>
  <inkml:trace contextRef="#ctx0" brushRef="#br0" timeOffset="3626">4695 9830 7533,'-32'0'143,"0"0"1,-15 0 0,53 0 0,8 0 0</inkml:trace>
  <inkml:trace contextRef="#ctx0" brushRef="#br0" timeOffset="3872">4903 9506 7533,'-39'0'3276,"25"6"-2505,60 6-726,-12-1 0,2 4-1280,3 8 1,2 4 904,-8-6 0,2 1 1,0 2-333,0 4 1,0 3 0,0 1 271,3 0 0,-1 1 1,0 0 59,-3 0 0,-1 0 0,-2-1 150,-6-4 0,0-2 0,-3 0-60,5 7 1,-3-3 239,2 4 0,-13-10 0,-7-11 0</inkml:trace>
  <inkml:trace contextRef="#ctx0" brushRef="#br0" timeOffset="4428">5241 9986 7533,'-43'-20'0,"3"1"1889,38 0-270,8-7-900,20-13-854,-2 16 0,4 0-956,6-3 0,4 0 491,-9 8 1,2 1-1,0 0 120,1 1 1,1 1-1,0 0 120,0 0 0,0-1 1,0 2-131,10-3 1,-2 1 354,-6 2 0,-4 2 405,8-1-360,-26 13 1529,-26 13-269,-15 7-361,9-5 1,-1 2 1997,-13 16-2447,7-6 443,13 4-803,13-23-450,25 4 270,15-35-270,-5 7 1,1-3-308,-11-2 1,0-3-1,-1-1 577,3-2 0,0-2 1,-3 0 89,-4-1 0,-2-1 0,-2 0 166,2-12 1,-5 0 238,-7 6 0,-6 4 1124,-13-8 90,-13 17-359,-8 29-721,7 16-89,8 18-360,16-14 0,6 2 242,8 2 0,3 1-287,1 8 0,4 0-282,2-11 1,3-1 0,1 1 236,0 6 0,1 1 0,2 1-446,-1-7 0,2-1 0,1 1 0,0 0 491,1 3 0,0 0 0,1 0 0,0 0-90,2 0 0,1 1 0,-1-1 0,0 0 22,-3-2 1,-1 0 0,-1 0-1,0 0-177,5 6 1,0 0 0,-5 0 259,-9-7 0,-2 1 0,-3-1 45,4 5 0,-8-1-195,-15-5 0,-9-4 1260,-28 5-766,5-14 1,-5-4-105,7-5 0,-1-3 0,-1-2-1,1 0 1,0-1 0,-2-3-30,-3-2 0,-1-2 0,1-4-60,3-4 0,2-4 0,1-2 171,3-4 0,2-2 0,3-3-501,1-4 0,4-2 1,3-3-31,5-1 0,4-3 0,5-1-853,7-1 1,4 0 0,1 1 858,-2 8 0,1 1 0,4 1 0,7-3 0,4 0 0,0 3 0,5-5 0,-1 0 0</inkml:trace>
  <inkml:trace contextRef="#ctx0" brushRef="#br0" timeOffset="9844">2224 14641 7533,'-26'8'449,"0"-2"-449,0-6 990,-6 0 89,-1 0 540,-6-24-719,11 1-765,19-1 0,5-2-45,17-9-225,16 20 0,5 4 135,14 0-695,-9 11 0,1 5 515,-9 4 0,1 7-45,-4 2 0,2 5 0,2 2 0,-2 1 202,4 4 1,-1 1 0,0 1 0,-1 0-704,-3-4 1,-1 1 0,-1-1 0,-2-1 695,4 6 0,-4-1 0,-8-7 839,-11-6-89,-18-24-90,-14-32-406,4 2 1,-2-4-404,5 6 0,0-2 1,-2-2-205,1-1 1,-2-3 0,1 0 0,2 3 322,2 5 0,3 2 0,-1-3-165,-3-7 0,-1-4 0,2 0 0,5 8 90,6 8 0,2 0-435,-3-5 1,-1-3-1,6 6-779,19-5 974,-1-2 1,22 14-1,-5 3 1</inkml:trace>
  <inkml:trace contextRef="#ctx0" brushRef="#br0" timeOffset="10192">2861 14512 7533,'-13'26'359,"6"-6"91,1-1 90,6-7-450,0-4 540,0-3 89,11-5-89,4-5-1,11-20-719,1-9 45,-14 3 0,-1-2-278,-1 0 0,-1-1 233,-3-1 0,-1-2-45,-1 1 0,-4 1 0,-8 5 0,-4 1 55,-1 4 1,-3 4-101,-26-5 180,15 22 0,1 8-90,-9 28 90,7-2 180,20-7 0,3 3-46,2-1 1,4 1-253,5 1 0,3 1 163,5 2 0,4-1-441,8-1 0,5-6 351,3-8 0,2-6-45,5-2 0,0-6-225,-2-7 0,0-6-495,2-8 1,-1-3 753,-6 1 1,-3-2-1,-5-3 1,-2-1 0,-6 3-1,0 0 1</inkml:trace>
  <inkml:trace contextRef="#ctx0" brushRef="#br0" timeOffset="10445">3161 13718 7533,'-24'-19'569,"1"-1"1,0 6 0,1 1 329,-5-12-269,-4 24-1,17 8-629,1 25 90,14-7 0,4 2-680,6 5 1,4 2 724,9 8 0,4 0-708,-4-10 0,2 0 0,2 1 595,-3-5 1,3 1-1,0 1 1,1 0-594,4 4 0,0 2 1,2 0-1,1 1 517,-4-4 0,2 0 0,1 1 0,-1 0 0,0 1-246,-5-5 1,0 0 0,0 1-1,0 0 1,-1 0 0,0 0 227,5 4 0,-1 1 0,0-1 0,-1 1 0,-1-1-70,2 6 0,-2 1 0,-2-1 0,-1-3 22,-1 0 0,-2-3 0,-3-1 380,-2 9 1,-7-5-441,-6-5 1410,-25-14-1859,-14-25-91,5-7 1,-2-6 901,-6-8 0,0-5 0,2-1 0,0-2 0,11 10 0,-1-1 0,1 1 0</inkml:trace>
  <inkml:trace contextRef="#ctx0" brushRef="#br0" timeOffset="10594">3394 14433 7533,'-31'-3'959,"0"-1"1,1-2-1,5 1-239,11 3-181,3-9-179,22-2-1259,9-19 494,-2 7 0,3-2-1096,7-10 1,2-4 1350,-8 7 0,0-2 0,0 2 150,-1 5 0,-1 2 0,0-1 0,0-2 0,-1 0 0,-1 3 0,1 1 0,1 0 0</inkml:trace>
  <inkml:trace contextRef="#ctx0" brushRef="#br0" timeOffset="10810">3382 13484 7533,'-21'-26'779,"1"-1"1,3 4-1,2 1-419,2-4 180,8 1-270,5 17 89,5-4-359,8 18 90,13 19-135,-4-7 0,1 4-377,3 12 1,1 3 331,-4-11 0,1 0 0,0 1-569,0 3 0,0 1 0,1-1 479,-1-3 0,0 0 1,0-1 89,3 7 0,-1-1-315,-4-9 0,0-1 90,-3-3 0,-1-1 315,5 4 0,8 2 0,-18-11 0</inkml:trace>
  <inkml:trace contextRef="#ctx0" brushRef="#br0" timeOffset="11133">3915 13653 6993,'0'20'3148,"0"-7"-2698,0-7 270,12-17-181,-4-16-449,11-13 0,-9 9 0,-2-1-449,0 2 1,-1-1 358,0-8 0,-1 2-3277,0-13 2636,-12 1 281,-7 17 90,-13 11 90,-13 8 180,4 26 225,15 6 0,3 6-260,8 7 0,4 3 439,-1 7 1,6 1-135,7 0 0,4-1-225,3 2 0,5-4-135,8-4 0,4-5-45,1-5 0,3-6 90,3-7 0,2-7-90,-3-9 1,-2-7-496,-1-11 0,-3-3 270,-6 3 1,-4-1 134,-1-7 0,-2 1-135,2-5 360,-7-5 0,-2 5 0,-4-6 0</inkml:trace>
  <inkml:trace contextRef="#ctx0" brushRef="#br0" timeOffset="11351">4344 13159 7533,'-10'-31'1049,"0"0"0,1 1 1,-1 5-151,-9 10-89,-1 4-450,0 22-180,-5 21-46,17-7 1,2 4-490,-2 6 1,2 2 534,4 2 0,4 0-270,6 1 0,3-2-90,1-6 0,4-3 135,7-4 0,4-5-315,2-5 0,2-6 135,7-13 1,1-8-1270,5-2 1,-2-6 1013,-12-2 1,-2-3-1,-1-1 89,5-7 1,-3-2-1,-3 0 1,-3 1-1,-10 8 1,0 0-1</inkml:trace>
  <inkml:trace contextRef="#ctx0" brushRef="#br0" timeOffset="11552">4356 12522 7533,'-28'0'1638,"-1"0"0,-17 6-1047,63 18-141,11 11-360,-2-4 0,5 1-688,-6-8 0,1 0 0,1 1 568,5 3 0,1 1 0,0-1-60,4 1 0,0-1 0,1 0-30,-1-1 0,0-1 1,0-1-241,-3-4 0,-1-1 0,-1-2-45,8 4 1,-3-4-76,-9-8 0,-3-2 480,0-2 0,-13-12 0,-12-1 0</inkml:trace>
  <inkml:trace contextRef="#ctx0" brushRef="#br0" timeOffset="11827">4565 13029 7533,'-35'-6'1092,"-1"1"0,8-3 0,9-5-321,31-26-906,8 11 1,6-2-1224,2-3 1,4 0 967,-6 7 0,3 0 0,0 0 90,-1 0 0,0-1 1,1 2 29,-3 2 0,1 1 0,-1 0 0,11-5 1,-3 2 247,-13 8 0,-2 3-697,6 6 1760,-25 22 1027,-13 19-718,-1 13-874,7-18 0,1 2 153,2-1 1,2 1-405,6 0 0,4-1 471,0-2 1,4-2-742,5-4 0,5-3 45,3-3 0,2-4-1215,2-5 1,1-5 563,3-8 1,-1-4 650,-7 1 0,-2-4 0,-2-9 0,-4-3 0,2-14 0</inkml:trace>
  <inkml:trace contextRef="#ctx0" brushRef="#br0" timeOffset="11960">4630 12223 7533,'-26'13'270,"24"5"-630,27-7 0,10-1 360,-5 2 0,1 2 0,1-1 0,-1 0 0,-5 0 0,0 0 0</inkml:trace>
  <inkml:trace contextRef="#ctx0" brushRef="#br0" timeOffset="12299">5215 12457 7533,'-26'-13'1889,"6"0"-270,1 6-270,12 1-719,7 12-181,13 13-269,7 14-135,-2-11 0,2 2-558,-4 2 0,2 0 423,9 1 0,3-2-405,-7-4 0,1-2 135,4-1 1,2-4-46,-1-5 0,0-5-68,-2-7 1,-1-5 382,2-9 0,-3-5 0,-4-12 0,-4-5-456,-4 0 1,-5-2 635,-7-4 0,-8 0 45,-9 4 0,-7 4 269,-5 4 1,-5 5-225,-10 6 0,-3 5-90,2 5 0,1 7-270,-1 13 0,3 7 45,9-3 0,5 5-659,4 9 1,8 6 253,11-3 1,7 1 539,4 0 0,6-1 0,5-4 0,4-4 0,4-2 0,0 0 0</inkml:trace>
  <inkml:trace contextRef="#ctx0" brushRef="#br0" timeOffset="12692">5658 12131 7533,'-33'-17'1638,"1"0"0,-9-7 213,61 18-2121,19 12 270,-4-5-196,8 10-74,2 8 12,-18-6 1,0 2-103,5 1 0,1 1 45,-1 2 1,1 0 44,-7-5 0,1-1 180,-1 1 0,-2-2 0,4 1 450,-9-19-90,-25-26 90,-9-15-433,0 15 1,-2-1 297,1 0 0,0 1-180,-1 1 0,0 2 326,3 5 1,2 2-372,-1-4-90,13 15 720,19 22-1,20 15-269,-13-3 0,1 0-490,8 2 0,2-2 399,1-2 1,2-3-135,-1-3 0,1-5 45,2-12 0,0-6-855,-4-5 1,-4-7 597,-10-3 0,-2-5 0,-3 0 0,6-12 0,-4-2 1,-8 10-1,-1 0 0,1 1 0</inkml:trace>
  <inkml:trace contextRef="#ctx0" brushRef="#br0" timeOffset="17695">8558 11079 7533,'-23'-16'60,"0"0"0,3 0 0,1-1 974,-1-3 0,2 1 675,2-3-1259,-1 5 270,28 34-511,6 6 1,7 6 0,1 4-138,-1-3 0,2 2 0,2 3 0,0-1 0,-2 0-850,4 4 1,-2-1 0,1 1 0,2 2 712,-6-8 1,3 2 0,0 1 0,0 1-1,0-1 1,-2-2 0,-2-3-504,1 4 1,-3-4-1,0 1 1,3 3 502,0 0 1,3 2 0,2 4 0,1 0-1,0 0 1,-1-1 0,-3-4-134,1 3 0,-2-3 0,0-1 0,0 0 1,1 2-148,3 0 0,2 3 0,1 1 0,-1-2 1,-2-2-1,-4-4-182,0 1 0,-3-4 0,-2-3 347,11 8 0,-12-16-540,-20-24 720,-11-1 0,-10-12 0,-12-1 0</inkml:trace>
  <inkml:trace contextRef="#ctx0" brushRef="#br0" timeOffset="18618">8649 11637 6782,'-39'-25'557,"0"-1"1,0 1 0,5 0-1,1 1 1,7 1 26,8 3 1,4 1-315,1-16 180,7-8-270,8 18 0,2-1-1018,6-9 0,5-2 838,-2 7 0,2-1 0,3 0-528,4 0 1,3-1 0,2 1-1,0 3 258,8-1 0,2 3 1,2 2 134,-5 3 0,3 1 0,1 3 0,0 7-165,6 5 0,0 9 0,-1 8 45,-8 6 0,0 7 1,0 5-1,-3 3 1,-4 2 200,-4 4 0,-5 4 0,-3 2 0,0 1 0,0-1 18,3-4 0,1 0 0,-1 0 0,-3 1 0,-6-1 144,-6 2 0,-4 2 0,-3-1 0,-3-4 0,-2-7 71,-8 2 1,-3-7-135,-3-1 0,-2-4-1100,-21-4 1505,6-13-405,16-15 0,1-5-37,1-10 1,2-4 81,1-5 0,3-4-463,0-6 1,5-3 132,6 7 0,2-2 0,1 2-316,-2-7 0,0-2 376,2 6 0,2-2 1,-1-1-46,0 7 0,-1-1 0,1-1 0,1 1 72,1 0 1,1 0 0,1-1 0,-2-1 130,0 0 1,-2-2-1,0 0 1,1 0 0,-1 1 21,2-5 0,1 0 0,-1 2 0,-3 0 0,-3 1 0,-3 1 0,-2 1 0,-1 2 71,-2-1 1,-1 3 0,-4 3 78,-2 1 0,-3 2 0,-2 5 644,-6 5 1,1 4-255,-12-8-181,10 14-89,19 12 2010,-1 6-2011,0 1 1,6 6 869,13 18-959,2-3-195,3-6 0,2 1 195,7 7 0,4 2 353,-3-5 0,3 1 0,3 3-601,2 2 1,3 2 0,2 2-1,0-1-508,-7-6 0,1 1 0,0 0 0,1 0 0,0 1 411,-1-2 0,1 1 0,0 1 0,0 0 1,1-1-1,-1-1-218,2 2 1,1 0 0,0-1 0,-1-2-1,0 0 180,3 3 1,-1 0 0,0-3 0,0-3-235,5-2 0,-1-4 0,-3-6-283,13-10 450,-24-26-59,-36-9 329,-7 4 0,0 7 0,-3-3 118,-4-3 1,0-1-119,-3-8 0,0-3 89,8 13 1,0 0 0,2-2-60,3-3 0,2-1 0,1 2-30,-1-1 0,2 2 815,1-1 0,7 3-95,16 2-1,17 25 1,5 6-360,4-2-305,6 7 0,-1 7 259,-18 2 1,-2 2-315,1-6 0,2 2 180,12 11 0,-1 2-360,-13-11 0,-1 0 180,6 2 0,0-1-315,-3-2 1,-1-3 548,19 5-504,-18-10 0,1-5-90,14-19-809,-15-21 584,-13-1 1,-4-3 364,-4 0 0,-1-1 220,-2 1 0,-2 2 0,-2 6 0,-1 1 0,-5 2 0,-2 2-1263,-3-12 1353,-10-2 449,-2 14 738,4 9-1007,-9 2-1681,23 13 2400,-9 7 357,15 12-986,-3 1-181,5 6 1,11 6 0,9 7 599,0-15 0,5-2-734,6 3 0,2-3-405,1-6 1,0-5 224,5-5 0,-1-6 0,-7-9 0,-2-8 75,-9-7 0,-2-7 0,-5-1 195,-3-16 0,-9-2 131,-2 12 1,-4-1-1,-5 3-146,-8 4 0,-5 2 0,-1 4-120,-3 3 0,-2 6 135,-2 2 0,-1 5 90,4 5 0,0 4 990,-2 7 0,-1 5-1170,0 3 0,2 6 15,9 5 0,3 6 0,3 1-880,1 10 1,6 1 594,2 3 0,10-1-1349,15-4 0,9-8 1574,-8-16 0,4-4 0,12 2 0,1-5 0,-11-11 0,-1 1 0</inkml:trace>
  <inkml:trace contextRef="#ctx0" brushRef="#br0" timeOffset="18846">9962 9532 7533,'-27'-10'1304,"-1"-1"0,-15-1-764,36 17-360,14 9 0,7 12-448,17 6 492,-13-8 1,3 2-708,12 6 1,5 3 482,-7-5 0,2 3 0,1 0-500,-4-5 1,1-1 0,0 2 0,1-1 319,2 3 0,0 0 0,1 0 0,0 0-23,-1 1 1,0 0 0,1-1 0,-1-1-338,-2-5 0,-1-1 1,0-1-1,-1-2 104,0 3 1,-1-2-1,-1-4 436,2-2 0,-4-8 0,-7-13 0,-13-10 0</inkml:trace>
  <inkml:trace contextRef="#ctx0" brushRef="#br0" timeOffset="19292">10223 10090 7533,'-26'-6'359,"1"-1"1,-16-6-90,41 0 0,17-17-360,3 7 0,4-4 0,1 2-135,2-3 0,2-1-595,-2 3 1,4-3 0,0 0 0,-4 5-253,-1 4 1,-1 1 771,10-7 0,4-2 0,-4 4 494,-10 7 0,-1 2-239,11-7 0,-2 1-1525,-2 2 1570,-23 12 0,4 1 0,-12 12 1169,-6 1-629,-1 6 2736,-12 17-1339,5-1-1487,6-5 0,2 3-181,2-1 1,3 0 28,8-2 0,3 0-253,2 5 0,4-2-45,8-8 0,4-3-135,3 4 0,2-3 879,3-8 0,1-3-924,-3 1 0,-2-3 45,-5-6 0,-2-2 45,18-3-179,-15-12 89,-3-1 0,-1-3 45,-8-1 0,-2-1 90,4-7 0,-4-1 90,-6 6 0,-4 2-45,-10-14 135,-1 14 0,-5 1 0,-5 6 0,-5 0 0,-5-12 0,-5 4-1,-8 12 1,-4 5-593,1-5 1,0 5 412,-7 15 1,3 5-46,15-5 0,2 4 45,-6 12 0,5 5-125,8 3-460,10 5 0,7 2 450,13-4-243,1-5 0,5-1-477,15-9 1,4-4 899,-9-3 0,1-1 0,15 1 0,2-3 0,-11-5 0,-1 0 0</inkml:trace>
  <inkml:trace contextRef="#ctx0" brushRef="#br0" timeOffset="19658">11159 9298 7533,'-27'-17'599,"1"1"1,0-1 0,1 2 1019,-8-5-1170,12 7 271,10 1 270,11 10-541,11-4-269,15 12 90,15 8-270,-11-2 0,3 2-758,2 1 1,2 3 607,-5-2 0,1 2 1,-1-1-301,13 4 0,-2-1 240,-12-4 0,-1-1 0,-1-1-15,5 2 1,-3-6-676,16-14 1,-27-35 223,-16-6 316,-17-1 1,-4 1 179,-1-1-135,-3 2 0,0 2-610,5 11 1914,-2-11 663,12 34-663,12 3-539,7 16-270,19 10-90,-13-6 0,2 3-143,13 5 0,1-2 53,-3-5 0,-1-3 90,4 4 0,1-3 90,-7-11 0,-1-5 222,-1-2 0,-2-5 1,-1-6-1,-2-3 0,1-5 1,-1 0-1</inkml:trace>
  <inkml:trace contextRef="#ctx0" brushRef="#br0" timeOffset="19942">12069 8504 7533,'-14'-31'959,"1"-1"1,1 2-1,-1 6 390,-6 11-269,-1 6-721,-12 7-269,-1 19 90,0 14 0,12 1 0,5 2-3457,-1 10 3219,8-16 1,1 1 57,8 6-792,20-13 1,6-2 701,9 9-423,0-14 1,5-5 332,-3-10 0,2-4 180,6-1 0,2 0 0,-11 1 0,2-1 0,1 1 90,8-1 0,1 1 0,-3-1-135,0 0 0,-3 0 225,3 5 0,-5 2 0,-8 9 0,-18 2 179,-2 15-89,-12-8-90,-18 16-150,-1-17 0,-7 2 0,-3 0-850,-1 1 1,-3-1 0,-3 1 0,2-1 480,2-1 1,0-1-1,0 0 1,0 0 295,-4 3 1,0 0 0,-1-1-1,4-2 1,2-3 0,2-2 0,0 1-1,-2 3 1,0 0 0,1 0 0</inkml:trace>
  <inkml:trace contextRef="#ctx0" brushRef="#br0" timeOffset="26284">12823 12405 7533,'-26'-6'0,"6"5"0,2-5 539,-1 18-2178,12 30 1,5 11 1600,-4-20 1,1 3 199,7 1 0,2 7 0,4 4 0,1 0 0,2-3-22,3-2 1,2-1 0,2-1-1,0-1 1,0-2 61,1 4 1,0-2-1,2-3 1,3-5 126,11 3 1,4-5 0,-8-22-150,-12-31 0,-7-21 0,-3-3-113,0 6 1,-2-3-1,-2-1 1,-1 2-408,-3-8 1,-1 0 0,-1 4 339,1 8 0,-1 3 0,0 4 2454,-4-17-2454,5 34-180,23 44 225,-12-5 0,1 3-198,5 3 0,2 4 0,1-1 93,0-2 0,-1 0 0,1-1 15,7 9 0,1-4 45,-1-5 0,3-4-180,5-4 0,3-12 210,-5-19 0,1-11 0,-1 0 90,-3 5 0,0 0 0,-3-6-30,4-15 0,-3-8 0,-8-3 157,-12 9 0,-6-3 1,-5-2-1,-2 2-180,-5-2 1,-4 0 0,-2 1-1,-1 0 0,2-1 1,-1 0-1,0 1 1,-3 2-136,-1 5 1,-1 2 0,-1 2-1,1 4-22,-6-2 0,3 6-809,4-1 89,20 35 810,32 23 0,-14-12 0,0 3 0,7 4 0,1 0 0</inkml:trace>
  <inkml:trace contextRef="#ctx0" brushRef="#br0" timeOffset="26941">14293 12431 7533,'-27'-19'2698,"2"5"-2338,12-5 90,6 6 359,-16-23-179,13 17 89,-17-11 1,-6 1-495,8 15 0,0 3-225,-5-7 0,-1 4 0,-4 13 0,4 8 0,12 9-1639,0 18 1,3 4 753,15 4 825,2-8 0,0 6 0,2-6 542,6 8-572,-1-7 0,3-3 0,8-12 90,1-1 0,6-12 180,0-1-180,6-6 90,-5-12-180,5 4 180,-6-17-90,0 5 0,-6-12-90,-1 5-952,-8-3 1,-3-1 1311,1-2-180,-5 5 0,-3 1 90,-8 1-90,-6 6 0,0 1-90,0 6 180,0 6-180,0 1 89,0 6 2174,0 11-2352,6 9 89,2 14-1126,14-4 1,5 2 1035,3 13 90,1-16 0,1-2 1714,7 5-1894,-2-18 0,1-2 0,13 2-52,-10-7 0,0-2 232,11-5-180,-6-6 270,-1-7-180,-6-13 0,0-7 270,-6-6 0,-7 0-270,-7 0 0,-6-6 630,0 5-361,-6-5 1,-7 0-90,-1 10 450,-10-8-270,3 10 0,1 0-1,2 6-179,4 9 180,1 5-180,6 6 0,1 1 3186,6 6-3352,0 0 351,17 17-365,-1 2 0,2 1-55,2 1 0,2 2 190,1 5 0,-2 0-135,11 5 1,0 5 89,1-5-90,-13-14 0,-1 1 135,1-3 0,-1-1-45,14 16 0,5-6-180,-11 0 180,5-6 0,-5-7 180,-8-7 89,1-6-269,-8-11 720,-4 2-270,-3-22-180,-5 4-91,-5-12-348,-3 0 529,-4-6-595,2 22 1,0 0 369,4-6 0,-2 0 0,-4 2 0,0 1 0,4-3 0,1 0-585,-2 3 0,-1 0 270,1 0 0,-1 0 471,3 1 1,0-2-1417,-3-17 1,1 1 353,2 0 591,4 5 0,6 5-1567,22 19 1387,-2 0-1978,14 14 1731,-10 14 0,4 6 0,2 6 0</inkml:trace>
  <inkml:trace contextRef="#ctx0" brushRef="#br0" timeOffset="27347">15255 12236 7533,'0'20'2069,"0"-1"-900,0-12-450,0-1-359,6-6 810,-4 0-1,9-6-899,3-7-90,6-19-270,-5 10 0,2-2-350,0-10 1,-1-3 349,1 1 0,-1-1 0,-6 4 0,-2-2 0,0 1-135,0-5 1,-3 2 179,-6 3 0,-4 3-135,-15-5-82,-25 29 217,21 14 0,0 3 45,-22 7 2,26 3 1,3 3 177,3 2 0,2 1 0,1-3 0,2 3 134,-1 23 1,6 0-315,10 1 45,-5-7 0,7-3-90,14-20 0,4-5-45,6 18 30,0-21 0,8-4 0,-4-3-448,-11-3 0,2-3 148,18-8 0,9-7 1,-10-1 44,-17 2 0,-2-4-405,2-6 1,5-6-1,-2-2 1,-5 2-596,-3-9 0,-5-1 1315,-1 0 0,0-3 0,-5 2 0,-5-2 0,-6 1 0,-3 2 0,-1 0 0</inkml:trace>
  <inkml:trace contextRef="#ctx0" brushRef="#br0" timeOffset="27540">15464 10922 7533,'-16'26'3276,"6"6"-2666,16-4 1,6 1-2250,-2-5 1,0 2 626,3 11 1,1 1 1280,7 6 1,1 0-719,-4-5 1,0 1 508,-2-8 0,1 2 0,1 1-171,1 6 0,0 1 1,-1-1 65,1 4 0,0-1-195,-1-5 0,1 2 0,-2-2-75,0 7 0,0-4 202,-1-13 1,1 0-248,5 10 0,-1-5 91,2-11 269,14 0 0,-17-23 0,6 0 0</inkml:trace>
  <inkml:trace contextRef="#ctx0" brushRef="#br0" timeOffset="28173">16205 11872 7533,'-7'-35'3238,"1"5"-2069,12-1-899,1 8 360,0-14 179,10-7-4086,-8 8 2387,0 11 1,1 0 1069,-3-1 0,-1 1 90,7-17-495,-9 17 0,-1 0 180,1-1 0,-2 1 1228,-2-11-1408,-13 13 0,-3 3 45,-3 5 817,-24 9-817,5 31 180,4 4-336,14-9 1,0 5 469,3 7 1,3 3 935,5 2 1,3 2-1011,1-5 0,0 2 0,4-2-60,5 1 0,3-1 45,-2 1 0,5-4-45,13-9 0,3-4-410,12 10 20,-4-15 0,8-3 0,-4-2 300,-9-3 1,1-3-731,5-6 1,5-3 0,1-3 0,-7 2 70,-3-1 0,-3-2 599,2-5 0,3-3 1,-6-1-121,-5-4 0,-5-3-390,-2-2 1,-2-2 254,-2-8 0,-3 0 405,-8 3 0,-6-1 659,-7-2 1,-6-2 0,2 4-120,2 10 0,0 1 133,-13-20 1,3 9 1844,18 30-893,2 1 264,10 18-1394,9 11 0,2 3-315,9 15-180,-5-12 0,5 3 1,-4-2 44,-5-7 0,0-2-90,8 11 0,1-1 45,-6-9 0,0 0-1123,7 5 1,0-2 942,-7-5 0,-1-4-1079,19 3 1079,-31-21 0,-6-23 180,0-13 0,0 2-202,-6-9 202,6 18 0,-2 0-938,-10-11 938,11 13 0,1-1 0,-6-11 0,6 15-90,0-3 572,0 13-392,6 4 90,-5 3-180,11 10 545,1 14-276,8 3-89,4 9 2089,7 7-2179,-4-9-180,-2 3 45,-5-16 0,-1-2 135,-1 2-270,16-2 0,1-3 180,-9-4-450,0-3 1,1-3-361,10-12-989,-9 2 720,9-9 1079,-1-7 0,-8 9 0,9-9 0</inkml:trace>
  <inkml:trace contextRef="#ctx0" brushRef="#br0" timeOffset="28847">17661 11351 7533,'5'-36'652,"0"0"0,0 0 0,1-10 0,-1 4-352,-5-3 510,-5 2-2972,-8 14 3331,-1-3 555,-17 19-1454,9 7-360,-10 12 90,-11 19-2361,18-2 2451,4-3 0,1 3-45,8 1 0,3 3-352,1 14 0,2 2 217,1-13 0,4 0 280,10 16 1,7-8-371,7-21 0,14 12-179,1-27 269,-9-2 0,3-8 14,4-10-14,-13 3 3366,9-9-2593,-7 3-503,-17 7 449,9 3 1064,-9 11-974,6 24 1,2 9-540,7 5-617,-8-7 1,2 10 0,1 1 0,-2-6 76,4 4 0,-1 0 292,-3-9 1,2 4 0,-1 1 0,1-2-233,1 4 0,-1-2 0,2 4-263,2 0 1,1 4 0,1-1 0,-3-3 262,-1-3 0,-3-2 1,1 2 51,-1-1 1,1 4 0,-3-3-1,-6-9-1039,-9-3 1107,-13 11-149,-24-29 149,-5-1-156,17-6 1,-2 0 335,-13 0 0,0 0-268,10-3 0,1 0 223,-11 1 0,-3-3-90,-1-9 0,2-2-358,9 5 1,1-2 222,-10-7 1,2-3-208,6 1 0,4-1 342,8 6 1,2-2-361,-1-4 0,4-3 0,9-2 1,3 0-138,-1-17 632,5 14 0,2 0 0,9 2 0,3 1 0,-2 4 0,2-1 0,7-3 0,4-2 100,6-5 0,3-3-100,-9 10 0,2-1 0,1-1 0,-1 1 67,1-1 1,0 0 0,1-1 22,-2 1 0,2-2 0,-1 1 0,-4 3 0,1-2 0,-2 1 119,0-1 1,0-3 0,-4-4 60,-8-2 0,-3-3 0,-3-2 0,1 3-181,3-2 1,-1 2 0,-5-4-162,-6 3 0,-5-6 0,-3 0 0,-1 2 1,1 7 116,-7-6 0,-2 4-45,-1-1 0,-2-3 0,3 3 45,4 2 0,1 4-45,-2 7 0,2 1 359,6 2 1,0 2 1899,-7-1-999,16 18-628,-5 7-93,12 7 1657,6 12-1566,9 1-91,3 12 1,1 3-450,-9-15 0,0 2 45,10 16 0,3 3-180,-4-3 0,0-1-1089,-4-5 0,1 1 1104,-4-4 0,1 0 0,1 1-533,2 1 0,1 1 0,0-1 323,-2 2 0,0 1 1,0 0-151,7 8 0,2 0 0,-4-1-209,-7-9 1,-1-1 0,-2 0 328,8 9 0,-4-5-1349,-6-2 2065,-2-8-985,-12-18-631,-12-2 1170,-20-10 0,-3-8 0,9 3 0,1-1 0</inkml:trace>
  <inkml:trace contextRef="#ctx0" brushRef="#br0" timeOffset="29347">18064 11052 7533,'-25'-23'629,"-1"-1"1,0 1 0,0-5-1,3 1-494,2 1 0,6 1 225,15-7 180,24 1-495,-2 14 0,2 0-1684,0 0 1,2 1 1150,4 0 1,1 0 487,4 0 0,0 1-705,-6 1 1,0 0 659,9 1 0,-1 0-938,-10 0 0,-2 2 803,22-4-283,-25 3 1,0 0 282,12-3 629,-3-15-629,-16 14 0,-4-9 360,-17-5-270,-7 7 450,-7-9-225,0 13 0,-3 2 110,-13 0 69,14 1 1,-1 1 405,-21 2 699,21 6-879,-13 1 2153,22 6-2603,1 29 359,7-10-269,12 30-354,7-16 354,7 12-90,6-4-90,-13-16 0,0 0 134,0-2 1,0 1-45,3 1 0,0 1-225,-3-2 1,1-1 89,4 2 0,1 0 45,-2-5 0,0 1 0,2 4 0,1 0-135,-4-4 0,1-1 90,2 2 0,0 0-135,8 17 0,5-11 90,-12 2-90,-1-21 90,-12 8 2163,-1-15-2073,-6 3 1847,0-10-1847,0-3 0,-6-4-90,5-7 90,-11-2-180,5-10 90,1 6 0,-1-1-2523,0-12 2658,1 11 0,0 0-135,5-18-878,-5 9 968,6-2-642,6 19 1272,1 12-640,6 1 190,0 6 2436,17 23-2166,-12 6 332,0-7 1,0 3-513,-2 10 0,0 3 59,2-5 1,2 0 0,-1-1-330,4 9 0,-1-1 90,4 6 0,-3-6 0,-4-14 979,-6-13-889,1-7-360,-2-6 180,7-12-90,-5-2 180,5-13-135,-6 1 0,-1-2-1248,-1 2 1,0 1 1202,2 1 0,-1 0-989,2-10 1110,-3 44 1,-4 4-1,6 19 1</inkml:trace>
  <inkml:trace contextRef="#ctx0" brushRef="#br0" timeOffset="39962">18260 5163 7533,'-13'-19'0,"0"-1"1079,6-7-179,1 7-451,6-10-449,-23-3 135,-6 8 0,-6 3-165,4 10 0,-4 3 0,0 1-143,-13-4 1,-1 7 142,4 14 0,-2 7 0,6 1 30,12-2 0,2 3 179,-8 14 1,-3 8 0,8-3-500,13-10 0,2 2 679,-2 5 1,-1 4 0,12 0-930,16-3 1,11 0-1,4-2-412,2-1 0,4-2 0,2 0 1102,2 1 0,2-1 0,4-1-102,-6-9 0,5 0 0,0 0 0,-1-2 0,-7-1-1048,5 4 0,-3 1 850,4 2 0,2 3 0,-10 2 2,-12 3 0,-11 4-92,-14 9 0,-8 2 168,5-9 0,-4-2 102,-10 7 0,-4-8 0,4-23 0,-3-4-135,-4 3 0,-2-3 360,8-6 0,0-3-135,-4 0 0,2-5 90,1-10 0,3-5 674,3-9 0,4-6-854,3 6 0,1-3 0,3-2 60,2-3 0,3-1 0,3-2-543,4-5 1,4-2 0,2 0 324,1 10 1,2-1 0,2 0-1,0-1-215,4-3 0,1-1 0,2-1 0,1 1 319,-1 5 0,1 0 0,0 0 0,2 0 0,-2 0 0,1 0 0,0 1 0,-1-1 0,1 1 0,-1 1-14,5-7 1,0 1-1,-1 1 1,-2 1 335,1-5 0,-4 2 0,0 3-43,3 0 0,-5 5 554,-6-2-240,-13 27 1273,-13 22-1452,-1 15-135,1 0 0,1 6 793,4 8 1,2 5-839,1-6 0,0 3 0,2 0-258,0 1 0,1 2 0,1 0 78,0 4 0,1 1 0,1-1 0,0 2 0,1-1 0,1-2-60,0-4 0,1-2 0,2 0 0,1-4 0,1-1 0,3-3-230,4 2 1,3-7 199,15 3-212,10-26 122,-8-25-179,4-8 134,-25 3 0,-2-3 346,1-2 0,-1-1-256,-5-6 0,0 0 45,3 2 0,-1 1 90,-5 6 0,-1 2 0,9-12 1827,-5 16-1917,6 8 785,6 31-515,-5-1-391,5 26 346,-9-15 0,-1 1 44,6 15-154,-4-13 0,2 1-25,-1-6 0,2-2-45,2-2 0,1-2-636,4 1 1,3-3-40,1-5 1,2-7 719,3-12 0,-1-6 0,-1 0 0,-2-5 0,-1-9 0,0 0 0</inkml:trace>
  <inkml:trace contextRef="#ctx0" brushRef="#br0" timeOffset="40330">19287 5032 7533,'-10'-48'1092,"0"0"0,1 8 0,-1 6-860,-3 9 127,-17 7-179,12 9 0,-18-2-270,16 22-3187,-6 3 2303,0 12 974,0 6-570,10-7 1,1 1 569,3-2 0,1 1-110,1 3 1,2 2 154,1 2 0,3-2-45,2 8 0,3-7 0,4-2 90,10-6-90,10 8 180,13-18-1535,-9-6 1266,14-7 89,-15-14 0,0-3-90,11-1 560,-7-8 1,-3-2-561,-7-1 90,2-10 0,-17 8-67,-1 4-203,-6-10 90,-6 2-90,-1 2 2281,0 8-2101,-10 18 0,14 2 0,-14 10 90,15 2-90,-3 12 3366,5 13-3052,5 14 122,8-4-346,-1-18 0,2-5-90,13-4-629,5 2 89,11-15 0,-14-1 1,2-2-520,8-10 0,1-3 924,-5 4 0,-2-3 90,-1-5 0,-2-2 135,10-5 0,-18 9 0,0 0 0,1-1 0,1 0 0</inkml:trace>
  <inkml:trace contextRef="#ctx0" brushRef="#br0" timeOffset="40732">19951 4733 7533,'10'-34'239,"0"-1"1,-3-1 0,-1 6 480,0 8-270,-6-3 719,-6 7-809,5 9-90,-11-8 269,-7 15-359,3-4-360,-14 6 270,4 6 180,-2 1-90,-9 12-269,17-4 0,1 2 269,-16 18-442,16-14 0,1 2 442,-2 8 0,2 0-135,6-6 0,1 1-45,-3 5 0,3 2-270,7-1 0,3-2-3007,1 7 2584,0 12-116,17-17-1150,4-16 1779,18 1 137,-11-23 1,1-5 42,-5 4 0,1-2 0,4-8 0,0-3 45,5-7 0,0-3-318,-13 6 0,0-3 1,-1-1 212,5-8 0,0-2 0,-3 1 30,-5 5 0,-1 0 0,-3 0-60,4-14 0,-3-2-30,-9 15 0,-1-1 0,0 2 120,0-8 0,-1 0-120,-2 7 0,0-1 0,-3 0 0,-3 0 0,-2 0 0,0 2-24,0-4 0,-2 0-81,-5-8 1,-2 0-60,3 10 1,0 4 283,-9-6 0,-3 0 767,13 29-767,5 7 0,-5 7 270,11 29-90,-11-6 767,10-6 1,2 3-588,-3 6 0,0 2 785,2 4 0,2 3-965,1-4 0,0 2 0,0-1-45,2 10 0,0-3 0,-1-1 0,1-1 179,4 2 1,2 0-45,-1-1 0,2 0-270,0-8 0,3 1 0,0-2 45,2 6 0,2-5-360,0-10 0,2-3 180,0-3 0,3-6-1138,9-11 1,1-4 1272,-7 4 0,0-3 0,9-9 0,-3-4 0,1-14 0</inkml:trace>
  <inkml:trace contextRef="#ctx0" brushRef="#br0" timeOffset="41086">20523 4213 7533,'-33'-19'0,"13"11"0,8-4 1079,6 30-629,-1 9-360,1-2 0,-1 2-3367,-7 15 2752,7 7 795,1-18 0,1 0-1679,4 15 1364,-3-12 0,2 0-12,6-5 0,4-1-33,1-1 0,2 1 0,4 0 0,3-3 1,15 7 178,-1-21-178,12-11-1,-21-7 0,1-3 45,6-5 0,-1-3-680,-4-2 0,-3-2 680,-2-2 0,-3-3 90,-3-4 0,-2 0-45,8-14 0,-9 12 0,-3-1 637,-4 1 0,0 2-592,-1 6 0,0-1-45,-4-5 0,-4 0 0,-6 8 0,-3 1-45,-4 1 0,-5 2 45,-6 4 0,-1 3 45,6 1 0,1 4 45,-27 13-90,27 8 0,2 3 0,-16 13-90,15-7 0,1 4 90,7 4 0,2 1 0,-8 12-315,12-10 1,2 0-226,3-4 0,1-2-269,7 21 584,0-23 0,4-2-27,10-5 0,5-6 252,19 2 0,-11-8 0,0-3 0,-6-4 0,0 0 0</inkml:trace>
  <inkml:trace contextRef="#ctx0" brushRef="#br0" timeOffset="41513">21030 4239 7533,'-7'-43'689,"1"0"1,0 6 0,-1 3-61,-6-11-269,0 19-270,0 13 0,6 19-180,1 14-270,6 25 180,0-9-245,6 13 246,7-4 89,-4-19 0,2 1 0,2 0 0,0 0 45,3-1 0,0-2 225,17 4-3282,-5-9 3102,2-14 179,1-22-44,-13-1 0,-1-3 90,6-7 0,-1-5-419,-7-8 0,-2-2 373,0 3 1,-2 1-135,-6 5 0,-2 2-180,0 5 1,-1 3-136,-2-14 360,0 17-270,0 2 195,0 13-374,0 12 3411,0 18-3052,0 5-84,0 16 84,0-17 0,0 0 0,2 0 0,2-1 90,4 7 0,3-3-90,1-6 0,3-3 225,6-7 0,3-4 224,22-6-314,-19-14 0,-2-6-45,-4-3 0,-1-4 124,3-13 0,-3-1-169,-11 8 0,-2-1 45,3-1 0,-3-2 180,-6 1 0,-2 0-3047,1-14 3047,-2 12 0,-1-2 179,-3 9 1,-2 0-212,-3-1 0,-3 1-1183,-2 1 1,-2 4 117,-9-5 827,-4 32 0,17 10 0,-4 15 0</inkml:trace>
  <inkml:trace contextRef="#ctx0" brushRef="#br0" timeOffset="41839">22071 3667 7533,'13'-40'599,"-1"1"1,-1 3 0,-1 1 254,2 5 1,-6 2-855,-14 1 0,-5 2 90,-6-10-45,-7 21 0,-4 4-45,-17 4 0,7 18 90,8 14-630,19 14 360,14-14 0,4 0-283,6 1 1,4-2 327,-1-4 0,1-1 270,6-1 0,1-1-90,0 3 0,1 1 44,5-1 1,3 1 0,-2 0-90,2 7 0,1 0-290,-4-8 0,2 0 0,-3-1 335,0 6 0,-3-2 45,6 6-225,-10-9 0,-4 1-45,-15 16 323,-25-9-143,-10-9 0,-9-3 0,6-6 0,-3-4 0,-3 1-175,0 0 1,-3 0 0,0 0-1,0 0 1,6-1 0,1 0-1,0-1 1,0 1 0,-4 1-1,0 0 1,1 0 0,-1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2:23:51.765"/>
    </inkml:context>
    <inkml:brush xml:id="br0">
      <inkml:brushProperty name="width" value="0.09071" units="cm"/>
      <inkml:brushProperty name="height" value="0.09071" units="cm"/>
      <inkml:brushProperty name="color" value="#FFFFFF"/>
    </inkml:brush>
    <inkml:brush xml:id="br1">
      <inkml:brushProperty name="width" value="0.12095" units="cm"/>
      <inkml:brushProperty name="height" value="0.12095" units="cm"/>
      <inkml:brushProperty name="color" value="#FFFFFF"/>
    </inkml:brush>
  </inkml:definitions>
  <inkml:trace contextRef="#ctx0" brushRef="#br0">1483 8426 7533,'-26'0'180,"5"0"1529,-3 0-1080,15 0 361,-3 0-541,12 0-89,0 0 0,6 0-450,2 0-90,10 0 90,3-5-3187,16-8 2533,-8-2 474,5-6 0,4-6-666,-9 8 0,0-1 0,0-1 906,-1 1 0,-1-1 0,3-2-169,5-3 1,4-3-1,-1 1 1,-5 3 153,-3 0 0,-1 1 15,3 0 0,4-2 0,-7 2 75,-10 4 0,-5 3 585,1-5-451,-11 3 91,-23 13 0,-6 12 0,-5 6-135,2-2 0,-1 1-75,-2 1 0,-3 2 0,3 0 75,0 2 0,0 1 44,-7 4 1,2 1 708,15-9 0,0 3-769,-3 8 1,-2 6 0,3 0-120,2 2 0,3 2 0,1-3 0,1 3 0,5-2-45,8 5 1,6-3-136,6 6-599,10-17 1,4-4 688,7-3-90,15 3 180,-2-14-180,-8-12 1,-1-3 89,9 0 45,-12-2 0,-9-1 405,-22 6 2161,-24 1-2071,1 12-2217,-21 1 1947,5 7 45,9 1 0,-4 6 373,-1 2 1,-2 5 0,1 3-532,10-4 1,1 1-1,0 2 1,1 1-46,-2 1 0,0 1 1,2 1-1,4 0-52,1 5 0,5 1 1,4-4-923,4-1 0,6-3 907,3-6 0,6-3 45,11-6 0,4-2-327,13 6 207,3-11 0,9-3 0,-1-5-90,-7-7 0,0-4 0,1 0 75,-4 2 0,3 1 0,0-2 0,-3-1 368,7-7 1,-1-2 0,-7-1-999,-4 0 1,-5 0 89,-4 5 1,-5 2 674,-6-7 0,-13 0 0,-8-2 0</inkml:trace>
  <inkml:trace contextRef="#ctx0" brushRef="#br0" timeOffset="930">2289 8518 7533,'-18'-22'1638,"0"0"0,-11 11-578,28 34 1,8 11-1151,-1 10 0,1 1-399,-3-5 1,0 2 578,5-4 0,2 2 0,-2-4-135,-1-8 0,0-1 135,7 18 0,2-3 394,9-13-214,0-29-360,-12-24 0,-2-10 0,1-5 0,0-4-286,-2 1 1,-1-2 0,1 3 240,-1 0 0,2 2-958,-2 6 1,0-2 0,0 6 794,4-7-956,11-1 1164,-11 23-381,17 43 471,-21-9 225,2 6 0,-1 3-841,-10 0 1,-1-1 660,6-4 0,0 2 90,-2 19 0,-1 3 775,3-4 0,1-1-865,0-5 0,-1 0-483,0-2 1,1-4 347,6-6-537,23-7-182,12-18-136,-13-10 1,2-7 1385,7-5 1,-4-5-622,-14-1 1,-1-1-933,10-6 0,-5 0 1292,-13-8-90,4 7 0,0-4 1449,-12 3 0,-2-1-595,3-7 1,-1 1-585,-8 9 0,-2 2-2119,-6-17 2119,-7 23 359,1 5-1567,0 2 1118,0 7 1295,0 4-1385,6 3-162,-4 5 162,4 0 2036,-7 0-2036,-4 17-90,9-1 90,-3 21 0,1 10-450,8-6 0,3 3 812,1 3 0,3 4 0,3-2-782,3-8 0,4-2 0,2-3 60,0-5 0,3-2 1,1-4-1288,5 0 1,2-8 1196,10-11-1226,-5-12 1316,7-13-1555,-4-9 1555,-3-5-863,-8-4 1223,-9 4-225,-2 5 0,-2-1 135,-2-14 129,-3 10 1,1-6-1,-3 3-174,-2 1 0,-3 0 952,0-14 0,-4 3-997,-3 7 90,-5 27-90,8 19 2174,5 12-2085,0-4-89,0 9 3276,0-9-3211,0 9-2301,5-9 1966,3 9 180,10-9-2480,8 15 2300,-4-14-45,7 4 0,1 2-44,3 13 314,-6-8 0,-3 3 45,-13-6 0,-3 0-1461,-2 21 1461,-6-19-49,0 4-581,0-14 1097,0 9-736,0-12-451,0-6-719,17-1 1439,16-18 0,9-2 0,-17 1 0,0 0 0</inkml:trace>
  <inkml:trace contextRef="#ctx0" brushRef="#br0" timeOffset="1897">3980 8687 7533,'30'-31'655,"0"1"0,0 0 1,-6 1-1,-1 0 0,-1 1 180,9-8 1,-4 0-566,-15 3 0,-6 2-270,-7 3-2440,-12 4 2080,-6 24 469,-4 6 0,-3 6-109,-10 13 0,-2 6 29,12-9 1,0 1 0,2 3 60,0 5 0,2 3 0,4-2-90,3-4 0,5-1-2209,4 20 2299,12-32-90,7-2-1774,25-2 1684,-2-9 90,3-6 0,2-4-591,5-8 546,-9 0 0,0-5 87,-4-5 0,-3-5 48,0-4 0,-3-3 575,-5-6 0,-4 1-575,-7 11 0,-6 3 988,-18-7-988,0 30 1773,-6 6-1863,11 6-738,-16 1 918,21 12 124,-14 19-349,12-4 0,3 3-467,-2-5 1,1 1 511,-2 6 0,4 3-135,5 1 0,3 0 47,0-11 0,1 3 52,1 2 0,2 8 0,1 3 0,0 2 1,-1-3-1,-2-8 0,0-1 0,0 0 0,0 1 0,0 3-51,1 4 1,0 4 0,0 1 0,0 0 0,-1-2 0,-1-4 86,0 2 0,-1-2 0,-1-3 0,-1-2-565,1 4 1,-1-3 0,-4-5 834,-5-3 0,-4-4-1,-1-3 1,-2-2 2053,-16 16-2008,3-23 0,-2-5-1335,-10-11 1380,-9 5 189,13-17 1,-2-7-730,-1-9 1,1-5 89,1 1 0,2-3 157,7 0 0,1-4 0,5 0-607,8-9 0,4 1-592,-4-2 0,2 0 547,2 1 1,6 1 44,7-2 1,3 2 961,-3 13 0,2-1-662,6-4 0,5-3 0,0 5-794,1 5 0,1 3 899,8-9 0,4-2-105,-2 7 0,4-1 1,0 2-94,0 2 1,1 1 0,1-2 197,-3-2 0,1-3 0,-1-1 0,-2 5 75,-2 3 0,-2 4 1,-2-1 59,6-13 0,-7 4 1964,-12 6-1964,-1 2 630,-7 2-1,-6 9 810,0 2 609,0 13-878,0 25-766,0 0 1,0 2-585,0 18-484,0-17 0,0-1 664,6 4-180,1-3 135,6-3 0,4-1-669,6-5 1,1-2 713,-4 2 0,3-5 545,21-7 0,2-14-635,-10-14 0,-1-8 90,-8 9 0,0-1 0,-1-2 0,9-11 0,-7-4 270,-13-9 0,-5 3 1920,3 2-1830,-7-2 0,-6 4 629,-12 21-269,4-4 2556,-5 59-2647,19 13-653,-3-20 0,2 3 54,6 0 0,4 2 0,1 3-468,1 0 1,0 3-1,1 1 1,1 1 329,-2-3 0,1 1 0,1 1 0,-1 1 0,0 2-248,-1-1 0,0 2 0,1 1 0,-2 1 0,0-2 0,-2-1 266,-1-2 0,-1-1 0,-2-1 0,0 0 0,-1-1 22,1 3 1,0 0 0,-2-1-1,-7 0 270,-8 2 1,-5 2-1,-4-2 1,-2-4 155,-2-3 1,-3-4-1,-4 0 114,-2-1 0,-2 2 1,-4-3-1,-1-10-113,-1-12 1,-3-7 0,0-6 0,3-4-210,-4-8 0,3-9 0,4-6-518,6-3 1,3-6 0,4-4 0,7-1-263,9 4 0,6-2 1,4-1-1,3-1 1,1 0 118,-1 6 1,2-1 0,1 0-1,2 0 1,2 0 0,3 0 41,0 2 1,3-1 0,2 0 0,2 1 0,-1 0 0,1 2 0,-1 1 397,5-6 0,-1 2 1,1 2-1,1 0 0,0-1 1,-3 6-1,1-2 0,0 1 1,0 1-1,-1 0 0,0 2 1,3-5-1,1 0 0,0 0 1,-1 0-1</inkml:trace>
  <inkml:trace contextRef="#ctx0" brushRef="#br0" timeOffset="10745">12616 4864 5608,'-21'-26'899,"3"-1"823,4 2-1362,1 4-180,6 3 506,1 4-237,6 1 78,-6 1 13,5 4 519,-4 3-1059,5 5 90,0 0 0,5 11 0,-4 15 90,11 20-1819,-8-19 1,-1 0 1625,4-2 1,-1 2-33,1 9 0,0 1-355,2-3 0,0 2 220,1 12 0,1 0 135,-1-15 0,0-3 90,-1-2 0,0-2-45,10 6 270,7-10 90,1-9-360,0-20 179,-9-13-44,-10-4 0,-2-2-45,0-11-227,1 10 0,-2-3 272,-3 0 0,-2-2-270,3 2 0,0-2 45,-3-4 0,0 0-90,2 6 1,1 2 2678,5-5-2949,4 14 1337,8 36-977,0 7-516,0 15 606,-2-9 0,0 0-2876,5 9 2831,-5-8 0,2 1 0,2-9 0,-1-2-2194,9 14 2284,-6-18 0,2-2-259,18 4 303,-17-16 1,0-5 45,0-5 0,-1-5-1464,13-17 1554,-24 8 0,-5-2 0,-5-5 0,-3-1-225,4-20 180,-4 18 0,-4-2 624,-5-5 1,-3 1-850,3 11 0,-2 0 0,-6-11 0,-2 1 45,1 9 0,0 2 19,0-3 1,-1 2-290,0 5 0,1 2 1,-5-6 89,10 19 403,11 24-1122,5-2 269,9 15 1144,0-6 1,3 0-1010,8 1 1,2 2 61,-5-2 0,0 1 1,1-2 432,10 4 0,0-3 0,-4 0 0,0-3 0,5-5 0,0-4-2487,11 2 2487,-14-5 0,0-4 0,-5-14 0,-2-4-913,13-5 913,-15 2 0,-1-4 224,-7-2 0,-2-3 630,-1-3 1,-1-1-91,0-6 1,-2-1-181,-3-1 1,-3-1-180,-4 3 0,-2 1-225,-5-15 0,-9 3-1,-1 18-179,5 12 270,-11-3 130,-1 15-490,-7 14-45,13 3 0,1 3-134,-9 18 224,15-12 0,2 1-90,6 0 0,2 1 1037,-3 1 1,1 1-948,6 4 0,2 1 45,5 13 578,6-14-308,23-19-2356,-15-7 2176,22-6 90,-5-24-90,-5 1-180,-17 5 0,-1-3 154,0-5 0,-3-3-19,-7 2 0,-1-1 45,4-7 0,-1-2-45,-7 4 0,-2 1-135,-5-14 90,-1 14 90,0 19-180,1 7 2330,0 18-2510,5 20 180,7 15 1321,2-17 0,4 0-1276,3-1 0,3 0 45,4-5 0,1-2-90,12 11 360,2-14-90,7-19-2869,-14-8 2869,13-10 90,-17-20-2314,-12 8 2134,-4 5 0,-2 1-1428,-7-10 1338,5-5 269,-7 14 1,-4 0-180,-8-23-180,-1 2 1651,-5 14-1741,1 13 180,9 12-90,-3 1 2021,12 6-2021,0 12-90,0 2 90,12 30-180,2 3 1236,4-14 1,1-1-967,-7-4 0,0-2-90,8-3 0,2-1 45,-6-3 0,1-1-2791,18 4 3015,2-3-89,6-14 132,-7-16-42,-15-3 0,-2-4-270,5-18 200,-19 12 0,-3-2 70,2-3 0,-2 1-1360,-2-21 1315,-2 21 0,-2-2-45,-1-7 0,-2 0-45,-3 14 0,-1 0 0,1-11 0,0 0-390,-9-11 165,6-1-989,6 11 438,13 11-1427,20 30 1168,-3 8 990,19 12 0,-20 6 0,10 1 0</inkml:trace>
  <inkml:trace contextRef="#ctx0" brushRef="#br0" timeOffset="11267">14710 4499 7533,'-35'-19'3276,"10"11"-3044,19-9 307,18-2 1,8-3-270,-4 1 0,2-1-382,3 2 1,2-1 66,4-4 0,-2-2-1463,-3 4 1,-2 0 1327,3 4 0,-3-1 135,-6-2 0,-2 1-298,14-14 163,-12-10 270,-14 12-180,-25 13 270,-21 8-45,19 22 0,0 3-1647,-19 5 1647,26-1 0,2 3-45,2 5 0,1-1 0,-7 14-45,11-11 0,3 2-45,4 0 0,2-1-1581,8 15 1626,-4-17 0,3-1-165,11-2 1,5-3 164,1-5 0,3-1-225,10 3 1,2-3 507,2-7 0,1-6-958,-1-6 0,-1-3 450,-6-1 1,-3-4-316,-2-4 0,-3-3-45,-3-2 1,-5-1 359,-7-1 0,-2 0-45,6-1 0,-3-2-90,-7-6 1,-4-2 731,1-1 1,0-1-568,-3 3 0,-2-2 0,0 2 60,-2-11 0,-1 1 0,-3 3 0,-2 0-90,1-5 0,-2 0-75,-5 1 0,-1 0 435,8 11 0,1 1 0,-1 0 0,-7-7 0,0 4 1170,-1-3-900,7 20-180,8 13 3006,5 18-2622,5 14-385,-2-2 1,1 4-1130,3-1 1,-1 0 949,1 5 0,-1 0-45,3 5 0,1 1-76,3 4 0,0 3 31,-4-8 0,0 3 0,0 0-30,3 1 0,2 1 0,-2-1 0,-1-1 0,0 0 0,1-1 30,4 8 0,1-2-45,-5-9 0,2-2 0,3-5 0,2-2-937,10 9 757,-10-16 0,1-2 225,12-5 0,-6-13 0,0-8 0</inkml:trace>
  <inkml:trace contextRef="#ctx0" brushRef="#br0" timeOffset="13084">15490 4278 7533,'5'-20'2069,"9"-5"-1260,0 5-719,11-6-3367,-11 0 2482,4 6 1835,-4-16-680,-7 1-315,-3 7 0,-2-2-211,-4 4 0,-2-1 211,-4-3 0,-3 2 0,-4 7 0,-3 2-45,-1 1 0,-2 4-45,-5 5 0,1 5 145,-15 16-55,19 2 0,2 5 0,4 8 0,5 5 1176,1 3 1,4 2-1177,3 2 0,4 0-135,8-2 0,5-2 0,3-1 0,4-3 0,9-3 0,4-3-180,0-4 1,2-4 44,2-5 0,0-3-270,-3-1 1,0-5 134,1-9 0,-3-5-186,-9-4 0,-3-3 186,0-4 0,-6-4 315,-7-5 0,-5-1-225,1-1 1,-4 0 314,-5 0 0,-3 0 45,0-3 0,-1 1-45,-2 5 0,0 1 180,0 2 0,1 2 149,-4-8 436,6 14 577,1 19-667,6 19 0,6 14-406,-1-8 1,3 2-293,1 2 0,2 1 113,1 3 0,2-1-135,2-2 0,0-1 0,-3-2 0,1-2-45,5-1 0,-1-3-45,4 1 90,3-4 89,-6-18-359,-5-12 90,11-8 180,-17-8-359,9-4-91,-9-5 270,5-4 27,-9 15 0,-1 0 63,9-20 547,-11 13 172,11 8-449,-11 18 90,11 1 180,-5 24-450,6-3 180,0 11-314,6 5-226,1-4-539,12 6 89,1-7-1155,12-7 1425,-10-11 90,8-3 270,-4-16 180,1-4 0,-1-5 0,-17 3 0,0-2 0,12-10 0,-13 2 0,-3-2 225,-3 2 0,-4 0 0,-3-2 0,-3-1 764,0-2 1,-4 0-541,-2 5 1,-4 1 1079,-8-21-719,-13 16-270,-7 18-271,-6 13 1,6 19-270,1 14 0,21-11 0,2 2-90,-4 22-180,7-7 1,12-7-1,7-6 360,13 0-90,13-11 90,7-4-48,1-22 48,-9-4 180,-11-5 180,-9-4 270,-10 3-361,-3 1-89,-5 7-270,0 13 394,0 25-664,6 21 90,1 3-530,1-16 0,3 2 485,5 8 0,0 2-1341,-2-3 1,1 1 1505,-1-5 0,0 2 0,1 2-390,-2-3 0,0 3 0,-1 0 1,1-3-359,-1 0 0,0-3 0,1 3 718,0 0 0,2 2 0,-1 0 1,-1-2-732,-1 1 0,-1-3 1,-1 1 580,0-2 0,0 0 0,-2 0 178,-2-2 0,-1 0 0,-3-2 62,-5 5 0,-7-5 824,-7-13 1,-5-6-825,-4-4 0,-2-5 45,-10-7 0,-1-6 1008,2-5 0,1-5-963,-2-11 0,3-5 359,13 9 1,0-3 0,3-1-193,1-7 1,3-2 0,2-1-78,0 1 0,2-1 0,2-1-390,2-5 0,2-1 0,3-1-339,4-2 1,2 0 0,4 1 338,2 2 0,3 0 0,3 1 97,-2 8 1,1 1-1,3 0 1,0 1-1,0 3 1,2 0 0,0 1-1,1 0 0,1 1 1,1 0 0,0 0 0,0 0 52,7-10 0,-1 1 0,-2-2 0,-3 0 0,-2-1 0,-2 0-259,-3 2 0,-2 1 0,-2 1 289,-5 3 0,-2 0 0,-1 2 210,-1-10 0,-3 0-90,-5-4 0,-3 2 374,0 9 0,-1 2-195,0-6 1,-4 5 1347,-12 4-1168,3 27 2016,1 29-1835,1 17-405,15-10 0,1 3 333,0-8 0,1 3-603,3 16 0,3 1 35,0-19 1,-1-1 54,3 15 0,1-1-180,0-13 1,-1-2 89,0 1 0,1 0 45,12 20-135,-7-10 0,3 2-352,3-6 1,5 1 0,-3 0 96,-5-1 0,-2-1 0,0-1 30,9 9 1,-12-13-541,-50-47 855,9-12 0,-1-9 105,7 12 0,0-2 0,3 1-15,0-6 0,5 1 90,4 8 0,9 1 450,17 7 1,8 1-181,9-6 0,7-2-405,-2 5 0,4 0 0,-1 1-761,-7 4 0,0 1 0,-2 0 536,10-6 0,-4 1-134,1-4 230,-14-1-141,-2-13 180,-8 10 0,-12-7 0,-6 10 450,-13-7 449,-3 6-135,-1 12 1,-3 5 2601,-10 8-2295,14 16 0,5 9-802,12 14 1,9 5-180,4 3 0,5 1-592,1-8 1,2 2 0,0-5 591,5-3 0,-1-2-315,-1 2 1,0-2 89,-1-4 0,1-1-225,1 2 1,0-1 494,-2-4 0,-1-8 764,2-20-404,-15-19 0,-4-10-91,-1-6 1,2-1 90,5 1 0,7 10 2221,20 23-2042,-2 26 1,2 11-166,-8-3 1,1 3 0,2-1 269,5-1 1,2-3 0,1-8-151,-1-12 1,2-8 0,-3-6-1577,2-7 0,-3-8 0,-4-3 1037,-7-3 0,-4-2 0,-3 0 0,6-13 0,-7 4 0,-14 16 0,0 1 0</inkml:trace>
  <inkml:trace contextRef="#ctx0" brushRef="#br0" timeOffset="17481">9923 7568 7046,'-26'-13'450,"1"-6"-210,16 28 120,7 18 0,5 8-315,0-5 0,2 4-680,2 6 1,1 8-1,0 1 1,-2-6 723,-2-8 1,-1-3 0,1 3-68,1 3 1,2 4 0,-1 2-1,0-1-45,-1 0 1,0 0 0,-1 1-1,1 1-326,0-4 0,0 1 0,1 1 1,-1 1-1,0 0 274,-1-3 0,-1 1 0,1 0 0,-1 1 0,1 0 0,0-1-238,1 8 1,2 0 0,0 0 0,-1-1 0,-1-3 199,-2 3 1,-1-2-1,0-1 1,0-4-357,2-1 1,0-4-1,-1-2 379,-2 1 1,-2-6 759,1-11-849,0-12-361,0-1 1692,-6-29-1422,5 0 762,-5-4 1,0-3-493,5-17 0,-4 10 0,-1-2 0,2 2 0,0 1 0</inkml:trace>
  <inkml:trace contextRef="#ctx0" brushRef="#br0" timeOffset="18018">9897 8426 7533,'-5'-38'284,"-1"0"1,1 0 0,-1-1 0,0-7 0,0 2 0,7 7 434,18-2-1340,1 19 1,5 3 845,6-1 0,4 2-553,-4 4 0,1 1 1,2 1 387,0 2 0,2 1 0,-1 2-210,1 2 0,0 2 0,-2 5-1,14 10 1,-5 9-30,-10 7 0,-7 7-60,-11-7 0,-5 4 1,-3 0 29,-3 1 0,-4 1 0,-4-1-15,-8 12 0,-8-2 0,-3-4 0,-7-5 405,-7-10 0,-4-6 0,-2-5 0,0-4 0,3-3 0,1-5-206,-1-6 0,3-5-64,-4-18 0,21 5 0,9-4 180,18-7 0,10-1-597,3-4 0,7 1 387,2 8 0,4 0 0,2 0-203,3 1 0,2 1 0,0 0 278,-7 6 0,-1 0 0,1 0 0,1 2 15,9-4 0,2 3 0,-3 1-2,-7 3 1,-2 2 0,-1 2 76,5-1 0,-4 5-45,5 7 270,-25 13 286,-13 13-376,-13 19-45,4-19 0,-2 1-721,-2 0 1,0 0 675,3-2 0,0 0 90,-3 3 0,1 1 548,4-2 1,1 1-549,0 4 0,1 1-54,4-6 0,4-2-486,23 8 90,9-8 225,-3-19 0,2-5-343,3-5 0,0-4 208,5-7 0,-2-3 135,-4-2 0,-4-2-45,-4-2 1,-3-3 44,-1-3 0,-3-2-90,-7-1 0,-3-2 135,3-7 0,-7-1 90,-11 0 0,-9 2-135,-8 6 0,-8 4 90,-7 2 0,-5 6-257,10 10 1,-2 2 0,2 3 211,-4 0 0,3 3 0,-2 0 0,3 4 0,-2 19 371,1 15-371,20-5 0,6 3-270,9 5 0,8 0 701,4 5 1,6-4-657,3-8 1,2-3 89,0 0 0,0-3 135,-3-9 0,1-2 0,3 2 0,0-1 0,4 0 0,0 0 0</inkml:trace>
  <inkml:trace contextRef="#ctx0" brushRef="#br0" timeOffset="18453">11288 8075 7533,'-6'-44'629,"0"0"1,3 10 0,-1 5-271,-8-2 271,5 13-450,0 9 180,1-3-540,6 24 360,6 14-270,1 9 90,6 4-418,-1-10 0,1 2 328,-3-3 0,1 1-225,7 9 1,2 2 89,-4-4 0,1-2 135,2-8 0,1-4 45,-1 0 0,1-6 225,13-15-90,-7-9 90,-13-24-135,-6 8 0,-3-3-239,-2-2 1,-2-2 283,3-8 0,0-1-45,-3 7 0,0 0 45,1 0 0,-2 2-360,-5-3 90,4 9 701,-4 19-611,12 12-90,2 19 180,16 15-90,-13-10 0,1 0-1345,3-6 0,1-1 1435,-3 2 0,0-1-270,19 9 80,-13-15 0,1-3 235,2-2 0,2-5 30,22-8 60,-22-10 0,-3-6 45,-5-5 0,-5-4-45,0-7 1,-3-1 134,-4 0 0,-2-1-1,-3-5 1,-4 2-225,-3 6 0,-3 1 45,2-3 0,-3 2-719,-14-3 3108,7 3-4098,12 30 1391,7 14-1481,19 26 1709,-4-13 0,3 1 0,-1 0 0,1 0 0,1-2 0,0 1 0</inkml:trace>
  <inkml:trace contextRef="#ctx0" brushRef="#br0" timeOffset="19045">12122 8036 7533,'-22'0'2788,"-2"0"-2608,23 0-180,-5-5 180,18-3 0,2-5-540,18-6 90,1-6-3007,0 3 2892,-7-8 295,5-2-173,-9-9 443,-9 15 0,-1 0 0,1-14 493,-19-9-403,-2 32-90,-16-6 90,-2 28 89,-13 14-179,18-2 0,1 5 1102,2 6 0,3 3-1327,1 4 0,4 2-135,4 2 1,4 0 44,7 1 0,2-2 45,-3-9 0,2-3-135,7 0 0,4-3 45,4-5 0,2-4-90,8 8 180,-4-11 1,1-3-361,17-8-2412,-4-7 2772,-15-1 0,-1-3 90,-2-6 0,-1-4-371,2-4 0,-1-3 551,0-8 0,-1-1-90,-3 7 0,-4 0-45,-5 2 0,-1-1 584,1-13 1,-3-1-315,-8 15 0,-1 0-841,5-11 0,-2 3 886,-8 5 2472,-10 24-2742,8 1-90,-9 18 180,-2 14-90,6 3-270,-5 14 90,7 2-958,9-13 1,4 1 1002,0-8 1,5 1-618,19 15 0,11-4 212,5-21 0,6-6 330,-9-2 0,1-1 1,-1-4 164,4-5 0,-4-6 1268,-8-4 1,-12 4-504,-24 14-631,-3 9 316,-3 23 0,6 8-375,10-12 0,5 0 0,5 1-217,2-1 1,4 1 0,3 0 0,2-5-234,11 4 0,5-5 1,0-4 210,-3-4 1,1-5 0,-1-6 118,11-12 0,-8-9 0,-6-15 0,2-8 0</inkml:trace>
  <inkml:trace contextRef="#ctx0" brushRef="#br0" timeOffset="23510">11067 3979 7533,'-26'-13'0,"7"0"1259,-6-17-809,5 1-90,5-10-181,-2 7 91,10 6 0,1-3-631,-6 2 1,-2-2 540,-2-10 0,-1 0-61,-2 8 1,-1 3-165,-3 3 0,1 5-315,-7 0 225,-7 31 0,1 18 195,19 7 0,7 9 0,-1 3-653,0-12 0,-1 2 1,-1 2-1,2 1 1,3 0 610,3 5 0,2 1 0,3 2 0,1-1 0,1-1-54,2 0 0,2 1 0,2-1 0,0-1 0,0-3-383,1 2 0,0-3 0,1-1 1,1-1 440,1-2 1,2-2-1,-1 0 1,1 0-511,3 9 0,1-1 0,0-2 368,-3-4 0,0-2 0,1 0-343,4 4 1,2 0 0,-3-3 282,-2 1 0,-2-4 0,1-7 0,-3-4 180,-7 3 0,5-6 0,-5-2 0</inkml:trace>
  <inkml:trace contextRef="#ctx0" brushRef="#br0" timeOffset="23678">10561 4799 7533,'-21'-30'0,"0"0"0,8 4 0,7 0 0,14-2 0,10 0-1210,9-5 1,5 1 1209,-7 7 0,1 1 0,2-1-75,5-3 0,2-1 0,0 2 75,0 2 0,0 1 0,1 1-120,0 0 0,1 1 1,1 2-271,1 1 0,1 2 0,-3 1 117,-1 2 0,-1 1 0,2-2 0,-2 1 1,-2-1-1</inkml:trace>
  <inkml:trace contextRef="#ctx0" brushRef="#br0" timeOffset="23994">11159 4122 7533,'-43'-7'2968,"8"-5"-3598,46 11 630,16-10 0,13 9-45,-12-1 0,2 1-420,2 6 1,1 3 509,-5-4 0,-1 3-315,-2 4 0,0 4 90,1 1 0,-3 2-179,7 17 224,-8-14 0,0 0 90,-8 1 0,-2 1 89,2 7 406,-2 2 0,-29-17-1,-5-20-224,2-8 0,1-4 45,1-5 0,3-2-1715,1-1 1,2-1 1579,2 2 0,1-1-45,2-2 0,1 0-1707,-2-15 1527,4 17 0,2 1-7,7 0 1,2 1-803,13-18 494,-1 21 0,2 2-450,1 1 1,2 5 483,22 6 1,-7 13-1,-7 8 1</inkml:trace>
  <inkml:trace contextRef="#ctx0" brushRef="#br0" timeOffset="25393">11757 4109 7533,'-20'8'2248,"7"-3"-1978,7-10-450,18-14 90,8-9 90,-7 4 0,2-2-372,3 2 1,1 0 416,-5-2 0,0 0-764,11-13 449,-14 15 0,-3-1 202,-1-11-292,-1-9 630,-12 25 180,-13 8-91,-2 24 1,-5 14 180,7 14-269,14-14 0,3 0-91,2 15-90,7-4-90,18-5-3277,-4-10 3101,11 2-633,11-17 23,-17-3 1,2-2 155,8-6 1,0-3 449,-5 0 0,-1-1-135,-1-4 0,-2-2 135,-4-1 1,-1-2 50,-1-1 0,-1-3 129,0-1 0,-2-2 0,-6 1 0,-3 0 0,-2-2 0,-3-1 507,-4-14 168,-5 15 0,-1-1 494,-3-14-585,-2 17 1,-3 1 405,-6-11 2286,-6 1-2543,6 18-234,-4 14-409,9 20-90,-4 19-180,14-11 0,3 2 66,1 0 0,2 0-111,4 6 0,3-1 45,1-7 0,2-2 90,7-2 0,2-3 0,15 4 90,-11-15 0,2-6-90,21-16 90,-7-16 45,-19 4 0,-4-4-46,-9-1 1,-2-1 270,1 0 0,-2 1-46,-10 2 1,-2 2 45,-2-20 90,-9 18-4,4 8-356,7 19-250,7 19 70,2 2 180,15 17-90,-8-15 0,2 4-422,4 8 0,5 6 1,0 3-1,-1-5 482,-1 0 0,0-2 0,1 2 30,-1 1 0,2 3 0,-1-1 0,-1-5 0,1-1 0,0-5 135,0-4 0,-1-3 45,-1 6 0,6 1 179,-23-31 181,-5-54-817,-3 18 322,0-10 0,-2-5-360,-3 8 0,0 1 90,-1-3 0,0-6-225,5 9 0,1-7 1,0 1-1,1 4 270,2 8 0,0 3 1,1-2 29,0-14 0,2-1 0,2 7 1688,7-1-1808,18 25 360,-9 24 180,15 4-270,-17 10 325,16 17-415,-8 0 0,4 5 1300,-8-11-1390,7-5 90,-15-9-180,19 2 270,-20-18 0,4-7 0,-7-17 180,-6 2-90,0-10 0,0 6 90,5-11-90,8 19-90,2-5-180,4 23-180,17 6 90,-8-4 0,3-3-1369,9-6 1,1-3 1355,-9 6 1,-2-4 372,-3-13 0,-7-5-77,-6-15 212,-12 15 0,-3-1 494,-6-19-269,-14 14-180,2 19 180,-6 7-181,11 6-359,0 6 450,-3 18-450,15 11-45,-5-9 0,2 0 46,11 14 3352,1-2-3353,23-6 90,-1-5-270,10-6 206,-7-10-161,-8-14 1,1-5-1415,-3-7 1,-1-2 1355,3 3 1,-1-3 372,-6-9 0,-4-3-47,-8 3 0,-3 0 47,4-22 45,-8 18 0,-2 3-45,-3 5 0,0 5 0,1 23-90,6 7 270,6 7-181,1 0-178,12 16 178,6-7-89,3 10 0,4-19 3276,-6-2-3206,0-17-70,-6 5 90,5-24 50,-11-3 40,-1-24 0,-7-1-90,-6 20 0,0 0-90,0-20 90,0 7-90,0 19 180,0 8-91,11 24 1,7 7 0,2 5-225,1-2 1,1 1-271,4 1 0,0-2 45,-1-8 0,0-5-1439,9-9 1034,-8-7 1,-1-3 108,9-6 1,-14-4-1,-2-4 1,8-16 0</inkml:trace>
  <inkml:trace contextRef="#ctx0" brushRef="#br0" timeOffset="25816">14163 2705 7533,'-20'-7'1799,"7"1"-1529,2 12-91,3 7 91,-5 19-90,6 14-270,4-20 0,0 1-1549,2 0 1,2-2 548,11 20 910,2-18 900,12-2-1350,12-12 91,2-12 236,-11-5 1,0-5 33,13-12 313,-20 3 1,-1-2 90,-1-1 0,-2-3-90,-3-2 0,-1-1 45,6-6 0,-2 1 540,-4-16-1,-3 5 631,-28 28 2011,7 9-2821,-15 14 269,7 16-719,3-2 180,2 10 351,1-6-261,11 5 90,1 3-1,19-1 1,14-1-484,-9-21 1,4-2 257,6-2 1,3-1-469,2 1 1,1-2 378,-2-5 0,-2 1 45,-4 4 0,-1 2-45,1-1 0,-1 1-485,12 7 620,-5 6 0,-2 2-1,1 8-89,-14-4 0,-2 5 90,-3 13 0,-6 4-45,-8-2 0,-4 1-1017,3-12 0,0 1 1,-4-2 971,-9 9 0,-6-5-90,-2-14 0,-3-2-178,-3 4 0,-4-1 148,-1-5 0,-4-1 0,1 0-240,-10 3 1,-2-1-16,8-2 1,-2-1 0,-2 0 284,-5-2 0,-1-2 0,0 1 0,4 0 0,1 1 0,-2 0 0,2-1 0,-1-1 0,0 1 0,1-1 0</inkml:trace>
  <inkml:trace contextRef="#ctx0" brushRef="#br0" timeOffset="35562">23501 3446 7533,'-24'-19'2788,"-4"-18"-2698,7 12 90,3-11 0,18 17-90,0 5 180,6-22-180,7 7 44,4 3 1,4 1-225,9 2 90,-2 21 0,-1 10-89,-4 34-46,-7-1 0,-2 7-147,-6-7 1,-2 3 0,-1 0 251,0 3 0,0 1 0,-1-1 90,1-6 0,-1 0 0,1-2-60,0 14 0,1-8 539,1-16-179,6-23-180,0-51-315,-6 11 0,-1-6-953,2-6 1,1-5 0,-1 4 997,-3 3 0,0 1 30,3 2 0,1-2 0,-3 7-371,-5-4 161,11 1 529,-5 7-439,1 12 0,9 7-89,-8 7 179,3 18 180,0 2 0,-5 12 179,0 6-179,2 0 0,0 4 0,1 5 0,0 0 1439,-3-2 1,2-2-1485,6 2 0,-1-5-45,-6-12 270,17-4 110,-5-18-290,-6-7-90,4-12 0,-8-6 0,-1-5 45,-1 5 0,0-2-423,4-13 0,0-2 243,-2 9 0,-1 1 0,-2 4 0,1 3 135,5-9 0,-2 23-90,-3 24 0,-1 24 45,1-11 0,1 2 0,-5 5 1,1 0-271,8 1 1,4-3-91,4 1 0,3-6 90,2-9 1,3-5-46,8-2 0,2-8 135,-6-11 0,1-8 75,1-9 0,3-7 0,-6-1 195,-2-3 0,-3-3-1089,-2 7 0,1-3 0,-5 4 1403,-10 6 1,-3 2-90,-1-20 832,5 16-338,-15-3 1,-5 1-136,0 9-179,-25-2-225,11 42 0,0 12-1063,3 2 1,2 3 972,-3 4 0,3 1-180,7-5 0,6-3 2133,10 12-2178,15-18 90,2-14 0,4-7-135,-2-9 0,-1-5-2133,22-8 2268,-9-16-151,-29 6 0,-2-3 151,7-16 991,-8 13 1,-4 1-1261,-13-8 269,4 18-180,-11 10 180,6 17-90,0 7 3366,5 19-3227,-3 8-49,14-9 0,4 2-270,2 16 135,3-26 0,2-1 609,6 2-1239,10-15 1,5-5-875,-6-4 1,1-4 366,13-4 0,0-4 1092,-7-4 1,-3-3-1,-6-6 1,-2-1 224,-2 6 0,0 0-90,-1-5 0,1-1 270,6-5 0,-2-1-90,-8 7 0,0-1 449,7-9 1,-3 2 674,-9-1-359,-2-10-540,-18 28 629,-12-13-180,-10 26-629,-17-8 90,16 17-270,-7-5 449,4 22-449,3-1-45,10 0 0,1 1-2313,-2 5 2358,7 9 0,7-17 89,35 18 91,1-21-135,-5-6 0,2-5 2583,18-13-2448,-18 0 90,-8-5 0,-8 11-180,-9 7-180,4 8 0,-6 12 45,0-1 0,0 5 15,0 4 0,-1 5 0,2 2 181,1-4 0,1 2 1,0 1-1,0 0-219,0 0 1,-2 1-1,1-1 1,1 1 44,1-1 1,1 1 0,0 0-1,0-1-67,0 10 0,-1 0 0,0-3-180,-1-8 0,-1-2 1,0 1 44,0 0 0,1 3 0,-2-1 0,-1-6-1234,-5 4 1,-1-3 1368,4 1 0,-5-3 90,-14-9 0,-6-6-44,3-12 0,-1-2 134,-10 5 0,-2-7-541,1-15 1,-1-10-1,4 0 541,4 3 0,2-3 30,-1-9 0,0-6 0,6-2-193,9 1 0,5-2 0,3 0-107,0-2 0,2-1 0,2-1-68,2 5 1,1-3 0,1 1 0,4 1 44,1 4 1,2 2 0,2 0-1,4-1-139,4 0 0,4 0 1,3-1-1,0 2 0,-1 1 342,3 0 0,0 2 0,0 1 0,0 0-45,2-2 0,1-1 0,-1 2 0,0 5-15,-1 6 0,0 3 1,-5 1 19,-7-2 0,-2 0 40,13-5 0,-3-2 651,-12 2 0,-3-1-336,6-5 0,-4 2 409,-7-11 1075,-12 18-1529,5 10 270,-5 11 2736,0 0-2817,5 11-279,-5-2 1755,6 27-1710,0-10 0,0 0-135,0-1 0,0 1-180,3 2 0,0 0 90,4 16-539,17-4 359,-1 1 0,8-10 285,-5-23-195,-5-10 270,3-34-270,-10-6-1549,-4 16 1,-1-1 1670,-2 2 1,-1-1-78,4-6 0,-1 2-2224,0-9 2269,-3 13 0,-1 3 180,1-2-180,1 16 360,0 9-270,5 15-180,-11 11 180,5 6-90,0 7 180,1 1-90,12 5 2268,-4-18-2358,9-2 3276,2-24-3520,7-19 244,-11-6 0,-6-5 0,-3-2 0,-4-7 0,-1 12 0,2 2-90,3-2 90,0 13 450,0 7 0,0 12-180,0 7-90,1 1 359,10 28-89,-2-12-334,-1-4 1,1-1-297,13 2 180,-10-13 0,0-3-720,10-4 450,-3-1 180,-14-12-2248,-5-1 2338,-6-35 0,-1 10 0,-6 4 0,0 0 0</inkml:trace>
  <inkml:trace contextRef="#ctx0" brushRef="#br0" timeOffset="35704">26102 2497 7533,'-14'-28'1092,"-1"0"0,0 1 0,7 6-1130,14 13-1401,7-3 89,13 9 1350,1-3 0,5 5 0,-6 0 0</inkml:trace>
  <inkml:trace contextRef="#ctx0" brushRef="#br0" timeOffset="35894">26415 2328 7533,'-35'-7'1349,"10"7"-4626,19 13 2063,6 7 2997,12 17-1558,-3-12 0,2 2-585,8 14 0,1 2-515,-2-5 0,-1 1 785,2 4 0,-1 2-210,-5-14 0,0 0 0,-1 1-381,2 15 1,1 1 620,-2-14 0,0-1 0,-1 0-570,-4 7 1,-2-4 629,0-9 0,-1-3 0,1 15 0,2 0 0</inkml:trace>
  <inkml:trace contextRef="#ctx0" brushRef="#br0" timeOffset="36390">26336 2978 7533,'-19'-42'1092,"1"0"0,7 0 0,12 6-860,33 9-1088,-1 10 1,4 2 810,-3 4 0,0 2-315,2 1 0,0 3 180,-7 1 0,0 2-315,5 2 1,0 0 91,-6 0 1,0 0 177,8 0 0,-1 0 45,11 0-180,-9-12 630,-16 9-180,-8-14-270,-7 4 2017,-6-1-1117,-6-5 899,-1 12-90,-12-5-1169,5 10 0,-5-3 0,6 5 443,5 5-803,3 9 685,5 6-505,11 12-630,10-5 90,0-1-359,21-1 89,-8-11-2647,7-1 2712,-4-7 565,1-12-1163,-9-1 983,9-23-1733,-18 12 2093,-1-18-90,-12 10 450,5-7 1913,-11 0-2183,5 12-91,-6 10 1344,-6 11-1613,5 0 3366,-5 5-3250,6 14-205,0 9-181,6 16 0,12-3 180,-2-2-180,21-7-179,-5-12-2738,9-1 2712,4-12 295,-12-1-787,5-6 158,-8-10 0,2-3 494,-3 2 0,0-1-883,4-7 0,-2-1 748,7-12 270,-7-6 212,-10-2 58,5 5 0,-7-7 0,-6 15 0</inkml:trace>
  <inkml:trace contextRef="#ctx0" brushRef="#br0" timeOffset="37186">27923 2679 12570,'13'-15'629,"0"4"-359,-6 11-270,5-6 270,-11 5-90,11-11-900,-11 5 451,5-12-361,-12-1 90,-13-6 180,-13-6-106,4 20 1,-3 2 330,-1-1 0,-2 4 180,-5 4 0,0 6 45,2 7 0,2 4 45,6-1 0,4 3-45,3 8 0,7 3 324,7 13 36,22-1-225,5-23 0,6-6-250,5-4 0,1-4 70,-1-1 0,1-4-409,9-9 0,-1-6 454,-7-2 0,-2-1-1160,4-2 0,-1-2 1070,-6 1 0,-4-2 135,-2-7 0,-4-2-1046,-8 9 0,-2 0 776,5-11 0,-1-1-16,-9 1 0,-3-1 61,2-5 0,-2-1-45,-4-3 0,-3 0 90,-1 6 0,-2 4-902,-9-8 947,1 21 1180,6 17-1450,-6 18 0,5 11 0,-5 17 898,9-9 0,1 2-673,2-7 0,0 0 0,0 12 0,1 1 45,-1 3 0,2 1-267,4 6 1,1 4 266,-1-12 0,1 2 0,1 0 0,3 2 0,3 0 0,0-2 0,4 4 0,1-3 0,-1 2 0,3-4-45,3-17 0,3-2 1424,-1-1 1,2-2-1245,5-3 0,2-6 45,1-10 0,-1-5-180,13-11 45,-22-1 0,-1-4 45,2-4 0,-2 0-2573,5-19 2483,-8 17 0,0-2 269,-4-4 1,-3-2-162,-1 0 0,1 0 27,1 1 0,0 1 0,-5 0 0,-1 5 224,3 6-179,-12-8 958,-6 21-1048,-3-2-1259,-4 11 539,6 5 630,-6 8 0,-1 25 0,9-15 0,2 2 632,1 9 1,3 3 131,5-1 1,6 0 595,7 1 1,6-2-1271,0-7 0,3-2 0,9-3 0,2-3-45,-4-8 0,1-4-727,4 0 1,3-3 441,-1-2 0,3-1 0,-1-1-77,9-3 1,0-2 0,-8 1 0,3-1-1,-3-2 1,3-4 0,0 0 0</inkml:trace>
  <inkml:trace contextRef="#ctx0" brushRef="#br0" timeOffset="38911">2328 3979 7533,'-24'-22'0,"0"-1"0,-8-5 809,21-3-269,34 18-450,-6 6-180,27 7-260,-19 8 0,0 3 170,19 10-280,-16-4 1,0 4 414,4 6 0,-2 2-714,-2-3 1,1 5 758,-6-4 0,4 6 0,0 3 0,0-1 0,-3-3-684,3 2 0,-3-2 0,4 6 658,-6-5 0,4 5 0,1 3 1,1 1-1,0 0 0,-2-2 1,-3-4-43,2 3 1,-3-4-1,0 0 1,1 2-23,2 1 0,1 3 0,1 1 0,-2-3 0,-2-5-471,-2-2 1,-1-5 0,-3-2 605,0 3 0,-3-6 185,0-8-320,-9-2 180,-10-12 526,-20-6-706,-3-1 727,3 1 1,-2-1-773,-9-8 0,-2-1 90,5 5 0,0-1 135,-10-9 0,-2-1-90,0-1 0,2 1-227,11 2 0,-1-2 429,3 0 0,-4-3 1,1-1-1,3 2 23,-3-6 0,3-2-165,3 1 0,0-2 0,5 3-1758,-1-10 1878,29 4-270,24 10-986,6 4 1076,-11 7 0,3 0 442,11-4 0,1 0-487,-11 4 0,1 0-90,10-7 0,2 0 0,3 3 0,-3 1 135,-13 1 0,1-1-210,10-4 0,4-1 1,-6 0-146,-12 4 0,-2-1 460,17-9 1,-4-2 29,-21 9 0,-6-1 618,-1 0 0,-3-2-573,-1-4 0,-4 0 0,-14-11 0,-8 2 180,-10 1-360,9 13 2149,-9-6-2060,11 23 1,6 1 0,-3 6 435,15 17-615,-3 5 2827,5 17-2782,6-5 0,5 0-1444,-1-8 1,1 0 1488,4 13 0,3 3 0,0-10 0,1 0 0,0-2-1091,-1 4 0,1 0 1091,0-2 0,3 2 0,-1-2-332,11 8 0,0-3 332,-4-8 0,0-1 134,3 5 1,2-3 0,-2-12 0,0-5 118,-3-5 1,-1-7-209,-1-6 0,-4-9 0,-9-18 0,-8-6-225,-4 8 1,-5-1 29,-3-9 0,-2-3 0,1 6 1424,-1-7-1499,0-2 1,1 3 44,7 18 801,-5-17-621,12 34 0,12 2 90,15 31-45,-8-4 0,2 4 911,-3 0 0,2 2 0,1-1-986,5 1 0,3-1 0,2-4 0,0-5 0,2-4 0,-1-7 0,-3-8 0,-1-6 0,-3-4-1402,1-8 1,-6-6 1521,-8-7 0,-7-2-135,-12 10 0,-3 0 60,2-4 0,-3-1-15,-9-4 0,-4 1 0,-1-1 0,-2 3 45,1 7 0,-1 2-45,-3-2 0,-1 4 180,-9 5 89,12 49-309,12-3 100,15-2 0,6 6 0,3-2 1119,4-1 1,5-2-1180,7 6 0,5 0 90,-1-5 0,4-5-60,-6-13 0,4-4 0,-3-3 150,3-3 0,0-6-135,11-10 0,-7-7 45,-11-16 7,-11 1 1,-7-3 37,-17 7 0,-4 0-90,5 0 0,-1 0-135,-5 3 0,-3 1-90,-4 5 0,-1 1 0,5 0 0,0 0 10,-6-5 0,0 0-190,0-13 379,8 19-109,18 8 844,25 35-754,-2-1 0,1 3-56,-4-3 1,0 0 100,15 10 0,-3-3-45,-8-2-45,-9-13 0,1-2 45,15 13-88,4-10-272,-15-8 1,0-1-1,15-1 360,2-16 0,-21-4 0,3-11 0</inkml:trace>
  <inkml:trace contextRef="#ctx0" brushRef="#br0" timeOffset="39831">4864 3394 7533,'-39'-13'1709,"17"6"-990,-1 1-539,22 6-270,1 6 0,18 7 180,10 13-90,-6-7 0,1 1-494,3 3 1,0 0 403,-5-2 0,0-2 45,4 0 0,-1 0-450,-4 2 1,-1 1 134,1-1 0,0 0 45,7 6 1,-3-2 134,-1 9 539,0-16-269,-23-12-90,-6-23-90,-7-16 405,-2-8 0,-1-6-135,6 11 0,0 0 0,1-1-385,0 2 0,0 1 0,1 0 160,-1-9 0,7 6 621,13 10-486,3 27 0,12 15-180,-5 17-109,-4-10 1,2 1 153,-5 0 0,1 1 90,6 5 0,2 0-45,2-2 0,1-2 90,-8-7 0,0-1 180,19 7 359,-17-41 272,-19 0-901,-1-14 0,-1-5-1535,-6 2 1,0 0 1309,3 2 0,1 1 90,0 2 0,0 3 45,3 1 20,0 11 70,6 1 180,7 7-270,2 18 180,15 14 0,-14-7 0,1 2-219,2 5 0,2 0 219,4-2 0,1-2 89,-6-4 1,0-3 180,19 10 0,-12-18 2916,-14-12-2703,-7-16-303,-6-23-90,0 14 0,0 0-74,0-19-106,0 0-450,-6 17 90,4-1 270,-4 11-180,12-1 180,-4 22-179,9-5 359,-4 12-180,7 18 90,0 4 0,2 2 89,-2-1 1,1 0-45,0 1 0,3-2 135,3-8 0,0-4-90,2-8 360,15-8-360,-18-14-180,4-24 180,-9-8-135,-5 17 0,-1-1 0,-5 1 0,-1-1 0,3-3 0,0 2 280,-5 1-235,5 1 0,0 40 90,1 10-3302,5 6 3212,2-1 179,4-7 1,3 0-2448,4-11 2448,-4 4 90,9-12-270,-8-6 90,4-7 0,-1-1 90,-5-28 1749,-6 6-1884,-7 10 0,-2 0 45,-5-13 0,-4 14 0,-4 1-457,-12-18 277,0 20 1,-5 3-406,-4 5 0,-1 4 360,2 5 0,1 4 0,1 2 0,1 4-90,0 5 1,2 4-381,0 8 0,3 2 380,2 0 1,2 2 89,-1 1 0,5 2-405,10-1 0,8 0 297,10 3 1,4-1-1,-2-4 1,3-3 0,14-2-1,0 0 1</inkml:trace>
  <inkml:trace contextRef="#ctx0" brushRef="#br0" timeOffset="41326">6672 2861 7533,'-20'-27'3276,"7"-4"-1875,7 11-1221,6-6-90,0 6-90,0 1-360,-6 6 270,-7 0-90,-13 0 90,-13 5-270,-1 3-119,15 11 1,-1 5 388,0 4 0,0 3 45,1 10 0,3 4 90,0 0 0,4 2-90,6 2 0,5-1 45,7-7 0,6-3-9,7-3 1,6-5 367,3-4 1,4-7-135,9-8 0,0-7-1714,-6-1 0,-3-2 1534,3-6 0,-1-3 44,-2-6 1,-2-2-377,-2-7 1,-2-1 331,1 3 0,-3-1 180,-6-5 0,-5-1-1,-1 0 1,-6 0-180,-9-3 0,-5 0 75,4 7 0,-1-1 0,-3 3-1205,-11-7 1,-4 3 994,4 0 0,-2 3 0,-1 3 0,0 2-737,7 6 1,0 1 736,-1-2 1,-1 2 1029,-14-8-1210,15 17 626,4 4-1076,12 28 271,12 5 89,-5 16 225,13-10 0,1 1 90,-9-5 0,0 1-90,10 6 0,4 2-211,-1 5 0,-1-1 346,-3-9 0,1 2 0,6 8 0,4 5 0,-2-3-30,-7-10 0,-1-3 0,1 3 0,6 8 0,1 2 0,0-3 150,-3-8 0,1-3 0,-1-3-31,-1 2 1,1-3 0,23 2 90,-18-18 1993,0-18-1813,-11-14-90,2-14 987,-15 9 1,-3-2-1348,1 3 0,0 0 0,0-1 0,-1 2 0,-11-15 0,5-5-90,0 24 1359,1-11-1179,0 23-90,5 6 180,-5 1-1,12 29 91,7 6-270,-1-4 0,2 2 2,2-1 0,1 0-2,4-2 0,3-2 90,-1-7 0,0-2-3217,18 4 3037,-4-17-150,-5-6 330,-10-7-90,-3-7 540,-14-18-180,-5-8-2312,0-1 2581,-11 2-314,5 19 0,-3 3-1135,-17-2 1270,6-17 1682,-5 16-1592,11 4 312,1 3-492,7 13 2178,6 12-2808,6 2 360,13 22 90,2-7 1227,-6-2 0,2 2-1407,4 1 0,1 2-766,7 12 0,1 2 811,-2-3 0,1 3-771,-9-10 1,3 3-1,-1 1 0,-2-3 756,-1 0 0,-1-2 1,1 4-13,-1 1 0,2 5 0,-1 1 0,1 0 0,-3-3-655,6 8 0,-3-2 0,1 1 682,-3-3 0,1 3 0,-1 0 0,-3-3-410,-2 2 1,-3-3-1,0-1 320,3 8 0,-2 0-4,-5-7 0,-3 3 0,-4-2 364,-8 5 0,-6-1 506,2-9 1,-4 1 0,-6-7-492,-10-11 0,-6-6 0,1-4 507,-2 4 0,0-9-777,2-12 0,0-8 0,5-4 120,6-12 0,5-8 215,4 7 0,-1-3 1,1-4-1,3-3-852,6 5 1,1-3 0,1-3 0,2 0 0,1-1 0,1 0-1,0-2 1,2-1 0,0 0 0,1-1 0,1 1 0,2 0 449,-1 1 0,2 0 1,0-1-1,1 2 0,2 0 1,1 3 42,2-2 0,2 2 0,2 2 0,0 1 0,1 2-283,6-10 1,2 3-1,-2 4 292,1-5 0,-2 2 134,-2-1 0,-5 4 990,-8-6 714,-16 8-534,8 13 2017,-14 14-2439,15 6-657,-4 12 1601,6 12-1511,8 6 0,2 3-315,-3 1 0,2 0-1413,3 5 0,1-1 1278,0-9 0,-1-1 1,8 21-1341,6-19 980,0 17-1495,-5-25 1765,-3 3-486,-5-13 576,0-6 0,0-6 270,0-7 1544,0-25-1589,-8 13 0,-2-3-45,0-8 0,-1 0 554,-2 5 0,0 1-509,0 1 0,0 2 2614,0-12-2659,6-6-1678,-4 5 1768,9 12-52,-10 11 52,11 17-1,1 17-358,2-7 189,15 26-459,-3-14 224,-8-6 0,1 0-225,19 4 450,-5-7-539,9-13-91,-2-19 720,-1-3-90,-15 2 0,-1-3 315,-5 0 0,-3 0-1269,-2 2 0,-1 0 1089,1-3 0,-5-1 1034,-7-14-270,3-2 271,-16 8-451,2 9 181,-21 16-1,-9 3-809,-3 22-135,16-8 0,1 4 135,7 8 0,3 2 270,-5 18-719,8-2 179,12 4 2268,12-14-2178,-4 3 3456,17-13-3250,7-6-116,-3-6 90,20-13 0,-20-3 1,8-9-91,-10-1 90,-7-1 180,-1-18-3392,-7 4 3212,-4-6 179,-3 9 1,-10 5 0,-3 11-180,1 4-270,-4 11 90,10 5-89,1 8-541,12 8 3213,20 11-2673,-9-17-900,13 3 1170,-10-18 0,1-6 0,5-2 0</inkml:trace>
  <inkml:trace contextRef="#ctx0" brushRef="#br0" timeOffset="41950">8323 1664 7533,'-35'-20'3276,"11"7"-2505,18 7-591,12 6 90,1 6-90,6 2 0,12 16-90,3 9-1487,-1 2 1172,-9-11 1,0 1-676,10 16 585,-9-18 0,1 0 136,7 10-196,-2-8-165,-1-12 450,-8 0 90,3-12 270,-13-2-90,-6-24 180,0-14-181,0 13 1,0-1-1530,-3 0 0,0 0 1890,1-18 90,-4-4-2629,6 19 1909,-5-14 360,3 13-450,-3 15 180,5-7-180,5 21 90,9 8 0,6 14 0,-1 4 1,-1 3-91,6 10 90,0-5 0,-1-3 90,-5-6-90,12 2 2358,-17-14-2268,0-9-90,0-2 360,-6-7 0,-1-24-90,-6 8 90,0-14-450,0-1 270,0-2 0,0 5-180,0-1 180,0 16 3186,0 5-2171,0 3-1195,6 18 180,1 7-270,0 2 360,10 15-90,-8-14-540,15 8 90,-3-5 91,11-5-91,-5 0-360,-1-9 360,-1-5-269,-5-11 269,6-9 720,-12-19-90,4 4-180,-17-8 989,5 15 720,-6-4-900,0 18-629,0 2 180,0 12 270,12 18-900,2 9 180,6 2 0,5 7-1170,1-10-449,13-4 360,2-3 944,-16-14 0,0-5-1753,4-11 2068,1-3 0,-17-18 0,0-2 0</inkml:trace>
  <inkml:trace contextRef="#ctx0" brushRef="#br0" timeOffset="42076">9078 1041 7533,'-22'-15'1638,"1"1"0,-14-10 1638,35 24-2992,0 0-1364,12 0 181,13 12 899,4-3 0,9 15 0,-12-4 0</inkml:trace>
  <inkml:trace contextRef="#ctx0" brushRef="#br0" timeOffset="42306">9494 1066 7533,'0'-30'1092,"0"0"0,3 3 0,0 3 489,-2-2-861,11 1-451,-11 17-179,5-9 90,-6 15 0,0-4 0,0 6-180,0 6-360,-6 19 270,-1 21-1549,1-22 1,-1 1 1400,0 6 1,1 0 148,-1 10-201,3-17 1,2 2-71,4 0 0,2 0 45,2 4 1,1 0-2963,7 17 2109,11-4 358,18-23 565,1-7 0,-13-13 1,1-5-1,-6-2 1,0 0-1</inkml:trace>
  <inkml:trace contextRef="#ctx0" brushRef="#br0" timeOffset="42597">10105 806 7533,'-6'-34'1638,"-1"0"0,0-11 303,1 22-862,1 16-359,-9 0-450,-6 1-270,0 6 449,-10 6-539,8 7 90,-9 1-90,16 11-719,-2-5 719,9 6-1079,1-6 269,13 11 1,20-9 494,-4-6 0,2-1-2872,18 6 2904,-18-12 1,1 0-257,20 4 435,-16-3 1,1-1 193,1-2 0,-1 0 270,-3 2 0,-2 1-91,18 9 1351,-21-4-271,-4 3 180,-29-5-809,-5 0-181,-16 0 46,6-6 0,-2-1-2186,-17 2 1871,11 0 0,-2 1-855,-7-2 1,-1 0 674,9 6 0,-2 0 0,1-4 0,-3 0 0,2-1 0,-10 6 0,1-1 0</inkml:trace>
  <inkml:trace contextRef="#ctx0" brushRef="#br0" timeOffset="48157">4265 14134 7533,'-38'13'1529,"-7"-5"-1169,16-2-360,-1-6 359,22 0-179,2 0-450,6 0 270,0 0-449,-5-6 359,3-7 180,-3-13 0,5-2 90,0-9-360,11 4 270,-2 5-90,10 3 359,17 12-269,-6 0-303,-6 8 0,3 3 393,7 3 0,0 4-1746,-8 1 1,0 2 1610,13 6 0,2 4 14,-11-1 1,0 3 0,-1 0-1092,4 4 0,0 2 1002,-2-3 0,1 2 1,-2 2-285,-3 4 0,-2 1 0,-1-1 359,6 6 0,-2 0-105,-6-6 0,0 2 0,-4-3 15,-3-6 0,-4-2 199,2 10 26,-13-19 2439,-24-25-1899,1-15 377,2 8 0,-2-3-737,-2-18 0,0-5-291,5 13 0,0-2 0,-1-1-114,2 0 0,-1-1 0,0-2 0,1 2-532,-2-5 1,1 1 0,0 0 606,3 2 0,0 1 0,0-1-390,0-2 0,0 0 1,3 2-718,1-4 0,1 1 957,-1 6 0,0-1 0,3 2-690,5-2 1,2 3-450,3-11 1387,13 7-488,8 31 360,5 13 0,5 12 0,3 1 0</inkml:trace>
  <inkml:trace contextRef="#ctx0" brushRef="#br0" timeOffset="49163">5164 13796 7533,'-21'22'989,"8"1"-539,7-21 180,6 3-271,0-16-179,6 2 90,-5-16 90,11-6-180,-11 2-270,5-9 180,-6 1-360,-6 8 270,5-9 0,-22 6-540,7 5 1,-21 7 269,15 14 90,-3 19 0,6 30 90,11 1-393,1-11 1,2 3 617,3 2 0,4 1-497,5 4 1,3 0 450,2 5 1,4-3-90,5-9 0,4-6 85,0-7 0,2-8 184,0-11 1,-2-8-90,-3-9 0,-3-6-135,-4-3 0,-4-4 90,-3-6 0,-4-1-45,-4-14-90,-12 3 180,-3 7-270,-5 8 0,-5-9-180,5 12 90,0 12 0,1 2-180,12 12 180,1 0 757,6 6-487,11 13-180,-2 8 0,16 7 90,-8-15 0,3-1 159,3 0 0,2-3-429,10 0 0,1-2-1215,-8-3 1,-1-2 1214,1-2 1,0-6-46,-2-7 0,-1-3-1917,17-6 1962,-17-1 0,0-4-240,-2 0 1,-1-3 345,-1-1 0,-1-3 164,0-4 0,-1-1 0,-5 4 0,-2-1 0,-5 1 0,-1 0 0,-1-11 0,-5 2 374,0 1 76,0 8-271,-5-9 2729,-3 0-2099,-10 4 181,-3-11-631,1 18 2917,2 2-2956,-7 18 617,-2 1-1387,-7 18 540,8 8-22,7 7-68,12 0 0,1 1-3070,-1 16 2980,4-13 0,0 1-45,2 0 0,2 0-37,4 1 0,2 0 172,2 1 0,2-1 0,2-5 0,1-4 90,13 2 0,9-15 360,-1-28-405,-9-6 0,-1-5-1041,-6 1 0,-3-3 1041,1-10 0,-4-3-45,-7 11 0,-2-2 0,-1 1 334,1-1 0,-1 0 1,-2-1-365,-2-9 0,-3-3 0,-3 2 0,-1 3 0,-3 0 0,-3 2-90,-2 1 0,-2 2 0,-2 1 0,0 3 0,-2 1 0,-1 1-205,2 3 1,-1 1 0,0 3 144,-2-1 1,1 3 269,3 2 0,2 4-270,-7 9 0,16 7 270,-2 7-180,11 29 45,10-11 0,3 3 772,1 16 0,1 3-607,2-10 0,3 0 0,1 1-113,2 1 1,1 1-1,0-1 113,0 3 0,-1 0 0,4-3-180,2-4 0,4-1 0,0-3 0,-3-3 0,1-1 0,0-4-64,13-1 1,-1-5 33,-6-5 0,-3-7-90,11-16-180,-8-15-1984,-21-3 2164,7-15-360,-21 0 449,-4 15 0,-2-1 316,-5-4 0,-2 1-180,1 6 0,-2 1-90,-2 0 0,-2 2 494,-1 1 1,2 1-360,-8-14 225,7 14 0,2 1 224,-5-5-359,10 6 180,-2 7 1290,11 7-1381,0 6 340,5 6-430,16 15 1,6 6-180,-4-5 0,0 2 0,0-1 0,2 2 0,-2-2 45,3 0 0,-1-1 0,-5-6 0,-1-1-104,14 11-121,4 0 90,-3-6 90,-1-1-719,5-6 359,-11-6 180,-1-1 0,-7-6-540,-6 0 720,0-6 0,-6-7 0,-1-7 0</inkml:trace>
  <inkml:trace contextRef="#ctx0" brushRef="#br0" timeOffset="49307">5917 12483 7533,'-34'0'1259,"9"0"-899,25 0-1080,19 6 720,20 6 0,3 9 0,-16-8 0,-1 0 0</inkml:trace>
  <inkml:trace contextRef="#ctx0" brushRef="#br0" timeOffset="49861">6659 12847 7533,'-21'-33'659,"0"0"1,-2 0 0,4 2-256,11 5 1,1 0-225,-4-1 0,-2 2 180,-8-15-270,-4 8-90,4 19-810,8 18 630,7 27 45,5-6 0,2 2-1504,2-1 1,0 1 1625,0 0 1,2 0-33,5 3 0,4 0-193,2-3 0,2 0 238,1 6 0,2-3-45,-2-9 0,1-5 225,12 8 90,0-18-90,-5-7 90,-1-7-91,-1-29-179,-17 11 1499,-1 2 0,-2-3-1454,-10 1 0,-2 0 45,-1-19 15,-1 19 1,-1 0-61,-4 0 0,-2 0 0,2 4 0,-1 1-135,-7-7 0,-1 2-180,-10-9-89,6 16-91,14 23 180,19 21 270,5-3 0,4 1-355,7 5 1,3 1 354,3 0 0,3-1 0,1 1 0,1-2-90,2-6 0,1-4 45,-3-3 0,0-4 0,-5-3 0,-3-4-45,13-4 636,-13-17-636,-17-5 270,-2-23-91,-13 19 1,-4 0-184,-2 0 1,-2-1 273,-4-5 0,-1 0-90,-2 5 0,-1 1 0,6 2 0,0 1-518,-15-14 518,19 17-450,1 7 859,16 7-679,4 18 91,18 13 89,1 4-717,5 9 672,-11-14 0,1 1-180,-1-4 1,0 1-226,5 10 0,0 0 450,0-5 0,-1-2 0,-7-4 0,-2-2 0,3 0 0,0 0 0</inkml:trace>
  <inkml:trace contextRef="#ctx0" brushRef="#br0" timeOffset="50113">6697 11716 7533,'-32'-6'3238,"6"4"-2878,13-3-270,13 10 269,13 14-224,2-1 0,2 3-135,2 8 0,2 2-579,-1-5 1,1 2-1,1 1 309,2 5 0,0 1 1,1 0-824,2 4 1,2 0 0,0 2 802,-6-8 0,0 1 0,0 0 1,-1 0 41,0 1 1,0-1 0,-1 1-1,-1-1 126,4 7 1,-2-1-1,-1-1 1,-5-7-1,-1-2 1,-1-1 0,-2 2-1,0 0 1</inkml:trace>
  <inkml:trace contextRef="#ctx0" brushRef="#br0" timeOffset="50375">6880 12496 7533,'-34'0'659,"0"0"1,5 0 0,2 0 419,-5 0-180,12 0-89,1 0-180,12 0-1080,7 0 0,18 0 270,16-12-225,-6 4 1,1-4-517,4-6 0,1-3 561,7-4 1,2-2-1,-3-2 0,-1-1 150,-10 8 0,-1 1 0,-1-1-195,7-9 1,-1 3 404,-7 6 0,0 3 0,11-11 0,-11 17 0</inkml:trace>
  <inkml:trace contextRef="#ctx0" brushRef="#br0" timeOffset="50621">7231 12067 7533,'-25'-42'1092,"1"0"0,1-6 0,4 6 759,6 18-1761,17 5-720,7 35 0,4 11 630,6 1 0,0 2 0,3 9 0,-1 0 0,-4-7 0,-1 0 0</inkml:trace>
  <inkml:trace contextRef="#ctx0" brushRef="#br0" timeOffset="51170">7647 12106 7533,'-16'-22'1638,"-1"-1"0,-3 0 483,8 5-2481,35 60-135,-2-7 0,5 4 15,-2-4 1,2 1-1,3 0-55,2 1 1,2 0-1,2-5 265,-5-9 0,1-3 1,0-9 62,10-12 1,-4-16 296,-19-8 0,-5-9 0,-4-1 150,-3-5 0,-4-2 0,-4 1 29,-2 3 1,-4 1 0,-2 6 270,-17-8-360,20 67-540,21 2 0,10 2-90,6 2 1,8-7 488,8-15 0,0-16 6,-10-17 0,-10-11 225,-19-14 0,-18-4-330,-13 16 0,-11 1 0,-5 7-355,6 9 0,-4 5 1,-1 4-1,0 4-35,-11 7 1,-1 9-1,10 6 225,4 19 0,21 3 225,31-15 0,16-1 0,1-4 0,-3-4 0,2-3 0,3-5 0,13-11 0,0 0 0,0 0 0</inkml:trace>
  <inkml:trace contextRef="#ctx0" brushRef="#br0" timeOffset="51488">8428 11845 5940,'15'-42'1092,"1"-1"0,-11 4 0,-5-1 170,-7-9 0,-7 5-1037,-3 19 0,-3 11-495,-19 35 180,28 11-30,16-3 0,8 5 0,5-2-240,14 3 0,8-4 91,-7-4 1,4-1-1,0-5 389,-3-8 0,0-5 0,-2-5 136,7-6 0,-6-10-76,-11-15 0,-8-5 294,-9 8 0,-3-1-159,-1-23 0,-2 0-135,-3 21 0,1 2-45,0-4 0,4 4-45,6 14 449,19 28 1,9 10-181,-3-10 1,3-1 0,4-1-696,-2-2 1,4 0 0,0-2 0,-2-2 394,3 1 1,-3-2 0,1-7-180,6-11 0,1-9 1,-9-4-252,-12-9 1,-7-3 0,5-2 0,-3 0 0,-12 4-1,-1 0 1</inkml:trace>
  <inkml:trace contextRef="#ctx0" brushRef="#br0" timeOffset="51687">7868 11326 7533,'-33'-26'409,"0"1"1,0-1-1,1 4 1,0 2-1,8 14 1,14 29 0,0 0-1</inkml:trace>
  <inkml:trace contextRef="#ctx0" brushRef="#br0" timeOffset="55213">10223 3654 7713,'-14'-26'179,"7"6"-898,-4 1-1,9 6 1440,-3 0-630,5 6 90,0 1 0,-12 12 0,3 1-91,-10 6 91,-11 12-90,10-10 0,-1 3-614,-8 10 1,-1 2 568,3-3 0,1 1-45,0 2 0,1 3 0,-3 7 0,0 1-1568,6-9 1,1 1 1567,2-5 0,-1 2 0,2 0 30,2 1 0,1 0 0,1 1-234,2-1 0,0 0 1,2 2 233,-1 8 0,2 2 0,2-4-30,1 3 0,7-1-30,10-7 0,7 0 0,1-5 75,-1-8 0,4-3-105,15 2 0,7-1 0,-3-4 60,-9-6 0,-1-3-30,1 0 0,2 0 0,-1-1 30,5-1 0,-2-1-77,-10 0 0,1 2-13,15 2 0,-5 9 270,-23 13 0,-9 10 89,-6 1 1,-4 5 0,-2 1-245,-2-3 0,-2 2 0,-2-1 0,1-1 5,-4 5 0,-1-3 0,2-1 0,3-6 0,2-1 0,3-4 15,6 0 0,2-3 45,-1 9-180,1-9 0,4 0 0,19 9 23,9-12 0,4-2 67,-11-3 0,3-2-120,6-1 0,5 0 1,-7-2 119,-11-2 0,-3-1-90,12 7 0,-2 1 90,-11 1 0,-3-1-1384,6 14 1384,-8-11 0,-1 0 90,6 19-359,-3-2 359,-9-16 0,1-1 607,4-2 1,1-1-698,-2 12 90,20-2-90,2-7 0,3-11 90,10-1-180,-15-6 0,2-2-387,-4-4 0,0-1 387,7 3 0,1 0 135,5 0 0,-1-1-45,-11-1 0,0 0-90,8 4 0,1 2 793,0-3 0,-1 4-823,-10 10 0,0 5 0,0-3 75,6-2 0,-3 0-45,-2 16 0,-8-1 0,-14-13 90,-6-7-450,0-7 450,17-29 0,-1-6 0,0 3 0,0 0 0</inkml:trace>
  <inkml:trace contextRef="#ctx0" brushRef="#br0" timeOffset="55944">7218 5696 7533,'-30'-39'539,"0"0"1,-3 9 0,-2 5-585,-4 3 0,1 6-1594,8 14 1,1 4 581,-6 0 0,1 5 1012,9 13 0,2 8 29,1 3 1,-1 4 0,2 0-30,-3 3 0,2 3 245,6-4 1,-1 6-1,3 0 1,8-4-142,9-4 1,6-2 0,6-3-150,12 4 0,8-4 1,5-4 201,-1-9 0,5-4 1,3-3-1,-3-3-252,-4-3 1,-2-4-1,1 0 1,0 0-41,8-2 0,2-1 0,-3 3 0,-7 10 180,-7 14 0,-6 8 0,-6 3 170,-1 6 1,-6 4 0,-7 1 9,-7-9 0,-5 2 0,-4 0 0,-4-4 651,-9 8 1,-6-3-1,-3-15-876,-11-17 0,7-20-945,21-29 1,15-16 989,6 15 0,4-4 0,3-1 0,1 3 0,-2 6 0,0 3 0,2 0 0,0 0 0,1 0 0,0 0 0,0 1 0,0-1 0</inkml:trace>
  <inkml:trace contextRef="#ctx0" brushRef="#br0" timeOffset="56543">7387 5878 7533,'-30'-14'764,"1"0"1,-6-4-405,12 41 89,35 13-359,-4 3 0,4 4-692,2-15 0,3 0 0,3 3 557,0 2 0,2 4 0,1 1 0,1-2-447,0-2 1,0-1 0,1-1-1,-1 1 402,1 0 0,0 1 0,0-1 1,-2-2-725,3 5 0,-1-3 0,-1-2 454,5 2 0,0-1 45,4 4 1,-1-1 224,-7-13 0,-1-1-180,3 5 0,-4-10 712,-15-20-802,-33-17 315,5 2 0,-3-2-259,-3 1 0,-1 0 304,2-1 0,1-2 180,-10-9 0,0-4 29,8 6 1,1-2 0,-1 0-150,-1 4 0,-1 1 0,2-3-31,-3-11 0,1-4 1,6 5 195,8 10 0,3 0-169,-3-15 0,5 2 124,17-3-90,10 14-90,8 7 135,-5 9 0,3 0 632,5-1 1,1-1-813,-2 1 1,-1 1-735,-1 6 1,-1 2 328,6 2 347,7 12-77,-15 1-90,1 17 1086,-17 5 1,-8 4-952,-12 5 0,-3 1 118,11 2 1,-2-1 165,-12-8 1,-5-1 0,1-3 30,5-4 0,-1-3-45,-10 7 0,0-6 3141,2-15-3229,27-32-3324,21-12 3299,-5 15 0,2 0-151,0 3 0,1 0 39,6-6 1,1-1 89,-5 2 0,1-1-3,6-2 0,0-4-132,1-8 0,-1-1 135,-6 10 0,-1 1-45,3-7 0,-3 1-1999,-2-8 2224,-14 17 1774,-10 0-1954,-9 5 449,0 3 712,-34 5-441,5 11-675,16 1 0,0 4 44,-2 11 1,4 8 62,11 0 1,4 3-108,-4 8 0,4 1 1297,7 4 1,6 1-1298,7 4 0,10-3-195,5-14 0,6-3 1,1-2-331,4-3 0,2-2 0,0-4 390,-1-4 0,2-4 1,-1-6 89,4-9 0,1-8 0,-7 0 0,-8 0 0,-2-1 0,11-11 0,-1 0 0</inkml:trace>
  <inkml:trace contextRef="#ctx0" brushRef="#br0" timeOffset="56759">8220 5540 7533,'-20'-23'1169,"1"1"0,-9-13-359,3 9-450,18 14-810,-10 41 630,14 8-1122,-4-1 1,3 4 851,7-4 0,5 2-120,-1-3 0,2 3 0,1-4 30,4-3 0,1-1 90,2 8 0,4-4-225,-1-19 1,3-4-474,25 3 383,-13-13 1,1-7 44,-2-11 0,-2-6-8,-4 3 1,-3-3-1,1-10 1,-2-2-1,-8 8 1,1 0 0</inkml:trace>
  <inkml:trace contextRef="#ctx0" brushRef="#br0" timeOffset="56943">8246 5150 7533,'-34'-21'449,"0"0"1,10 4 0,3 3-2041,3 8 1771,18 6 785,0 6-695,12 13-270,4 2 0,6 3-150,5 4 0,5 4 0,-2-3-1307,5 6 1,0-2 1426,-6-4 0,3 0 0,-2-1-690,5 1 1,-3-2 170,-6-3 1,0 1 158,10 4 0,3 2 1,-4-4 389,-9-7 0,-3 0 0,15 11 0,-3-3 0,-10-7 0</inkml:trace>
  <inkml:trace contextRef="#ctx0" brushRef="#br0" timeOffset="57080">8453 5735 7533,'-41'-13'899,"4"0"-4176,25-18 2333,5 2 1565,16-13 0,11-7-442,-1 12 1,4-2 0,1 1-180,3-2 0,1 0 0,0 2 0,1 0 0,-1 1 0,-1 5 0,1 4 0,1 0 0</inkml:trace>
  <inkml:trace contextRef="#ctx0" brushRef="#br0" timeOffset="57266">8688 5136 7533,'-20'8'180,"1"3"539,11-9 271,8 21-721,36-1-269,-9 5-242,-4-14 0,3-1 242,-5-1 0,1 2-315,11 6 1,-1 1 179,-9-5 0,1 0 45,7 4 0,-4-1-360,-6 0-622,11-3 1072,-11-2 0,-2-13 0,-13-8 0</inkml:trace>
  <inkml:trace contextRef="#ctx0" brushRef="#br0" timeOffset="58159">9052 5475 7533,'-27'-16'1529,"0"0"0,-12-6-1349,15-2 180,5-1-91,4-1 1,-2-4-90,0-7 0,0-1-270,2 3 0,2 0 0,0-2 0,3 2-269,8 0-451,8 8 540,3 10 90,10 22-269,5 8 179,-2 13 0,1 3 180,-5-12 0,1 1-60,4 7 0,1 4 0,2-5-75,9-3 0,2-6 90,7 1 1,1-4 223,-10-6 1,-2-8-225,-5-15 1,-9-10 89,-16-7 0,-10-4 75,-5 5 0,-4-1 0,0 2-325,3-5 0,-2 3 265,-9 5 0,-5 1 0,5 8 30,5 9 0,-11-18 180,24 27 90,12 14-91,13 9 1,4 3-90,-2 9-99,5-8 1,2-2 188,-3-4-90,4-5 846,8 5-846,-4-18 180,-11-26-810,-17 1 0,-5-5 225,-5-8 1,-4 0 314,2 9 0,0 1-90,-11-15 359,23 47 932,13 21-1021,0 4-270,12 8 270,-5-19-180,14-7 0,-9-16-90,0 1 90,-24-21 0,-6-2 0,-8 1 0,-1-1 0,1-2 0,0 1 0,-6 1 0,2 5 180,11 8 179,32 46-314,-7-6 0,2 1-135,6 1 0,1-5 900,1-4-630,-11-17-90,-23-27 180,-6-8-46,3-1 1,-1-3 0,-1 0 0,3 1 0,7-2 0,7 7-315,35 12-360,-18 25 0,5 8 1,-1 1 449,-2-2 0,-1 1 0,0 1 0,1 3 0,0 1 0,-3-2 0,0-2 0,1-1 0</inkml:trace>
  <inkml:trace contextRef="#ctx0" brushRef="#br0" timeOffset="63839">11757 14590 7533,'-39'-6'719,"6"-1"-719,13-1 270,8 2-180,12 6 0,0 0 810,29 35-496,1-4 1,5 5-450,-9-7 0,3 5 0,0 0 0,0-1-654,3 1 1,1-2 0,0 3 383,-4-1 0,2 3 1,-1-1-1,-5-4 315,2-1 0,-3-3 0,3 5 0,-3-3 0,0 1 0</inkml:trace>
  <inkml:trace contextRef="#ctx0" brushRef="#br0" timeOffset="63995">11588 14304 7533,'-38'-21'30,"-1"1"0,9 6 0,5 2-210,14 1-810,17 11 990,1 5 0,6 8 0,0 8 0</inkml:trace>
  <inkml:trace contextRef="#ctx0" brushRef="#br0" timeOffset="64410">11978 14563 7533,'-42'-14'359,"6"-3"181,23 9 809,0-5-989,12 6-360,2 7 180,30 13 0,-8 8-315,12 7 0,2 4-320,-17-12 1,0 1 274,9 8 0,4 4 0,-4-4-1396,-6-9 1,-1-1 1395,6 9 0,0-1 45,-5-10 0,-2-3-1359,2 2 1404,7 7 90,-22-21-90,-2 4 617,-18-24-438,3 3-44,-8-11 0,-2-3 2297,-4-15-2342,3 12 0,2 1 0,4-4 2065,2-1-2065,12 21 0,0-3 180,6 10 0,13 8-180,3 8 0,10 5-318,-9-2 0,2 2 273,2 4 0,1-1 0,7 2 0,3-1-270,9 1 0,0-4-45,-20-9 0,-1-3 135,6-3 1,-3-5 224,-11-9 0,-10-15 0,-3 2 0</inkml:trace>
  <inkml:trace contextRef="#ctx0" brushRef="#br0" timeOffset="64627">12252 13783 7533,'-44'20'2788,"9"5"-2068,47 7-361,2-3-675,-2-8 1,2 1 584,8 2 1,5 3-158,0-4 1,3 3-1,2 1 1,-2-2-113,-1 0 0,-1 0 0,3 1-652,3 2 0,6 2 0,1 2 0,-2-2 0,-6-5 382,4 4 0,-2-2 180,1 1 0,3 2 0,-4-2-675,-8-5 1,-3-2 289,4 0 1,-3-1 0,3 13 0,-5-8 0</inkml:trace>
  <inkml:trace contextRef="#ctx0" brushRef="#br0" timeOffset="64795">12525 14408 7533,'-19'-31'1092,"0"-1"0,2 10 0,6 0-1047,17-9 0,7-1 90,1 2 0,4-2-495,4 1 0,4-2 0,1 1 360,2 2 0,1 1 0,1 1 0,-2-1 0,0 0 0,1 5 0,7 6 0,0 0 0</inkml:trace>
  <inkml:trace contextRef="#ctx0" brushRef="#br0" timeOffset="65095">12954 14277 7533,'30'10'2158,"-12"-7"-1978,12-29 0,-6-17-1345,-8 7 1165,0-6 0,-1-1-3277,-7 1 3005,-1 6 1,-2 0 92,-5-9 567,-17 3-523,5 18 1,-4 3 134,-24 1 359,7 10 1,-2 8 359,3 17 1,1 5-630,5-11 0,3 2 90,2 14 0,7 5 0,20 15 0,16-7 0,4 0-225,-11-7 0,5-2-370,13-1 0,10 0 1,-5-5 279,-10-7 0,0-3 90,15 4 0,1-4-360,-6-8 1,-3-2-1607,12 3 1921,-13-8 0,0-2-1439,10-9 2961,-14-8-1432,-10-4 0,-4-4 0,-8-11 0,-2 9 0,0 0 0</inkml:trace>
  <inkml:trace contextRef="#ctx0" brushRef="#br0" timeOffset="65424">13252 13783 7533,'-28'-7'2698,"5"-5"-1798,40 17-720,-7-4-46,13 13 1,2 3-45,-1 0-413,12 9 1,1 2 502,-4-4-90,-5-6 0,-1 2 359,10 10-3436,-8-14 2987,9 8-180,-18-11-180,-1-5-449,-12-14 269,-1-3 691,-12-16-151,-13-12 0,3 7 1488,4 6 0,0-1-1488,-7-20 0,10 3-1439,-8-3 3058,16 2-1260,-5 20-89,6-8 90,6 18-270,1 6 0,6 7 180,11 24-180,-8-2 0,1 3-538,6 5 1,1 0 491,-1 1 1,0-2 0,-4-6 0,1-2-270,2 2 1,-1-2-713,14 8 532,-13-15 1,1-2-1665,16-6 1310,-18-14 0,3-16 1,-17-4-1</inkml:trace>
  <inkml:trace contextRef="#ctx0" brushRef="#br0" timeOffset="65907">13942 13081 7533,'-35'0'1349,"7"-1"0,3 2-539,6 5-361,-5 2 1,1 3-3727,7 10 2662,-15 17 705,11 6 26,12-12 1,1 2-117,-1 2 0,5 1-180,8 3 0,7-2-45,7-3 0,7-5 90,5-7 0,6-5-135,7-3 0,3-6 45,1-9 1,1-5-166,-15 1 1,1-1-1,0-1 270,-2-2 0,1-2 0,-2 2-150,15-1 1,-3 4 11,-5 6 0,-7 9 528,-17 14 0,-7 4-135,0 1 0,-7 0 882,-13 6 0,-8 0-837,0 2 0,-4-1-45,-8-1 0,-2 0-38,10-9 0,-1 2 0,1-3-7,-6 3 0,-1-4 0,0-6 0,1-6 180,-4-10 161,6-27-701,19-1 1,7-7 201,8 0 1,7-4-1,2-2 1,-1 4-169,-3 2 1,-1 3 0,3-3 109,3-3 0,4-5 0,2-1 0,-2 3 0,-1 7-39,4-3 0,0 3-105,2-8 0,0-4 0,-1 6-180,-6 15 1,-1 3 688,1-6 0,1 3-1049,7 9 810,-11 8 1889,-4 19-786,-5 19-114,-3-5 0,1 3-135,5 1 1,1 1-371,2 3 1,2 0-620,4 4 0,3-2-45,-2-8 0,2-2 180,8 3 0,-1-2 0,2-2 0,7-15 0</inkml:trace>
  <inkml:trace contextRef="#ctx0" brushRef="#br0" timeOffset="66054">14228 12821 7533,'-29'0'1304,"0"0"0,-11 0-1394,47 0-1259,6 6 1349,0-5 0,12 11 0,2-5 0</inkml:trace>
  <inkml:trace contextRef="#ctx0" brushRef="#br0" timeOffset="66303">14384 12522 7533,'-36'-13'3276,"7"6"-2235,35 1-591,13 12 449,8 12-314,3 5 0,2 5-1646,-1 5 1,0 2 970,-5-9 0,1 0 0,-2 1-238,-3 0 1,-1 0 0,1 2-363,11 7 0,1 3 1,-2-2 69,-9-6 0,-2 0 1,3 1 349,3 4 0,4 2 0,0 0 0,-3-1 0,0 2 0,-1-1 1,-1-1-481,1 3 1,1 1-1,-4-3 680,2 3 1,-5-3 0,-10-9 0,-5-3 0,-13 0 0</inkml:trace>
  <inkml:trace contextRef="#ctx0" brushRef="#br0" timeOffset="66472">14619 13224 7533,'-15'-23'899,"0"0"1,9-6-1,6 2-359,16-10-894,-2 13 1,4-1 578,11-4 0,3 2-1525,-4 4 0,2 1 790,-2 2 1,4 0-1,-3 4 330,3 4 0,-3 4-360,-3 1 1,-1 2 539,12 5 0,-3 6 0,5 1 0</inkml:trace>
  <inkml:trace contextRef="#ctx0" brushRef="#br0" timeOffset="66909">15073 12977 7533,'-28'7'3276,"5"-1"-2325,34-12-1131,27 5-450,-6-2 1,2 0 404,-2 0 0,0 0-1414,3 3 1,-2-1-416,6-11 1424,-4 2 1,4-4 831,-4-4 1,0-5 157,5-7 0,-6-5 764,-15 1 0,-12 2 360,-20 9 1,-7 4-946,-14-4-224,7 33 0,7 10-180,22 2 0,11 4-105,7 6 0,7 3 0,2-1 614,2-3 0,2-1 0,3 0-644,0 0 0,3 1 0,1 0 0,-2-3-508,-1-3 1,-2-2 0,1 4 435,-6-3 0,1 3 0,0 1 0,-2 2 0,-3 0 49,0 4 1,-4 2-1,-2 1 1,1-1 157,2-2 0,1 0 0,-2 1 0,-8 2 67,-6 4 0,-7 4 1,-5-1-1,-6-5-364,-12-1 1,-8-6 0,-3 0 206,3-4 0,-2 0 0,-1-1 0,-1-3-524,1-2 1,0-2 0,-1-2 0,1-1 628,-10 2 0,1-3 0,1-2-61,8-4 1,1-1 0,-1 0-275,-3 1 0,-1 2 0,0-3 245,3-1 0,0-1 0,-3-2 149,-8-1 1,-4-2-1,-1-2 1,3-4-390,-4-5 0,4-4 0,3-8-640,11-3 1,0-5 0,7-4 0,10-2 803,14-10 1,14-4-1,6-1 1,3 1 0,-4 12-1,2 0 1,3 2 0,2-1-1,1 1 1,7-2-1,0-1 1,1 1 0,-1 0-1,1-1 1</inkml:trace>
  <inkml:trace contextRef="#ctx0" brushRef="#br0" timeOffset="84526">22136 7906 7533,'-26'-13'989,"-12"-17"-629,15 13 539,-2-20-539,14 23 0,9-5 0,-4 6 179,24 0-718,-8 6 269,26 7-270,-9 19 135,-5-1 0,1 3-771,1 7 1,-1 3 635,0 9 1,0 4-333,-7-12 1,-1 1 0,-1 0 421,0 8 0,-1 1 45,1 1 0,-3 0-180,-7-4 0,-1-1 188,1 0 1,-3-1 216,-4-2 0,-5-3 990,-18-1-901,3-32-1159,6-28 1,4-9 1159,6-11-240,5 5 0,2-9 0,2 6 124,0 11 0,3-1-154,2-4 0,2-8 0,1 0 0,0 8-339,2 2 1,1 3 218,0-5 0,2-2 0,0 6 30,-3 9 0,2 3-450,4-5 1,1 3 142,-2 7 0,1 3-233,4-2 0,1 8 630,10 28 0,-7 1 0,-7 19 0</inkml:trace>
  <inkml:trace contextRef="#ctx0" brushRef="#br0" timeOffset="84908">22643 8453 7533,'-20'-21'2608,"6"8"-2338,9 8-540,5 10-629,5 26 629,-3-7-1369,1 17 1,-1 2 124,-2-1 1304,1-11 0,-1 6 0,-1-3-55,-1 5 0,-1-2 265,2 0 0,0 1 0,-4 0 0,-1-2 0,-2 10 0</inkml:trace>
  <inkml:trace contextRef="#ctx0" brushRef="#br0" timeOffset="85505">23163 8128 7533,'6'-28'449,"-4"-2"271,9-2-450,-4 9 180,6-19-360,-6 20-180,5-4 180,-11-16-90,5 18-90,-9-4 0,-5 1 180,-7 4-270,-11-8-90,-11 24 180,-10 7-3187,5 19 2982,-1 3 340,22 17 0,4 5-146,5-19 1,1 1 220,-1 15 0,1 8 0,4-6-75,4-15 0,5 0 14,1 6 1,3 3 0,3-5 210,14 5-225,7-16 0,1-4 135,1-6-90,-3-10 0,2-7 0,-1-11 0,-2-3 0,-8 6 0,-1-3 60,3-10 0,-1-7 0,-5 4-150,-5-18 45,-4 2 0,-3 1-135,-11 7 45,-1 12 0,-3 3-45,-3 9 3366,-5 3-3530,0 16 74,10 8 0,-8 7-1459,17 12 1,4 3 1195,-2 13 383,4-16 0,3 5 0,0-3-1165,2 2 1,1-2 1224,5 9 0,3 3-416,-4-3 1,1 2 0,1-3 385,-4-9 0,0-2 0,1 2-90,2 11 0,0 3 0,0-1-60,-2 3 0,0 1 0,-2-5 225,-3-5 0,-3 0-15,0 2 0,-2 2 0,-5-10-120,-15-5 720,-11 2-270,0-18-270,-5-6 719,-3-1-449,-5-6-432,6-5 0,-2-2 341,-11-1-134,14-3 0,2-3 566,4-12-791,1-2 180,11-9-720,6 9 1,3 0-91,-1-17 540,5 13 0,2 2 180,5-10 0,7 1 0,7 1 0</inkml:trace>
  <inkml:trace contextRef="#ctx0" brushRef="#br0" timeOffset="85688">23762 8322 7533,'-27'-5'1349,"13"3"-1169,-4-3-180,11 10-90,0 3 0,1 10 90,6 20 90,0-8-747,0 19 387,0-20 0,0-1-1369,0-3 1,0 0 1091,3 12 0,0 2 547,-3-4 0,1 0 0,5-4 0,0 0 0,-3 4 0,1 0 0</inkml:trace>
  <inkml:trace contextRef="#ctx0" brushRef="#br0" timeOffset="85938">23918 7464 7533,'-21'-27'989,"8"2"-359,7 18 359,6 1-809,0 6 180,0 17-180,0 5 0,0 17-587,5-9 1,2 2 586,-3 9 0,1 4-797,2-6 0,2 3 0,-1 1 677,-1-1 0,0 0 0,-1 1 0,1 2 0,0 0 0,0-1-60,-1-4 0,0-2 0,0 1 0,0 2 0,1 0 0,-1 0 0,1 1 0,-1-1 0,1 1 0</inkml:trace>
  <inkml:trace contextRef="#ctx0" brushRef="#br0" timeOffset="86242">24060 8218 7533,'0'-20'1079,"0"-4"-449,0 9-181,0-4 181,6-5-450,-4 8 360,15-8-360,-3 10-90,7 7 269,15 2-179,-13 5-360,14 0 225,-12 10 0,-1 3-3322,14 4 2610,-9 2 0,-2 5 487,-3 4 0,-2 1-660,-2-2 1,-1 2 749,-1 2 1,-2 3-298,-2 6 1,-3-1 297,-4 7 44,-1-12 0,-6 0 359,-17 2 1,-6-4-45,-11 3-240,6-14 0,-5 1 0,2-6 15,2-7 0,-1-3-45,-6 1 0,-2-1 0,-12-4 0,1-4 0,17-4 0,1-1 0,-2 0 0,1 0 0,-1 1 0</inkml:trace>
  <inkml:trace contextRef="#ctx0" brushRef="#br0" timeOffset="87276">24997 8218 7533,'-21'-13'1979,"-3"0"-1800,15 6-538,-3 1-1,18 6 360,1 0 180,13 0 90,11 0-1,-4 1 1,4-2-1363,7 0 1,4-1 0,-2 0 650,7-2 0,3 0 442,-11 0 0,5-1 0,1 0 0,-2 1-147,4-1 1,-2 0 0,3 0 191,-7 1 0,3-1 0,-1 0 0,1 0-23,-2 1 1,1-2-1,-1 2 1,0-1 7,9 2 0,-1 1 0,-3-1-60,-11-3 0,-2-1 0,-2 3 75,10 3 0,-3 0-90,-13-5 0,-2 1 45,17 3 180,-8-9 89,-14 9 271,-19-9-90,-2 9-180,-15-9 905,2 3-1175,-28-11 0,1-1 852,17 10 0,-2 0-357,-6-4 0,-2-2-46,-2-4 1,1 1-360,6 3 0,2 1-45,1-1 0,6 2 45,15 8-90,12 6 90,1 0 180,12 0-91,13 6-268,14 7 178,-4-4-375,2 8 196,-19-10 90,1 1 0,12 9-90,2-3 135,-14-2 0,0 2-45,1 1 0,-1 2-270,8 16 0,-9 1 270,-25-3-2159,-31 7 2159,15-21 0,-4 1 0,-13 7 0,-3 0 0,3-2 0,0 1 0</inkml:trace>
  <inkml:trace contextRef="#ctx0" brushRef="#br1" timeOffset="92007">16244 12522 16143,'-7'-19'-3198,"-5"-1"1735,11 0 1719,-5 7-593,6 13 1263,0 1-1095,11 16-469,-2-8-390,16-2 1720,-17-8 434,21-35-246,-13 5-666,5-10 0,2-3-422,-9 18 1,1-1 359,4-7 0,2-4 0,-1 6 358,-5 7 0,2 3 10,21-8 1,2 5 440,-7 13-1022,7 22 0,-2 8-355,-6 3 250,-7 2 0,3 6 0,-3-3-434,8 7 409,3-4 1,1-3-458,-7-12 586,4-16 0,-1-7-179,-7-14 164,-2 1 0,4-4 0,-4 0 55,-10 1 0,0-2-90,9-5 1,6-3 0,-3 4-156,-7 4 0,-1 2 467,4-7 1,1 1-286,-1 11 0,-2 3 7,-3-5-310,19-2 401,-15 11 95,-1 5-231,4 3 254,-9 5-325,21 5 235,-7 3-335,10 5 330,-7-6 0,2-1-87,4-5 1,0-1-82,-4 1 1,2-3 73,1-10 0,1-6 1,-6 0-273,-10 2 0,-2-1 528,17-14 0,0 0 92,-16 11 1,-3 1-118,-1-3 0,-1-1-48,3 0 0,-1 0 31,-1-3 0,0 0-1287,8-9 1,0 0 1118,-6 10 0,-1 0-85,3-7 1,1 2-799,-3 6 0,0 3 474,9-8 254,0 12 0,0 3 32,-4 7 426,11 3 1,1 3-420,-9 6 142,2-4 1,3 0 98,-7 4 0,0 1-171,24-4 114,-2-1 1,-1-2-35,-19-4 1,-1-3 121,11-6 0,5-3 0,-6-1-42,-11-1 0,-1-1-57,1-1 1,3-3 0,-2 1-677,7-9 1,-4 0 598,-6 1 0,-1 0 41,9-1 1,0-1-419,-2-7 1,-2 1 236,-5 12 1,0 2 356,6-12 1,0-2-615,-5 7 0,-1 1 273,-2 6 1,1 1 45,-3-5 0,2 1 17,5 4 1,0 4 182,5-4 183,5 8 1,2 4 7,2 10-66,-8-1 0,0 1-7,-2 4 0,-1 1-166,15-1 100,-13 1 0,2-1 68,12-9 1,-1-3-130,-15 3 1,0-2 41,19-5 0,-2-4 18,-24 3 0,-2-2-113,4 1 1,-1-1-57,-3-4 1,1-3 1,5-7 1,0-1-23,-3 4 0,-2 0-21,2-9 1,1-2-62,5-2 1,-1 0 294,-11 6 1,0-1-397,11-5 1,1 0 76,-5-1 1,-2 3 166,-3 12 1,1 2-70,5-10 1,0 2-555,-3 12 1,-2 3 411,9-3-33,9-2 3234,-23 21-2392,11-3-116,-5 10 333,0 2 128,22 12-833,-17-5 45,13 1 1,2 1-280,0-1 310,-10-5 1,3-1-172,-2-2 1,-2-2 1427,5-4-1368,13-10 1,1-5-677,-6-5 522,-8-8 1,6-9 0,-6 4 75,-10 11 1,0-2-109,1-7 0,4-7 1,0-1-1,-4 6-833,-1 2 1,0 2 950,0-2 0,1-3 0,0 4-269,3-1 1,0 3 88,-4 6 1,1 0 53,3-2 0,2 1 193,-2 5 0,0 3-263,8-1-15,-7 7 1,-3 5 310,-8 9-285,5 7-701,-29 18 199,-7-2-568,-7 9 873,-12-18 220,-1-1 120,-12-6 1,22-4 0,-1 0 0,-2 1 0,0 0 0</inkml:trace>
  <inkml:trace contextRef="#ctx0" brushRef="#br1" timeOffset="92219">21486 9142 13505,'-43'-21'-854,"13"3"713,36 5 181,8 6 410,24 0 1,17 1 0,-6 1-224,-14 4 0,2-1-360,0-1 1,6-1 0,2 0 0,-1 4 51,4 5 1,2 3 0,-2 1 0,-6-2-1559,0-4 1,0 1 1594,0 2 1,8 2 0,-5 0 0,-18-1 396,-18-1-63,-16-5-320,-33 14 0,-11 5-1086,13-6 1,-2 2 1137,-3 0 0,-4 3 0,0 4-19,14-4 1,-1 3 0,0 1 0,1 0 0,-1 0 0,-6 2 0,1-1 0,-2 1 0,-1 1-1,5 0 1,0-1 0,-1 1 0,1-1 0,0 0 0,0 1 0</inkml:trace>
  <inkml:trace contextRef="#ctx0" brushRef="#br0" timeOffset="107751">19743 13588 7533,'-19'-20'1349,"-7"-22"-2788,10 29 1439,-2-16 180,18 29 899,18 23-540,0 4 1,3 4-405,-3-3 0,1 3-391,-1-1 0,2 4 0,1 1 1,-2-1 434,4 6 1,0-2 0,-1 1-150,1 2 0,0 0 0,1 0 60,-3-5 0,2 2 0,-2-2 0,-1-6-450,-1-1 0,0-3 180,3 10 1,-1-5-181,-2-13 270,-12-10-29,-1-26 119,-12 1-89,-1-21-271,-6 12 0,-6-17 360,4 13-90,1-2 0,-2-3 45,5 10 0,0 1 0,1 0 0,0 0-45,-2-12 360,12 18-360,0 3 540,6 2-450,2 7 90,16 6-180,-8 0 0,20 12-180,-20-4-90,20 17 270,-20-11-90,15 5 90,-17-6-179,5 0 269,-12-5-450,4-2 360,-9-6-270,3 0 270,-5 0 551,0-12-551,-5 9 90,3-15 0,-15 11 0,3-6 0</inkml:trace>
  <inkml:trace contextRef="#ctx0" brushRef="#br0" timeOffset="108088">20393 13718 7533,'-28'-13'1079,"9"0"-1079,13 6 270,6 1 0,0 6 90,0 0-270,6 0-90,-4 0 0,4 0-450,0 0 180,-5 0 90,5 0-360,0 0 540,-5 0 0,11 0 0,-5 0 0</inkml:trace>
  <inkml:trace contextRef="#ctx0" brushRef="#br0" timeOffset="108418">20107 13926 7533,'-19'-18'809,"4"3"91,-3 2-720,11 2 0,1 9 89,6-4 1,11 6-90,-2 0-270,15 6-270,-9-4 91,15 4-1,-14-6-180,14 0 270,-15 0-270,4 0 270,-12 0-269,-1 0-271,-6 5 720,0-3 0,0 9 0,0-4 0</inkml:trace>
  <inkml:trace contextRef="#ctx0" brushRef="#br0" timeOffset="108872">20275 13965 6993,'-14'0'-630,"2"0"900,12 0-180,0 0-180,0 6 90,0-4 180,0 9-180,0-9 360,0 3-360,0 1-180,0-5 0,6 5 0,-4-6 180,4 0 0,-6 0 540,0 0-540,5 0 0,-3-6 0,3-1 0</inkml:trace>
  <inkml:trace contextRef="#ctx0" brushRef="#br0" timeOffset="110284">20431 14018 7533,'-25'-6'1439,"10"4"-899,-2-10-361,16 11 361,-11-16-450,11 8 90,-11-21-450,10 14 0,-10-13 0,-5-1 181,0 2 59,-2 2 0,-6-5 0,3 4 120,-11-6-150,3 12 0,-5-1 0,4 4 60,-5 3 30,4 8 0,-5 2 0,5 5-30,-3 13 314,-3 12 1,4 5-204,16 10 129,7-3 0,0 7 0,5-5-397,6-10 1,4 0 291,2 7 0,3 6 0,1 1 0,1-8 0,4-4 0,4-1 0,2 2 0,6 5 0,1-2 0,-2-8-495,0-7 0,3-5 180,13 7 0,6 1 0,-5-9 90,-14-12 0,0-7 0,10-4 0,6-6 0,-10-4 45,-11-5 1,-7-6 163,2-11 1,-2-8 0,-4 5-165,-4 9 0,-6-1 45,-5 0 0,-4-6 0,-2 0 0,1 6 45,0 3 0,-4 1-135,-3 1 0,-6-6 0,0 2 1,2 5-1,1 5 0,-1 3 180,-18-12 0,0 7 89,13 14-89,-7 24 0,22 5-90,14 18 0,6 5 270,5 2-1189,2-5 0,5 6 0,-1-5 874,-1-10 0,1 1 90,0-1 0,2 4 0,1 0 0,-1-5-279,3 0 0,3-4 84,8 4 0,4 0 0,-4-6 251,-11-10 1,0-4-102,22 0 0,-3-6-288,-10-15 198,0-11 180,-24-11-180,-1 2 0,-11-4 270,5-4 768,-6 8-948,-6-9 179,-2-1 1,-3-2-180,1 19 0,-1-1 0,-5-12 0,-2-6 0,2 7 0,5 12 0,-2 3 45,-17-17 0,1 4-45,10 15-571,-2 7 0,0 3 751,6 12-90,2 1-360,7 7-90,24 18 360,-8-4-270,15 1 1,4 0-1,-3 1 45,14-1 0,3-2-45,-2-4 30,-9-8 0,6 1 0,-5-2 250,9 0-100,3-3 0,-1-2 0,-12-2 2162,12 0-1982,-26 0 90,-5 6-1,-6 7-89,-1 1 180,-6 23-90,0-20 0,0 31-90,6-31-450,13 25 270,2-26-270,9-6 1,1-2 179,2-2-180,11-15 0,2-5 0,-6-3 240,-12-4 0,3-6 1,-5 3 963,-5 5 0,-4-3-694,2-13 0,-2-7 0,-4 5 120,-4 12 0,-3-1-121,-3-12 1,-3-6 0,-3 7 30,-12-5-1257,-7 0 0,-5 6 1527,-5 18-740,-1 4 0,0 5 560,8 15-396,6 10 0,2 4 305,10 6-614,7 18 1,6 2 614,8-4-330,2-8 0,3 6 0,1-6 797,1-9 0,3-3-1217,11 7 1,6 2-1,-2-5 435,-5-9 0,2-4-517,1-2 0,7-1 0,0-1 0,-6-3 672,0-1 0,-2-2 0,2-4 1,3 0-1,-4-3 0,-11-4 1,0 1-1</inkml:trace>
  <inkml:trace contextRef="#ctx0" brushRef="#br0" timeOffset="110651">22292 13354 7533,'-4'-35'959,"0"1"1,5-3-1,4 7-1499,4 14 91,10-13 359,-12 21 449,-13-11-269,-2 12 90,-35 19-180,19 4-1639,-10 14 1,1 6 964,8 4 1033,7-8 1,-2 5 0,4-3 336,7-8 0,2 1-381,-4 20 0,3-1-585,8-9 315,15-10 0,6-6-315,6-12 45,13-15 0,3-6 135,-2-6 60,-15-6 0,3-8 1,-5 4 29,-7 8 0,-3-2 0,1-13 0,0-7 0,-3 5 861,-3-12-816,-8 5 0,-2 2-45,-8 13 630,-22 16-360,21 22 584,2 21 1,4 7-495,11 5-605,12-6 0,7 6 0,1-6 110,-5-13 0,6-3 171,4-4 0,8 0 0,4 0 0,0-2 0,-6-4 409,0-1 0,-3-5 0,5-3-430,2-3 0,7-4 0,4-3 0,0 0 0,-3-1 0,-7 0-154,4-1 1,-7 0-1,3-4 1,-5 0 0,4-2-1,0-2 1,-3 0-1,-4 2 1,7-9 0,0 0-1</inkml:trace>
  <inkml:trace contextRef="#ctx0" brushRef="#br0" timeOffset="111301">20380 14915 7533,'-13'-19'1079,"17"-1"-2718,32 0 1,12 2 1031,-11 4 0,6-1 619,-11 5 1,8-2 0,5 0 0,1-1 0,1 0 0,-3 1 0,-4 0-476,6-1 0,-6 1 0,2-1 0,7-4 413,-14 5 1,5-2 0,3-1 0,2-2 0,2 0 0,1 0 0,0-1 0,-2 1 0,-1 0 0,-4 1 0,-3 1-17,6-2 1,-6 2-1,-1 0 1,-1 0 0,4-1-1,4-2 107,-8 3 1,3-2-1,3-1 1,3 0-1,0-2 1,2 0 0,0 0-1,0 0 1,-1 1-1,-2 0 1,-2 1 0,-3 1-1,-3 2-170,8-3 1,-6 2-1,-2 1 1,0 0-1,2-1 1,5-2 103,-3 2 0,4-3 1,3-1-1,2 0 1,2-2-1,-1 1 1,0 0-1,-1 1 1,-4 1-1,-2 2 1,-6 3 24,15-6 0,-8 4 0,-1 1 0,4-2 0,-9 2 0,3-1 0,2-1 0,0 0 0,-1 1 0,-3 1 0,-4 2 0,6 0 0,0 0 0,-1 0 0</inkml:trace>
  <inkml:trace contextRef="#ctx0" brushRef="#br0" timeOffset="119102">26037 5422 7533,'-19'-31'-360,"5"4"270,-11 0 90,10 4 0,-1-1 0,-4 7 0,-1 2-530,-4-9 1,-2 3 484,1 11 0,0 7 90,0 9 0,0 7 134,-1 7 1,2 6-746,0 13 1,4 6 685,7-11 0,0 1 0,3 2 30,1 0 0,1 0 0,2 1-30,-1 1 0,1 0 0,3-1 15,4 10 0,4-4 84,1-8 1,5-5-40,7-9 0,5-7-270,3-11 0,2-8 90,0-9 0,0-5-399,6-7 1,-3-4 353,-7-11 1,-4-4-412,4 2 0,-3-2 426,-11 10 0,-3-1 0,0 1-15,2-13 0,-3 1-45,-7 0 0,-2 1 90,1 14 0,-3 2 516,-8 2 0,-3 5-516,2 7 270,-10 3 304,18 24-484,1 3-90,6 11 180,6 23-270,1-12-3,10 3 1,2 0 2,6-1 60,-2-16 0,6 0 0,-3-3 30,14 3-30,-7-14 0,4-3 0,-4-2-150,9-5 60,-10-7 0,6-3 0,-7-1-149,9-11-151,-12 6 0,3-3 0,-4 2 420,10-6 0,-12 3 0,-1 0 0,2 1 0</inkml:trace>
  <inkml:trace contextRef="#ctx0" brushRef="#br1" timeOffset="119718">26298 5007 8969,'-26'-11'204,"1"0"1,-4-1 333,66 43-591,-5-7-955,2 6 1,-1 1 1042,-3-1-99,-9-8 0,1 0 35,16 9 32,-9-9-936,3 3 821,-2-12-70,-14-6 51,9-13 218,-18-9-135,-5-10 1,-4-4-47,-5-10-136,0 8 1,1 0 274,-1 5 0,0 1 1284,-5-17-1284,5 13 0,0 2 45,0 4 61,1-1-61,6 24-90,6 12 0,1 2 270,12 30-270,2-8-178,-12-11 0,2 1 223,4-3 0,0-2 362,7 14-407,-1-10 0,1-1 0,1-1 180,19-4-90,-26-20 0,3-18-90,-14-19 0,-5 8 0,0-12 0,0 0-2608,0 6 2608,0 0 0,0 0-179,0-3-593,0 4 772,0 3 0,0 13 0,0 12-90,6 2 270,7 16 0,2 3-180,4 12 90,5 12 0,-2-15-90,4 13 0,10-16 938,-18 1-938,18-8 1240,-16-7-1240,0-6 180,-1-6 0,-6-13-180,0-3 0,-6-15 90,-2-2 0,-5 4 0,6-8-270,-4 21 0,9 3 180,-3 19 0,5 13 0,0 7-135,-1 1 0,0 2-2460,10 13 2595,-7-11 0,2 0-450,1-1 0,1-3-159,16 8 519,-16-12 0,1-3 10,29-7 0,-13-7 0,-10-4 0,-1 0 0</inkml:trace>
  <inkml:trace contextRef="#ctx0" brushRef="#br1" timeOffset="120319">27260 4187 10554,'-29'10'663,"0"-1"0,7 19 0,9 5-404,22 14-1701,2-5 1,3 3 1455,-3-14 1,3 1-1,-2-1-623,3 9 0,0 5 559,0-7 0,2 5 0,1 3 0,0-1 1,-2-4-308,1 3 0,-2-3 0,1 7 228,-3-10 0,2 6 0,1 3 0,0 2 0,-1-2 0,0-2 0,-1-6-415,0 0 0,-1-5 1,-1-1-1,1 4 422,0 3 1,0 3-1,-1 1 1,0-2-1,0-3-9,2 4 0,-2-4 0,0-1 133,-1 8 1,0-1-152,0 4 0,-4-3 403,-7 1-897,-18-23 171,-22-41 210,14-3 0,-1-6 233,5 0 0,0-3 1,1-2-40,-4-8 1,1-3-1,2 0 50,5 6 1,1-1 0,0 0-65,-3-2 1,0-1 0,2 0 25,3-4 1,1-1 0,1 2-251,2 7 1,0 2 0,1-3 305,-2-7 0,0-3 0,3 0 0,3 0 0,3-1 0,2 4 0,1-4 0,4 1 0,-1 9 0,2-1 0,4 4 110,13-5 0,4 5 185,-4 9 1,3 2 123,5 3 1,4 1 0,-3 4-285,-4 4 0,-1 4-180,23 4 0,-3 8-315,-15 10 270,4 12 180,-30 18-180,-17-8-45,-12 6 0,-4 1 90,8-18 0,-2-2 352,-2 0 1,-3 0 0,1-1-308,-7 1 0,0-3 276,7-8 0,0-1-321,-6 5 0,0-2-45,5-9 0,1-2 1658,-11 2-1838,12-21 1,5-8 89,4-9 12,9 0 0,7-4-57,11-3 0,6 0-688,-4 7 0,2 1 943,-1 1 0,2-1 0,2 1-120,3-2 0,1 1 0,0 1-232,2-8 0,2 0 411,-5 10 1,2-1 0,-1 1-254,9-10 1,-2 3 163,-11 13 0,0 1 5,6-9 0,-1 1 354,-4 3 20,-7 1 70,-7 7 1847,-6 6-1667,-6 6 2357,-1 1-2717,0 6 1345,1 0-1524,6 6 880,-6 13-970,5 8 180,-5 12-683,8-8 0,2 0 458,-1-5 1,1-1-1,2 9 0,1 1-315,4 4 0,3-2 270,-5-12 0,3 2-420,6 9 0,4 6 1,-1-6 329,-5-10 0,1-2-859,13 18 0,1-4 1039,2-7 0,6-4 0,0-2 0</inkml:trace>
  <inkml:trace contextRef="#ctx0" brushRef="#br1" timeOffset="120905">27975 4474 8434,'-43'-8'3276,"19"2"-3233,62 24-1037,-8-5 1,1 1 982,-6-2 1,1-1 0,2 5-1,-3-3 1,-5-6 0</inkml:trace>
  <inkml:trace contextRef="#ctx0" brushRef="#br1" timeOffset="121068">27910 4148 10554,'-21'-20'59,"0"0"1,-1 0 0,8 2 169,24 4 0,1 8 0,20 13 1</inkml:trace>
  <inkml:trace contextRef="#ctx0" brushRef="#br0" timeOffset="121272">28053 3927 7533,'-20'2'629,"31"44"-674,7-18 0,6 5 0,4 4 0,-1 0-502,-5-4 1,-1 3 0,2 1 0,-1 0 0,0 0 0,0-1 412,2 4 0,0-1 0,0 0 0,-1 0 0,-1-1 0,2 6 0,0-1 0,-2-1 0,-3-5 0,2 6 1,0-1-1</inkml:trace>
  <inkml:trace contextRef="#ctx0" brushRef="#br0" timeOffset="121702">28118 4513 7533,'-25'-29'689,"-1"1"1,-3 1 0,12 1-780,34 6 0,11 2-225,8-9 0,3 1-576,0 6 0,3 2 711,-3 3 0,3 0 0,-3 5-630,3 7 1,-3 4 674,-6 2 1,-1 0 134,1-3 0,-13 3 846,-31 14 593,-17-4-425,-6 7-1284,19 12 360,12-10-360,39 2-135,-11-20 1,2-6 904,8-7 1,-2-7-7,0-11 1,-5-5-360,-6 7 0,-6-2 135,-7-8 0,-7 4-1,-8 15-538,5 39 179,-5-2 0,7 6 0,4 1-180,14 16-135,7-17 0,4-1 315,-8-3 0,3-3-1003,20 2 0,0-8 914,-6-14 179,-2-6 0,-1-6 0,-6-16 0,-8 9 0,0-1 0</inkml:trace>
  <inkml:trace contextRef="#ctx0" brushRef="#br0" timeOffset="122283">29250 4096 7533,'34'-13'719,"-4"6"1,-5-5-540,-9 5 0,26-11 0,-19 3-1,9-4-808,-8 0 539,-15 5 90,3-5-540,-12 6 360,0 6 90,-6-5-899,-30 11 719,4 1 120,2 10 0,-6 6 0,5 0 98,6-1 0,1 3 82,-11 11 0,-5 7 0,7-4-347,11-8 1,4 0 451,-12 9 0,4 1 0,17-8 0,5-2 135,4 6-91,18-9 1,6-4 90,15-11 0,-3-14 0,6-8 0,-4-1-225,-6-1 0,0-5 22,-2-5 0,5-7 1,-2-1-1,-4 3-1328,0-6 1,-4-1 1320,-3 3 0,-1-4 0,-3 1-60,-7 4 0,-3 0 0,-2 3 90,-1-4 0,-3 0 0,0-13 0,-4 0-1277,-8 5 0,-4 2 1187,4 11 0,-4-1-390,-7-4 0,-5-2 0,1 5 120,3 6 1,-2 3 179,-8-7 0,0 7 193,-5 14-283,22 24 90,-2 1 90,15 34-180,-3-16 239,6-3 1,3 4-15,4 0 0,3 3 74,1-1 1,1 3 0,1-1 377,-1-6 0,1-1 1,1 3-521,3 5 1,3 5-1,0-2 1,-1-5 22,1-3 0,4-1-45,0-2 0,6 3 0,0-1 0,-4-8 45,-3-8 0,2-4-30,13 4 0,5 0 0,-6-8-60,3-19 90,6-8 0,-4-6-45,-25 7 0,-4-2 270,8-13 0,-1-3-45,-4 2 0,-4-1 90,-7 7 0,-1-2-61,3-7 1,1-4 0,-3 4 15,-7 8 0,-2 1 135,-2-22 0,-4 4-360,-12 15 44,-3 18 1,-1 7-45,-5 21-90,3 18 1,4 7 44,11-10 0,2 1 0,-1 12 0,3 2 45,6-3 0,4-3 851,7-12 0,1-2-806,1 10 0,6-2-270,19-4 1,7-7-664,-8-9 1,2-2 887,1 1 0,4-1 0,-1-5 0,-4-8 0,-1-6 0,2 1 0,3-1 0,0 1 0,1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2:26:47.482"/>
    </inkml:context>
    <inkml:brush xml:id="br0">
      <inkml:brushProperty name="width" value="0.09071" units="cm"/>
      <inkml:brushProperty name="height" value="0.09071" units="cm"/>
      <inkml:brushProperty name="color" value="#FFFFFF"/>
    </inkml:brush>
    <inkml:brush xml:id="br1">
      <inkml:brushProperty name="width" value="0.12095" units="cm"/>
      <inkml:brushProperty name="height" value="0.12095" units="cm"/>
      <inkml:brushProperty name="color" value="#FFFFFF"/>
    </inkml:brush>
  </inkml:definitions>
  <inkml:trace contextRef="#ctx0" brushRef="#br0">1079 9363 7533,'-40'-26'1619,"8"6"-1529,19 1-90,2 6-180,9 5 540,2-3 89,7-2-179,18-7 0,8-12-315,-8 16 0,2-1-322,0-3 1,3-3 0,1-2 298,3 0 1,1-1 0,2-2-1,-1-3-82,-3 0 0,0-3 1,1-1-1,-2-1 1,-1 1 202,-1 3 1,-1-2 0,-1 1 0,-2 0 0,-3 1 36,7-14 0,-4 2 0,-8 4-90,-9 5 0,-9 9 180,-25 15-360,-7 16 180,10 6 0,-2 3-538,-9 7 1,1 4 537,1 2 0,1 1 45,1 2 0,1 4 15,0 2 0,-1 5 0,0 3-15,6-6 0,1 2 0,0 1 0,-1 2-334,3-5 1,-1 1-1,0 0 1,1 1 0,1 0 306,2 0 0,0 1 0,2 0 0,1-1 0,1-4 11,-2 7 1,2-4 0,3-1 15,1 8 0,5-4-90,8-12 0,4-4 376,20 8-421,1-13 0,5-4 0,-9-9 0,0-2-164,9 2 1,0-4 118,3-5 0,1-4 10,5-3 1,3-3-446,-10 3 0,3-1 1,-3-1 491,6-6 0,-3-1 0,-3-1 1,-4-1-1,-13 2 0,0 1 0</inkml:trace>
  <inkml:trace contextRef="#ctx0" brushRef="#br0" timeOffset="945">1782 9285 7533,'-28'-25'1638,"-1"1"0,-13 5-1477,39 41 0,6 12-101,0 1 0,2 3 0,0 2-691,3 4 0,1 3 0,1-3 601,-1-4 0,0-2 0,0-4 30,0 2 0,2-9 832,7-16-652,-11-18-90,6-18-90,-6-2-90,-1 1 0,0-4-302,-2-5 0,-1-2 167,0-6 1,1 0-46,2 0 0,-1 0-247,-1 3 1,0 4 516,9-6 696,-6 12-876,11 18 360,-10 16 0,17 15 89,-11-1-44,4 16 0,0 2-2276,-1-7 2186,-2 4 0,1 1 225,8 5-137,-13-17 1,0 2-269,7-1 0,1 0-45,9 16-225,-7-25 0,1-3-225,13 2 0,-10-8 1,1-4-270,20-13 404,-19 3 0,-2-2 45,10-10 450,1-9-180,-10-2-90,-10 3 270,7-8-180,-10-7 0,-4 9 1080,2-10-181,-11-5 451,-6 3-766,-2 17 1,-3 0 89,2 6 1,-3 2-45,-20-9-90,6 17-540,6 9 180,1 22 180,12 16-270,1 9 1343,8-14 1,2 1-1344,1 2 0,3 1-319,3 4 0,4 2 229,3 4 1,3 1-136,4 0 0,2-3 90,1-7 0,3-5-135,1-3 0,1-6 45,-3-6 1,-1-7-216,-2-6 1,-2-6-190,15-19 269,-26 4 0,-3-4-135,0-12 1,-3-3 314,-4-7 0,-1-4 196,2 11 1,1-2 0,1 0 372,-1 3 1,0 0 0,2 3 639,8-8 1,1 9-40,5 10-360,-17 52-541,-13 9 780,-11 8-779,7-7-366,6-9 0,4 2 51,11-1 0,5-1 139,4 2 1,6-3-185,16-9 0,4-4 180,-8 3 0,-3 2-270,-4 2 0,-6 4-315,-9 5 1,-5 1 674,3 16 0,2-17 0,12-24 0</inkml:trace>
  <inkml:trace contextRef="#ctx0" brushRef="#br0" timeOffset="1483">3759 9363 7533,'10'-25'1349,"0"1"0,3-24 0,-2 22-629,-8 2 0,-4-3-855,-6-3 0,-3 0 135,-3 4 0,-3 3 0,-6-2 0,-2 8 0,-16 15-1080,-3 21 900,19 4-1459,8-2 1,3 2 214,5 4 1334,3 11 460,5 6-370,7-20 0,3 0 0,3 3 0,1-2 180,21 8-225,-3-18 0,2-5 45,-8-5 0,-1-3 0,4-2 0,1-6 180,3-10 0,-5-5 3036,-9-11-3036,-3 3 0,-4-3 224,-12 6 1,-5 0-135,-2-11-135,-7 10 0,-2 6-45,-8 12 274,-1 15-544,7 21 180,18 0 0,5 4-45,-1 7 0,4 2-677,3-8 1,2 1 0,2 0 631,3 7 0,2 1 0,1 1 90,-2-7 0,1 0 0,0 1 0,0 1-45,1 6 0,1 1 0,0 1 0,-2-2 45,-3-9 0,-1-1 0,-1 1 0,-1 3 0,0 6 0,0 6 0,-1 0 0,-2-2 0,-2-5 0,-2-5 0,-2-5 0,-1 6-18,-3 4 0,0 7 0,-2 2 0,-2-4 0,-1-8-27,-5 0 0,-5-3 0,-5-3 0,-4 5 0,-4-4 1,-1-7-602,-16-7 1,-5-9 525,9-1 0,-2-3 1,0-5 238,6-5 1,1-5 0,3-2 15,-3-9 0,4-3-1259,4 1 0,3-3 2762,0-13 0,5-5-848,6 2 1,2-4-1001,2 3 0,0-4 0,3 3-60,6 7 0,3 2 1,0-1 119,-2 0 0,1 0 0,3 1-60,10-1 0,5-1 0,-1 3-735,0-8 1,1 2 202,4 7 1,4-1-1,1 1 292,4-3 0,1 0 1,0 3-341,-5 5 1,-1 3 0,2-2 699,6-6 0,2-1 0,1 1 90,-10 7 0,2 1 0,-1 0 0,-1 1 0,0-2 0,0 0 0,0-1 0,1 0 0,-1 0 0,1 0 0,0 0 0</inkml:trace>
  <inkml:trace contextRef="#ctx0" brushRef="#br0" timeOffset="1946">4500 9051 7533,'-13'-8'1529,"0"2"-1799,6 12 180,1 2 1079,6 11-179,0 12-180,17 15-1405,-7-13 1,2-1 684,4-3 0,1-3 45,2 0 0,0-1-45,3-2 0,0-2-2998,20 1 3133,-17-5 0,1-3-135,5-9 0,0-3-2095,14-2 2140,-14-4 0,0-5-202,-1-7 0,-3-5 157,-5-7 0,-1-4 390,-1 5 0,0-1 0,-4-2 40,0-16 1,-4-1 289,-2 1 0,-1 1-451,-5 11 1,-3 2 1080,-6-13 1784,-9 15-2774,0 21 180,-5-2 476,6 11-746,0 17 0,6 16 0,3 0 0,2 5-169,7 8 0,2 0 124,-4-2 0,2 1 368,2-13 0,1 2 1,2-1-474,2 5 0,1 1 0,0-2-818,-2-3 1,1-2 0,1 2 757,3 8 0,1 2 0,0 1 52,-4-9 1,0 1-1,0-1 1,-1-1-550,0 2 1,0-1 0,0 1 526,-1-1 0,1 1 0,-1 2 0,-2-2-214,0 7 1,-3 0 0,-1 1 93,1 3 0,-1 1 0,-2 1-173,-3-10 1,-2 1 0,0-1-1,0-2 16,0 6 1,0-2 0,-3-4 321,-8 6 0,-4-5-90,-1-3 0,-3-4-45,1-12 0,-2-3 540,-2 7 0,-3-4 341,-1-12 1,0-3-612,-22 0 44,19-6 1,-1-3 45,0-6 0,1-5 143,-3-8 0,1-6-173,8 1 0,0-3 0,3-1-195,-4-9 0,4-2 15,8 10 0,1-3 0,4 0-330,4-3 0,3-1 0,2-1 158,0 3 1,2-2 0,1 0 0,3-1-123,2 3 0,1 0 0,3-1 1,1 0-1,2 1 36,3-3 0,2 0 0,2 0 0,3 1 0,1 2-343,4-1 0,4 1 0,1 2 1,1 0-1,-1 3 379,-3 5 0,-1 1 0,0 2 0,1 1 0,0 0-56,7-5 1,2 2 0,-1 1 0,-3 3 217,1 1 0,-1 3 0,-2 2 0,-2 1 0,0 1 0,0 0 0,-1 0 0,0 0 0,1 0 0</inkml:trace>
  <inkml:trace contextRef="#ctx0" brushRef="#br0" timeOffset="3961">6450 8921 7533,'-19'-6'-540,"6"5"-180,1-5 1260,5 6-90,-6 0-270,5 0 0,-3 0 0,9 0-1,-4 0 181,6 6 0,6 1-90,7 0 0,19-2-450,14 1-1405,-19-5 1,0 0 1494,1 2 0,2 0 45,15-2 0,2-2-1096,-10-2 0,0 0 1081,-2 2 0,3 1 0,2-1 0,8-2 0,3-1 0,-2 0-449,-5 1 0,-2 1 0,3 0 509,-1-1 0,3-1 0,2 1 0,0 0-223,-7 0 1,1 1 0,1-1 0,-1 1 0,-1-1 244,3-2 1,-1 0 0,-1 0-1,3 1-25,-4 1 1,2 0-1,0 0 1,1 1-1,1-2-12,-6 1 0,2-1 0,-1-1 0,1 1 0,0 0 0,-1 0 105,7-1 0,-1 1 0,1 0 0,0 0 0,3 1-52,-7-1 1,2 1-1,1 0 1,1 0 0,-1 1-1,-1-1 1,-2 0-21,4 0 0,-1 1 0,-2-1 0,0 1 0,0-1 0,-1 1 0,0-1 0,0 1 0,-1-1 0,0 2-16,4 0 0,-1 1 1,-1 0-1,2-1 43,2-1 0,0-1 0,1 0 0,1 0-81,-6 1 0,1 1 0,1-1 0,-1 1 0,-2 0 58,7-1 1,-1 0 0,-1 1-1,0-2-22,-3 1 0,-1-1 0,0 0 0,-2 0 160,3 1 0,-2 0 0,-3-1-160,8-4 0,-5 1 0,-14 3 0,-4-2 360,-1-6 1390,-18 4-1480,-7-6 2168,-25-1-2618,-15 2 90,8 5 1,-1 1 1000,-3-1 0,-1 1-1001,-2-1 0,0 1 90,5 2 0,2 0 337,0-2 1,0 1-473,6 4 0,0 1 135,-20-6-74,1 0 254,12 4 90,2-9 90,16 9-360,-2-3 90,15 5 834,-4 0-924,12 0 442,7 0-172,2 0-6,3 0-264,-11 0 180,5 0-90,-10 5-90,4-3 89,-1 9 1,-3 2 0,3 2 0,-5 4 90,-5 0 0,-3 6 0,-5 14 0,-6 2-419,5 4 329,1-12 0,8-7 0,5-2 0,5-9 0,2-2 180,29-7-450,12-12-658,-3-2 1,6-3 777,-15 1 0,2-1 1,0-1-502,5-4 0,2-3 1,-2 2 560,0 1 0,-1 0 0,-2 0 0,5-7 0,-3 1 0,-8 6 0,0 1 0</inkml:trace>
  <inkml:trace contextRef="#ctx0" brushRef="#br0" timeOffset="4548">11367 8114 7533,'-21'-24'90,"0"-1"0,2 2 0,2 4 359,4 6-89,0 12 360,6-4-361,1 17 271,6 13-360,0 4 0,6 15-636,-3-11 0,1 2 636,8 9 0,1 5-1078,-6-6 0,0 4 0,0 0 808,1-5 0,1-1 0,0 4-180,-1-3 0,1 4 0,0 1 1,0-2-1,-2-5 120,-1-2 0,0-5 0,1 5-138,1 1 0,2 6 0,1 1 0,-1-2 1,-1-9-433,-1 2 0,-1-5 225,3 8 0,-1-4 405,-3-13 0,-6-35 0,0-2 0</inkml:trace>
  <inkml:trace contextRef="#ctx0" brushRef="#br0" timeOffset="4799">11354 8206 7533,'-14'-35'749,"0"0"1,5 3-1,6 4-479,10 7-180,13 3-180,18 10 90,-10 2 180,16 6-180,0 0-661,-17 7 1,0 4 525,9 3 0,-1 5-90,-6 8 0,-3 5 180,-2 7 1,-4 0-1410,-8-8 0,-5 0 1409,-4 3 0,-6 0 135,-4-4 0,-5-2-361,-5 3 1,-4-1 360,-11 6 0,-2-2 0,7-8 0,-2-4-135,-2-2 0,0-2-225,8-2 1,1-2-271,-18 8 540,12 4 0,23-13 0,19-8 0</inkml:trace>
  <inkml:trace contextRef="#ctx0" brushRef="#br0" timeOffset="5149">11940 8843 7533,'-43'-22'2338,"2"-1"-2068,26 21 90,2-4-270,-10 6 0,13 0 0,-15 6 180,6 7-90,5 8-90,-5 5-270,12 11 90,1-8 0,6 9 0,12-1 90,-4-8-180,17 3 0,18-13-3069,-5-12 3204,-8-3 0,2-2 45,0-1 0,0-2-45,-7-5 0,0 0 45,6 3 0,0-2-45,-1-12 0,-3-3 45,10-9 0,-11 8 0,-3-2-120,-11-2 0,-3-1 120,4-16 0,-11 17 0,-4 0 90,-8-1 0,-5 1 0,-5 0 0,-6 2-566,-12 2 1,-7 2-1,4 1 521,6 2 0,0 4-165,-5 5 0,-4 3 0,10 9-278,5 22-7,13 3 0,5 4 45,8 2 1,6 2 448,8 8 1,5-1-90,-1-10 0,4-2 0,6 2 0,1-2 0,-3-10 0,0 0 0</inkml:trace>
  <inkml:trace contextRef="#ctx0" brushRef="#br0" timeOffset="5633">12343 8816 7533,'-4'-29'764,"0"-1"1,-2-10 224,6 10-89,0 17-451,6 5 541,1 3-450,12 10-181,1 14-359,0 8-254,-1 8 1,-1 4-152,-7-7 1,1 1-198,1-1 1,3 1-1,-2-2 422,0 0 1,0-2 44,-2 0 0,1-1-315,18 11 270,-9-12-90,21-2 0,-8-30 720,-2-15-270,-14-9 421,-8-14-466,-10 15 0,0-1-2074,4-15 2119,-7 13 0,-1-1 44,-1 1 1,0 0-135,-3-8-180,1 11 1,1 2-1,3 0-498,-9 5 138,10 8 91,-5 13-91,6 8 180,6 11-270,6 18 450,9-1 7,-12-11 0,2 1-97,7-1 0,0 0-186,5 17 276,-5-19 0,2-1 90,1 1 0,1-3-1443,8 3 1443,13 2 270,-5-19-1194,-9-6 1104,3-6 674,-13-19-674,-6 2 540,-6-20-91,-1-2-113,-6-3-246,-2 23 0,-2-2 89,-2-7 1,-1 1-90,-8-12-135,6 14 0,0 0 90,-1 4 0,1 3-45,1-12-1170,-10-2 2355,17 20-3524,-5 10 2717,12 8-558,7 25 0,7 4 0,-7-7 0,0 1 0</inkml:trace>
  <inkml:trace contextRef="#ctx0" brushRef="#br0" timeOffset="6299">13357 9025 7533,'-22'-42'1529,"4"5"-2339,36 19 1350,-2 3-270,10-9 629,10 4-539,-7-6-737,10 0 467,-11 10 0,-1 0-270,5-12 180,7-1 0,0-2 90,-12-3-45,-2 8 0,-2-2 225,-10-10 21,-12 3-112,-19-9-89,-5 16-269,-15 9 268,0 19 1,9 8-269,-14 5 179,10 17-396,13-9 1,1 4 395,1 10 0,2 2 45,2-6 0,3 0-135,2 3 0,4 0 0,4-4 1,2-2-1,2 0 0,2-1 45,3 2 0,2 0-225,5 1 0,3-4-2627,16 4 2762,-13-7 0,3-4-45,4-10 0,0-3-926,-3 1 0,-1-1 971,5-1 0,1-4-222,1-11 0,-1-3 267,8-5 0,-10-1 0,-1-5 135,-7-1 0,-2-1-516,-3 2 0,0-1 516,3-3 0,0-2 404,-7-7 1,-2 1-360,1 13 0,0-1 135,-2-12 0,-3-1 593,2 7 1,-2 2-639,-4-15 134,2 15 1,0 1 315,-3-1-360,0 2 180,0 13 185,-6 8-455,5 5 1695,-11 17-2145,11-7 180,-5 20-180,6-4 180,0 2-45,5-1 1,1 1 134,3-2 0,2-2 0,3-1-180,6-2 3207,6 10-3297,0-9 90,-6 3 558,-1-18-648,-6 4 180,-6-9 180,5 4-90,-11-1 0,5-3 0,0 9 270,1-4 0,6 12-180,-6-4 89,5 4 181,1-1-90,1-3 630,17 15-541,-10-14-89,11 9 540,6-12-361,-9-6-179,14 4 360,2-9-3842,-4 4 3302,-15-6 0,-1 0-90,20 0-39,2-6 39,-2 4 0,-11-3 0,-9 5 0</inkml:trace>
  <inkml:trace contextRef="#ctx0" brushRef="#br0" timeOffset="15755">7270 9557 7533,'-20'-13'809,"-5"-11"-4086,11 8 1703,-5-14 3433,6 10-1679,6-12-959,1-7 959,12 10-579,7 4 0,4 3 489,8 4 180,7 5 0,2 2-540,4 5-327,2 17 0,-1 7 57,0 6 240,-12 7 0,1 9 1,-5-2 164,-5-7 0,-4 2-45,-1 7 0,1 9 0,-2 0 0,-2-6 45,-1 1 0,-4 0 45,-1 2 0,-2 4 0,-2-5 180,-2-4 0,-3-4-45,-3-3 0,-3-2-45,1 1 0,-6-2 180,-16 3 0,-4-4-135,13-10 0,-1-3 50,-14 4 0,2-6 445,3-9-270,1-6-91,6-12 451,6-7 0,3-5-450,-1-15 89,10 3 1,1-8 0,5 4-585,6 11 1,5-1 199,1-4 0,2-7 0,1 0 0,1 7-290,4 4 0,3 2 202,4-2 1,5-5 0,2 2 0,-5 5-203,-1 6 0,0 3 405,5-2 0,4-1 0,-4 4 0,-7 8 0,-2 2 0,4 1 0,0 1 0</inkml:trace>
  <inkml:trace contextRef="#ctx0" brushRef="#br0" timeOffset="16356">8232 9220 7533,'-14'-42'1889,"2"12"-1440,12 24 541,0 6-810,0 0 179,-11 28-179,2-3-60,-1 6 0,-4 10 0,2-5-752,1-4 0,-1 2 668,-1 3 0,-3 9 0,-1 4 0,0-1 0,2-5-614,1 1 0,1-4 1,-2 7 520,3-9 1,-2 6 0,-1 4 0,-1 2 0,1 1-1,-1-1 1,2-4 0,2-5-687,-2 7 1,3-5 0,0 0 0,-2 5 685,2-10 1,0 4 0,-1 3 0,0 1 0,0-1-1,0-1 1,1-3 0,1-5-100,-3 7 0,1-6 0,0-1 0,1 0 111,-1 6 0,0 1 0,0-2 0,2-5 84,-4 6 0,2-7-758,0 0 1167,18-30-448,-5-12 0,17-13 0,-3-9 0</inkml:trace>
  <inkml:trace contextRef="#ctx0" brushRef="#br0" timeOffset="16922">8038 10337 7533,'-20'-23'1638,"-1"0"0,-5-10-147,14 2-1131,12 17 539,12-11-629,-3 17-3547,27-9 1164,-19 15 1397,10 6 1,0 4 445,-3 7-327,7 18 1,-1 7 326,-14-15 1,-2 3 66,2 4 1,2 7-1,0 0 1,-3-3-101,-2 6 0,0 1 78,0 1 0,2 6 0,0 0 0,-5-6 135,-3 3 0,-4-2 30,-1 5 0,-2 3 0,-2-8 998,0-14 0,-6-4-399,-17 6 1,-3-6-180,2-12 361,-7-17 1,-1-8-453,4-7 181,4-16 0,3-6-90,7-7-686,8 10 1,2-6 0,3 4 325,3 10 0,5 0-788,6-13 0,4-5 1,1 7-23,-1 10 0,3 3 405,6-1 0,7-2 1,1 0-1,-4 4-615,0 1 1,1 2 1019,3 1 0,3-1 0,-3 4 0,-5 4 0,-2 2 0,1-1 0,-1 0 0</inkml:trace>
  <inkml:trace contextRef="#ctx0" brushRef="#br0" timeOffset="17355">8818 9921 7533,'-14'-21'1394,"0"0"0,-5-9-584,13 24-181,6 6 271,0 12-540,0 2-1999,3 14 1,0 5 154,-1 13 1544,1-7 0,2 7 0,-1-4 295,-3-5 0,-1 3-378,1 4 1,1 7 0,-1 1-1,0-6-7,-1-10 0,0-5 0,0 5-60,3 4 0,0 6 0,1 2 0,0-2 0,0-8 0,0 5 1,2-3 29,4 4 0,2 3 0,2-7-30,1-13 0,4-6-874,11-2 1,3-4 828,-8 0 0,1-6-555,5-14 1,4-7-1,-4 0-1262,11-7 1952,-8-4 0,-2-3 0,-6-8 0,0-5 0</inkml:trace>
  <inkml:trace contextRef="#ctx0" brushRef="#br0" timeOffset="17606">8805 10597 7533,'-48'0'0,"5"-5"1349,0 3-629,18-3 269,-17 10 90,27-3 361,2 9-1440,7-10 539,41-1-359,-15-1-150,11-6 0,9-4 0,-4 0-761,-7 3 1,0-1 617,9-4 1,7-3 0,1 0-1,-6 0-448,3-2 1,1-1 218,-8 5 0,6-2 0,2 0 0,-3 1 1,-5 2-136,10-4 0,-3 2 477,-3 2 0,1 0 0,-5 3 0,7-1 0,-17 3 0</inkml:trace>
  <inkml:trace contextRef="#ctx0" brushRef="#br0" timeOffset="35579">14917 8010 7533,'-20'0'-180,"1"0"0,6 0 1079,1 0-809,4-6 0,-3 5 90,9-5 0,-10 1 0,11 3 0,-5-9 90,0 3-180,5-11 90,-4-1-90,5-6-180,0 6 90,11-16 269,3 1-224,1 5 0,2-3-470,5 0 0,1-1 470,3-4 0,2-2-552,-6 11 1,2-1-1,0 0 507,3-1 0,2 0 0,-1 0-30,2-2 0,-1-2 0,5-1-60,-5 6 0,5-2 0,0-1 0,0 2 1,-4 1-741,5-4 1,-2 2 0,1-2 784,-2 3 0,2-2 0,0 0 0,0 2-23,-3 2 1,1 1-1,-2 1 1,-2 1-159,-3 2 0,-3 2 0,5-3 226,1 0 0,6-3 0,2-2 0,0-1 0,-1 2 0,-6 3-70,2-3 1,-4 3-1,5-4 147,-4 5 0,6-2 0,3-3 0,1 0 0,-1 1 1,-2 1-1,-4 3-17,8-7 0,-6 3 0,7-4 29,-6 7 1,5-3 0,4-3 0,0 0 0,0 0 0,-3 3 0,-4 4-79,-1 1 0,-4 4 0,0 0 1,5-4-24,-3 3 1,4-3 0,3-2 0,1 0-1,0-1 1,-1 2 0,-3 2 0,-4 3 41,12-7 0,-6 5 0,7-3-56,-8 5 0,5-4 0,4-1 1,1 0-1,-1 0 0,-3 2 1,-6 3 25,6-2 0,-5 3 0,6-3-26,-7 4 0,6-2 1,3-1-1,1-1 0,0 1 1,-4 2-1,-5 1 26,-1 1 0,-6 2 0,1 1 0,6-2 0,-3 2 0,7-2 0,2-1 0,3 0 0,0 0 0,-2 1 0,-2 0 0,-6 2 188,5-2 1,-6 1 0,0 0 0,7 0-149,-7 4 0,4-2 0,4 1 0,1-1 0,2 0 0,-2 0 0,-1 1 0,-3 0 0,-5 1-18,8-3 1,-6 1-1,0 1 1,5-1 15,-2 4 1,6-1-1,2 0 1,2 1-1,-2 0 1,-5 1-1,-5 1-38,4-1 0,-6 1 0,4 2 0,-2 1 0,5 1 0,2 1 0,-4 0 0,-7 1-45,4 1 1,-3 0 44,5 0 0,4 0 0,-7 0 880,7 0-656,-5 0 1,-4 0-225,-13 0 180,13 0-90,-30 0 1247,-1 0-1337,-12-5-270,-19-3-90,2-5 180,-7 7 1,-1 0-1,0-8-500,-5 7 1,-1 1 679,6-1-472,0 1 0,1 1 562,1-3-1695,-14-5 1695,27 6-291,-13-4 381,20 3 1386,-4-5-1386,2 6 2467,10-4-2287,1 9 1745,1-3-2105,5 5 1966,-1 0-2146,-3 0 180,9 0-180,-9 5 90,9 2-90,-9 1 90,3 9 180,-5-9 90,-5 23-180,3-15 0,-8 8 0,-3 0 90,3-6-1520,-5 9 0,0 0 1520,0-10-1588,-9 19 1498,15-27 487,-2 8-307,11-15 179,11-8-538,-2-3 89,27-21-270,-19 14 225,7 1 0,0 0-45,-7 0 0,25-3 180,-26 4 0,26-4-90,-19 9-45,4 0 0,1 1 135,2 0 0,20 1 0,-29 1 0,3 6 0</inkml:trace>
  <inkml:trace contextRef="#ctx0" brushRef="#br0" timeOffset="36464">15932 4695 7533,'-26'0'180,"6"-6"-180,-11-7 0,15-2 1169,-14-9 90,16-3-899,1 0 0,24-10-180,-1 9-227,20-4 317,8 1-670,-12 11 0,2 1 355,7-2 0,2 1 45,-1-1 0,0 3-550,2 6 0,1 4 235,-6 2 0,0 6 90,0 9 0,-1 7 45,-1 4 1,-4 6-1,-7 10 0,-5 6-439,-5-9 0,-1 2 0,-3 1 529,-4 3 0,-2 0 0,-2 1 60,-4 2 0,-2-1 0,-3 0 120,-2 1 0,-2 0 0,-4-2 0,-1-5 0,-2-2 0,-2-2-85,1-1 1,-1-1-1,-1-4 220,-8 1 0,1-6 233,5-5 1,2-5-190,-9-10-89,16-13 450,12-31-315,9 13 0,5-4-762,6-10 1,4-3 476,-2 12 0,1-1 0,4 1-510,3 1 0,3 2 1,0 1-301,-1 2 0,0 1 1,1 3 779,10-5 0,-1 4 0,-7 7 0,-1 2 0,-6 5 0,1 1 0</inkml:trace>
  <inkml:trace contextRef="#ctx0" brushRef="#br0" timeOffset="37874">16829 4135 7533,'-7'-27'-180,"1"-3"360,6 15 179,0-4 361,6 6-270,-5 6-180,5 1-180,0 6 90,-5 0-91,5 6 91,-6 7-180,0 25 0,0-10 0,0 3-1639,-5 2 1,-2 2 1535,4 5 1,-2 2-18,-4-5 0,-2 1 1,1 0-1061,-1 8 1,0 2 1149,0-5 0,-2 3 0,-1 2-340,4-8 1,-1 1-1,-1 0 1,1 0 346,-2 2 1,-1 0-1,0 0 1,1 0 22,1 0 0,0-1 0,1 0 0,-2-1-23,1-2 1,-1 0-1,0-2 1,2-5 292,0 1 0,1-2-1,-6 10 1,1-3 1266,7-8-1626,-3 12-1080,16-33 541,-4 8 629,11-15 0,1 4 0,7-6 0</inkml:trace>
  <inkml:trace contextRef="#ctx0" brushRef="#br0" timeOffset="38289">16920 4811 7533,'-10'-26'539,"0"-1"1,-3-18-270,7 8-90,6 15 90,0-8-90,6 15-90,-4-4 179,15 12-179,-8-5 0,9 11 180,7-5-90,-4 6-90,11 0 1259,0 18-3328,1-2 1759,-16 2 1,0 1 219,15 9 0,-19-8 0,-1 3 0,9 18-501,-9-14 0,0 3 546,-1 14 0,-2 0-1684,2-8 1,-1 1 1324,-3 10 1,-1 0 223,-3-17 0,0-1-243,-2 3 0,-2-1 288,-1-4 0,-2 0-45,-1 2 1,-3 0 223,-7 0 1,-2-1-90,3-6 0,-1-2 0,-6 0 0,-1-2 270,-1-4 0,1-3-1609,-14-3 1384,12 0 0,-1-4 5,1-13 1,3-6 84,-4-8 649,5-5 1,5-6-920,18 2 0,5-2 0,0-12 0,4 1-428,4 6 1,3 3-113,2 0 1,2 2 134,8-1 1,0 2 404,-6 8 0,1 0 90,6-5 0,0 2 0,-7 5 0,0 3 0,-1 3 0,-1 0 0</inkml:trace>
  <inkml:trace contextRef="#ctx0" brushRef="#br0" timeOffset="38734">17636 4603 7533,'0'-40'809,"6"2"-809,-5 18 900,5 7-91,-6 7-539,0 6 90,0 0 180,0 18-450,0 9 134,-5 6 1,-2 3-1864,3-7 1,0 0 1445,-3 8 1,0 1 102,-1 2 1,-1 1-294,2 3 1,0 0 382,1-10 0,-1-1 0,0 0-90,-3 11 0,1-4 162,2-12 1,1-4-73,-2 2 90,3-15 360,5-16-270,0-8-360,0-7 360,5-30-180,2 21 0,0-2 890,-1-17 0,2-1-845,1 10 0,1 1-135,-4-2 0,0-1 0,4 0 0,-1 1-878,-4 11 1,-1-1 742,4-10 0,1-1 45,-3 8 0,1 3-1929,8-14 2109,-2 1 90,4 24 0,-14 12 0,15 2 705,-11 16-705,6 3 0,-1 18 45,-5-5 0,0 3-45,-1-6 0,0 2 0,1 10 0,0 3 224,4 5 1,2 0 522,-2 4 0,0 0-837,4-1 0,2 0-45,-5-5 0,2-4 135,-2-14 0,1-1-225,0 2 1,1 0 89,1-1 0,1-1 135,12 11-1080,-2-3 91,10-13-900,-19-9 809,14 2 990,-18-11 0,0-5 0,0-3 0</inkml:trace>
  <inkml:trace contextRef="#ctx0" brushRef="#br0" timeOffset="38900">17649 4942 7533,'-46'-13'2069,"18"5"-900,5 2-90,22 1-809,1 3 180,13-3 90,18-7-316,-6 5 1,2 0-871,11-9 0,2 0 736,-2 2 0,-1 0-675,4 1 0,1 0 585,2 1 0,0 0 0,-9 2 0,1 0 0,8-3 0,0 0 0</inkml:trace>
  <inkml:trace contextRef="#ctx0" brushRef="#br0" timeOffset="45089">21251 4513 7533,'-19'-25'1799,"-1"3"-630,5-16-809,4 11-180,22 1 0,-2 13 89,4 2-269,5 9 90,-4 2 0,18 13-270,1 19-535,-16-8 1,-1 4 624,4 9 0,-2 4 0,-8-8 0,-1 2 0,0 1-610,1 4 0,1 2 1,-1 0 549,0 5 0,-1 2 0,-2-2 120,-1-3 0,-2-2 0,0-1-114,1-2 0,-1-2 0,-1-3 459,-3 1 0,0-5 225,0 2 449,-6-32-405,-3-24 1,0-13-450,0 3 0,2-4-228,0 0 1,0-4-1,2 1-57,3 4 0,2 0 1,2-1 59,2-2 0,2-1 0,3 0-172,2-1 1,2 0-1,2 1 22,2 1 0,3 0 0,2 2-90,4 1 1,3 2-1,0 3 60,-3 5 0,1 3 1,1 3 286,14-2 1,0 7-1,-17 5 1,-3 4-1,15 7 1</inkml:trace>
  <inkml:trace contextRef="#ctx0" brushRef="#br0" timeOffset="45657">22071 4772 7623,'0'-30'719,"0"0"1,0 4-1,0 1-359,0-7 90,-6 6-90,4 0-540,-33 6 90,22 13 540,-34 20-270,19 26-61,11-8 1,-1 5 0,3 3-375,2 2 1,3 2 0,2 3 74,2-7 0,1 2 0,2 0 0,5-3-180,5 2 0,6-2 1,6-10 147,11-10 1,2-15 31,-2-29 0,-5-17 120,-11 4 0,-4-7 0,-4-1 4,-4 9 1,-2-1-1,-2 0 1,1 3 85,-3-3 0,0 2 0,4 5 195,9-4 0,6 15 314,21 47-494,-15-10 0,0 2 143,-2 8 0,-2 2 82,1 16 135,-12-13 0,-3 3 449,4 6 1,-2 1-586,-7-6 1,-2-2 412,2 16 37,-9-19 1,9 3-270,43-4-1710,6-24 1,4-8 878,-8-1 1,-1-4 0,-3-2 0,2-4 0,-7 1 0,-10 0 0,-1 0 0</inkml:trace>
  <inkml:trace contextRef="#ctx0" brushRef="#br0" timeOffset="46273">22890 4928 7533,'3'-26'1529,"0"0"0,10-14-360,1 2-1169,5 7-449,-18-8 179,-10 15 0,-6 1 45,-12 0 0,-6 6 90,-11 9 0,-4 13 255,13 8 0,1 7 0,3 5-233,2 8 1,4 7 0,6 1 142,3 2 0,6 1 0,10-2 149,15 8 1,15-14-135,16-29 0,7-20-68,-22-3 1,1-8 0,-2-4-1,-2-3-241,-2-1 0,-2-3 1,-1-3-1,-3-1 0,-1-1 120,-3-2 0,-2-2 0,-2-2 1,-3 0-1,-1 1-18,-3-2 0,-2 0 0,-2-1 0,-2 3 0,-1 2 139,-1 2 1,-2 1 0,-2 3-1,-1 5 68,-11-17 0,-1 24 270,3 53 0,2 25-91,7-15 1,3 7 0,1 2 0,1 2-359,1-10 0,0 3 0,2 1 1,0 0-1,0 1 0,2-2 170,1 6 0,2 0 0,1 0 0,0-2 0,0-2-14,-1-1 1,0 0 0,3-4-1,4-2-232,13 2 0,5-4 1,-1-7 173,-5-11 1,0-4 0,11 5 0,0-5 0,2-8 0</inkml:trace>
  <inkml:trace contextRef="#ctx0" brushRef="#br0" timeOffset="46489">23397 4681 7533,'-32'0'3276,"17"0"-6553,-2 29 1485,17-10 1478,4 18 0,3 4 494,1 0-297,1-6 1,2 7 0,0-5-604,-3-12 1,0 0 81,1 9 0,1 4 0,1-7-952,9 1 1626,1 4 1,-3-30 0,-5-6 0</inkml:trace>
  <inkml:trace contextRef="#ctx0" brushRef="#br0" timeOffset="46640">23462 4317 7533,'-10'-27'1214,"0"-1"0,-3-9-1484,13 25-449,7 18 63,18 30 1,-3-4-1,-6-4 1,0 0 0</inkml:trace>
  <inkml:trace contextRef="#ctx0" brushRef="#br0" timeOffset="47022">23774 4721 7533,'-3'-31'1034,"0"1"1,2-15 674,1 15-1170,1 21-89,5 3-270,-6 13 0,-6 29 90,5-5-1909,-2 13 1,1 3 753,2 2 615,0-11 0,0 6 1,0-6 1025,0 11-996,2-16 0,2 5 1,1-6-31,4 7 90,12-4 0,5-4-90,0-14 90,15-4 1,2-8-91,-8-18 120,-8-4 0,5-4 0,-7-2 1731,-11 1 1,-3-4-1672,5-13 0,-1-7 0,-3 4 225,-6 11 0,-5-1-23,-6-3 1,-3-6-1,-3 1 1,0 6-68,0 3 0,-5 2-225,-12-10 0,-8-3 0,3 9 99,10 15 1,-2 4-280,-23-2 0,-1 8 264,10 16 1,13 6-1,3 4 1,4 15-1</inkml:trace>
  <inkml:trace contextRef="#ctx0" brushRef="#br0" timeOffset="47421">24724 4668 7533,'-3'-38'292,"1"-1"0,-1 1 1,0-5-1,0 3-337,3 12 0,0 3 1304,0 2-89,-11-9-721,-4 19 181,-28 7-720,13 18-1549,-6 8 1,0 3 1106,16-7 0,1 2 577,-14 20 0,3 1-1454,3-1 1409,13-11 0,3 2-849,7 9 1,1-2 758,-3 6-518,13-11 0,7 4 0,0-6 428,18 5-120,-3-12 0,7 2 1,-3-4 209,-3-5 0,1-1-240,5 0 0,4 1 0,-6-1-30,6 8 285,-7-4 0,-6 0 75,-19-8 0,-36 19 510,-6-20-270,1-5 0,-7 0 0,3 1 75,6 1 0,0-1-46,-9-3 1,-4-2 0,7 0-630,-11 0-499,12-3 0,5-1 859,17-4 0,8-9 0,13 2 0</inkml:trace>
  <inkml:trace contextRef="#ctx0" brushRef="#br0" timeOffset="47623">25088 4824 7533,'0'-26'1638,"0"-1"0,0-6 1112,0 16-2390,6 17 629,1 17-809,0 5-360,-4 2 1,-1 2-1,4 22 180,-5-23 0,0 2-675,2 16 0,0-1-813,-3 7 1488,0 0 0,0-1 0,0-10 0,0 11 0</inkml:trace>
  <inkml:trace contextRef="#ctx0" brushRef="#br0" timeOffset="47792">25088 4408 7533,'-10'-33'1638,"0"0"0,-3-13-597,7 21-771,6 14 0,0 9-810,6-4 270,-5 6 90,5 0 180,0 17 0,1-1 0,6 16 0</inkml:trace>
  <inkml:trace contextRef="#ctx0" brushRef="#br0" timeOffset="48056">25465 4161 7533,'0'-27'2338,"0"2"-1438,0 12 359,0-5-629,6 9 269,7 3-359,2 19-2179,-3 12 1,0 5-296,2 16 1394,-6-4 1,-2 9-1,-1-5 459,-1-10 1,-1 2 12,0-2 1,1 6-1,-1 0 1,-1-5 22,-1 4 0,-1-2 15,1-5 0,1 2 0,1 0-270,0 8 0,2 1 1,-1-3 164,-3-3 0,1 1 135,2 4 0,3 4 0,-1-7 0,-2-12 0,-1-2 0,4 8 0,-1-1 0</inkml:trace>
  <inkml:trace contextRef="#ctx0" brushRef="#br0" timeOffset="48309">25491 4877 7533,'-13'-34'1799,"6"8"-1350,1-4 1,6 8 450,6-15-361,-5 15 1,11-3 180,1 12-1440,7-5 270,18 3-2827,-15 2 2083,13 8 338,-4 5 766,-4 0-630,10 0 90,0 5-539,-4 8 1169,11 7 0,-12 1 0,-1-2 0</inkml:trace>
  <inkml:trace contextRef="#ctx0" brushRef="#br0" timeOffset="48773">26063 4642 7533,'-13'-21'1394,"-1"0"0,-5-9 945,14 19-1800,5 9 1,0-3 180,0 5-540,0 0-270,0 5 270,5 8-720,-4 7 360,11 6-1459,-5 1 1,-1 1 624,3 11 339,2-2 0,1 0-2223,-3-1 2449,4 8-1122,10-7 672,-7-2 359,1-15 1,3-1 89,8 1 450,3-8-180,7-30 0,-15 2 225,-4-1 0,-2-3-45,-6-5 0,-1-1-376,0 2 0,0-1 376,-3-4 0,-1 0 314,-2 0 0,-2 2-134,-2-15 1798,0-3 1293,0 13-2011,-6 12-541,4 1-138,-10 12-581,11 2 2447,-5 10-2447,6 14 0,0 8 0,6 12 45,0-8 0,1 0-1178,0-3 0,1 1 1178,1 8 0,0 3-397,-1-6 0,1 2 0,-1-1 172,3 5 0,-1 1 120,-1-5 0,0 2 0,0 0-150,1 4 0,1 0 1,-2-1-510,-1 6 1,0 1 598,0-7 0,2 2 0,-3-1-60,-4-5 0,-1-1 1,0-2 179,1 2 0,0 0-225,-2 5 0,-2-1 514,-6-4 0,-4-4-379,0-9 0,-5-1-478,-22 8 0,-5-4 613,16-14 0,-1-4-105,-6-4 0,-5-4 0,3-4 609,1-7 0,1-4-489,0 1 0,-1-2 0,1 0-60,-1-4 0,1-2-45,-1-3 0,2 1 45,10 10 0,2 0 0,0-4 0,1-1 0,-3 2 0,1 1 0</inkml:trace>
  <inkml:trace contextRef="#ctx0" brushRef="#br0" timeOffset="59693">28716 12743 7533,'-13'-7'-900,"6"-5"630,-10 5 360,3-6-90,-7 6 0,8 1 450,-16 0-180,18 5 539,-37-5-539,25 6-180,-15 0 0,1 0 0,13 0 45,-8-1 0,-1 2 45,6 5-407,-3-6 1,-1 1 226,-13 11 90,2-5-90,0 5 0,-1 1-45,17-6 0,-2 1-698,-10 5 1,-6 3-1,5-3 788,8-4 0,-1-1-15,-10 9 0,-6 3 0,6-3 60,10-5 0,1 1-60,0 2 0,-4 2 0,3 0 15,-4 2 0,2 1-280,6-4 0,-1 2 265,-8 7 0,-4 3 0,5-3 15,10-4 0,0 0 0,-6 5 0,-5 4 0,-1 1 0,8-4-369,4 1 0,1 0 391,-4 0 1,-5 3 0,-1 3-1,2 0 45,4-3 1,3 1-1,-1 2 1,0 0-443,1 0 0,-2 3 0,1 0 0,0-1 0,1-1 352,-2 2 0,1-2 1,1 1-1,1 1-22,1 4 0,0 1 0,2 1 0,1 0 124,3-3 1,2-1-1,0 1 1,-1 3-71,1-3 0,-1 2 0,-1 1 0,1 1 0,0 0-39,3-2 0,0 1 0,1 1 0,0 0 0,0 0 0,0 0-35,2-1 0,-1 0 0,1 0 1,0 1-1,1-1 0,1 0 65,1 0 0,0 1 0,2 0 0,-1-2 0,2 0 0,0-2-45,-1 6 0,1-2 0,1-1 0,0 2 22,1 6 1,1 2-1,1-2 1,1-7-23,2-2 0,2 0 22,-1-3 1,0 7-1,0-1 1,1-6-23,2 0 0,2 0 22,1 0 1,0 6-1,1 0 1,-1-5 22,-1 2 0,1 0-23,2-3 1,3 5-1,1-1 1,-2-5 22,2 1 0,1-1-23,1 0 1,4 6-1,0-1 1,-1-6-68,2-4 0,2 0 45,1 2 0,4 6 0,0-1 0,-3-6-90,0-2 0,3-1 90,0-2 0,4 3 0,3 2 0,-1-2-90,-2-3 0,1-1 0,0-1 0,4 2 60,-5-6 0,3 1 0,2 0 0,-1-1 0,0 0 0,-3 0-76,5 4 0,-3-1 0,1-1 0,3-1 88,3-2 0,5-1 0,1-1 0,-3-3 0,-7-1-27,2 0 0,0-2 63,-6-4 0,6 0 0,2 1 0,1-2 0,-2 0 0,-1-1 0,1-1 0,-1-1 0,0 0 0,-2 0-41,4 2 1,-2-1-1,0-1 1,3 1 22,-4-2 0,3-1 0,1 1 0,1-1 0,-1-1 0,-2 0-80,0 0 0,-2-1 0,0 0 0,0-1 1,3-1 19,2-2 0,3 0 0,1-2 0,0 1 0,-1-1 0,-3 1 27,0 1 1,-2 1-1,-1 0 1,0-2-1,2-1 18,-1-3 0,3-1 0,0-2 0,-1-1 0,-4 2 0,-5 0-30,12-2 0,0-2 63,-11 1 0,5-1 0,3-2 0,-1-1 0,-2 0-91,-3-1 0,-1-2 1,-1 1-1,0-1 1,-1 0 117,4-1 0,0 0 0,-1 0 0,1 0 106,2-3 1,0 0 0,-1-1 0,-3 1-122,-5-1 0,-4 0 0,3-2-356,4-2 1,3-3-1,1-1 1,-2 2 325,0 0 0,-1 0 0,2-3-75,-8 6 0,4-4 0,1-2 0,-1 1 0,-2 2 0,-5 4 127,9-7 1,-1 0-143,-8 4 0,3-5 0,3-3 0,-2-1 0,-1 2 126,-6 5 0,0 0 0,-1 0 0,-1-1 0,1-3-6,1-2 0,0-4 0,0-1 0,0 0 0,0 0 0,-2 3 42,0 3 0,-1 1 0,-1 1 0,0 0 0,-1-3 17,0-6 1,0-3 0,-2-1 0,-1 1 0,-3 1 72,-1 0 1,-2 1 0,-2 0 0,0-2-127,0 0 0,0-3 0,0 0 0,-2-2 0,0 0-66,-3 6 0,0-1 0,-1-1 0,-2 0 0,0 0 0,-2 1 70,-1 1 0,-2 0 0,0 0 0,-2 1 1,-1-1-1,-1 1-115,-2 0 0,-1-1 0,-2 0 0,0 1 0,0 2 0,0 2 52,-2-5 1,0 2-1,-1 1 1,-3 0-32,0 4 0,-3 0 0,-2-1 0,0 2 0,-1 3 155,-3-2 0,0 4 1,-2 0-1,-3-1 7,0 1 0,-3-1 0,-1 1 0,0-1 0,2 3 144,1-2 1,2 1-1,0 1 1,-4 1-271,1 5 0,-2 0 0,-1 2 0,0-1 0,1 2 40,-1-1 1,1 0-1,1 1 1,0 1-23,2 2 0,1 0 0,0 0 0,-3 0 18,-1-2 0,-4-2 0,-1 0 0,3 1 0,6 3-18,-6-5 0,0 1 67,1 3 1,-5-2-1,-1 0 1,6 3-68,-4-2 0,1 2 67,6 3 1,-3-1-1,-2 0 1,0 3-418,0 2 1,-2 2-1,1 2 1,2-1 379,-1-2 0,2 1 0,-4 1-156,4 2 0,-4 0 0,-1 1 0,0 3 0,1 3 23,-3 6 0,2 5 0,-1 1 0,-3 2-167,5-4 0,-3 2 0,-2 0 0,0 1 1,1 1-1,3-1 14,0 2 0,2 0 1,1 1-1,0 1 0,0 2 256,2-1 0,-2 3 0,1 0 0,1 1 0,2-1 0,5-3 0,-3 3 0,5-1 0,-1 1 0,-10 8 0,0-1 0,0 0 0</inkml:trace>
  <inkml:trace contextRef="#ctx0" brushRef="#br0" timeOffset="60523">26284 15110 7533,'-20'0'-180,"2"0"180,4 0 360,7 6 179,7 24-359,25 12-180,-15-19 0,3 1 135,16 8 0,3-3-467,5 1 362,-7-10 0,5 2 0,-3-3-384,-6-3 0,3-2 331,5 2 1,8 2-1,0 0 1,-4-3-514,1 1 1,3-1 535,-3 0 0,9 1 0,2 1 0,-1 0 0,-7-3-476,-3-2 0,-5-2 1,6 1 460,1 1 0,6 1 0,4 1 0,1 1 0,-3-2 0,-6-2-428,5 1 1,-5-3 0,6 2 403,-11-3 1,4 2-1,3 0 1,2 0-1,-2 0 1,-2 0-1,-5-2 9,12 3 0,-6-2 1,6 2-10,-10-4 0,5 1 1,3 1-1,1-1 1,-1 0-1,-4 0 1,-4-2-391,11 3 0,-6-2 1,4 1 464,-6-2 0,4 0 0,2 1 0,-1-1 0,-3-1-14,3-1 1,-2-1-1,-2 0 1,0 0-75,-5 0 0,-2 0 0,1 1 0,5-1 77,-4-1 1,4 0 0,3 0 0,1 0-1,0 0 1,-3-1 0,-4 1-110,4 0 0,-4 0 0,0 0 1,6-1 83,-4 0 0,4-2 0,4 1 0,2-1 0,-1 0 0,-1 0 0,-3 0 0,-6 0 0,4-1 0,-6 1 0,1-2 0,5 0-68,-4-1 1,6-2-1,4 0 1,1 0-1,0-1 1,-2 0 0,-4 1-1,-5 0 23,2 0 0,-6 1 0,0-1 0,5-3 45,-1-1 0,6-3 0,2-1 0,1-1 0,-1 0 0,-4 0 0,-7 2 0,8-5 0,-7 0 0,2-1 0,-4 0 0,-1 0 0,1 0 0,0 1 0,0-1 0</inkml:trace>
  <inkml:trace contextRef="#ctx0" brushRef="#br0" timeOffset="61326">29068 13029 7533,'-15'-27'0,"-2"2"270,9 12 449,1 0-629,-4 6 360,9-5-360,-9 11 90,9-5-360,-9 6 180,9 0-90,-21 6 180,13 1-45,-13 7 0,-2 2-45,0 8-60,3-3 0,-4 6 0,2-3-266,5-5 0,-1 2 258,-3 6 1,-4 5-1,-1 0 1,4-3-608,-3 2 1,-1 2 692,4-2 0,-4 6 0,-1 2 0,1 0 0,4-5-435,2-2 0,2-3 1,-2 6 446,2 0 0,-3 6 0,-2 4 0,2 0 0,0-2 0,4-5-468,-1 3 1,3-5 0,-1 7 449,4-7 1,-1 5 0,-1 4 0,0 1 0,1 0 0,1-3 0,2-6-314,-3 12 0,3-6 1,0 7 325,1-8 1,0 6 0,-2 4-1,1 1 1,0-1 0,2-4 0,1-5-26,1-2 0,2-6 0,0 1 0,0 5 67,0-2 0,-1 5 1,-1 3-1,0 3 1,1-1-1,0-1 1,1-4-1,2-5-226,0 4 0,1-7 1,1 1-1,0 6 215,0-2 0,-1 5 0,0 4 1,1 2-1,-1 0 0,1-2 1,0-3-1,2-5-56,0 5 0,1-7 0,1 1 0,1 6 33,0-4 1,0 6 0,1 3 0,1 3-1,0-1 1,0-1 0,0-5 0,1-5-207,1 3 0,1-5 1,0-2-1,1 4 218,-2-2 0,0 4 0,1 0 0,0 1 0,2-1 0,0-4 0,5 6 0,3-2 0,0-2 0,-2-2 28,-2 5 0,-1-3 0,6 4-28,0-9 0,5 4 0,2 2 0,1-1 0,-1-2 0,-3-5 3,3 6 0,-3-5 0,8 3-48,-2-9 0,5 3 0,5 2 0,1 0 0,0-2 0,-3-3 0,-4-5 0,8 3 0,-5-6 0,5 0 0,1 0 0,0 0 0,-1 0 0,1 0 0,0-1 0</inkml:trace>
  <inkml:trace contextRef="#ctx0" brushRef="#br0" timeOffset="69393">28716 15266 7533,'-25'5'-1080,"4"-3"1080,3 4 270,10-6-90,-3 0 540,9 0-630,-4 0 0,6 0-270,0 0 90,0 5 180,0-3-90,0 10 0,0-5-90,6 0 90,-4 4-90,9-9 90,-9 4 0,9 0 0,-9-5 0,9 5 180,-3-6-180,-1 0 180,-1 0-180,-1 0 179,-4-6-179,5-1 270,-6-6-270,0 5 180,0-3-180,-6 10 0,-1-5-90,0 6 90,1 0-180,6 6-90,6 1 181,-4 0-1,15-1 90,-14-6-90,14 0 629,-4-6-539,-4-1 180,3-6-90,-18 5-90,4-3 90,-15 9 0,14-3 0,-26 16 0,25-8-180,-19 20-90,15-14 0,1 4 180,1-1-180,12-11 0,13 5 180,3-6-90,3-6-89,18-19 89,-31 8 180,17-8-90,-34 20 269,-17 11 1,-4 5-180,-3-1 0,-2 5 0,2 0 0,14-6-360,21 9 180,4-23-90,32-8 0,-25 3 91,13-13 358,-5 10-269,-15 4 180,-4 3-180,-15 8 540,-21 15-450,14-14 360,-14 14-360,21-9-180,-2-1 180,5-1-270,4-12 0,-4 4 270,12-9-90,-4-2-90,9 4 360,-10-14-180,5 14 90,-6-4-91,0 8-268,-6 5 89,-1 0 180,0 0-450,1 11 180,6-8-450,0 20 450,0-20-899,18 9 1079,-14-12 0,25-6 0,-15-1 0</inkml:trace>
  <inkml:trace contextRef="#ctx0" brushRef="#br1" timeOffset="70961">26454 14927 13775,'13'-20'-281,"-6"7"985,-1 2-441,-6 9-608,0-3 24,0 5 421,0-6-256,0 5 60,0-5-313,0 6 248,5 0 103,3 0 1,4 0 0,1 0 0</inkml:trace>
  <inkml:trace contextRef="#ctx0" brushRef="#br1" timeOffset="71123">26974 14811 16547,'-9'-37'-2311,"5"3"893,40 32 1640,-12-3-456,26 5-9,-25 0 0,0 0-2518,25 0 2739,-22 0 0,1 0 1,-3-3-1,-1 0 0,21-4 1</inkml:trace>
  <inkml:trace contextRef="#ctx0" brushRef="#br1" timeOffset="71257">27832 14680 13381,'24'-21'579,"1"-1"1,0 2 0,-2 5 477,3 15-3389,2 0 1751,3 0-436,1 12 207,1-3 721,0 10 1,5-7 0,-5 1 0</inkml:trace>
  <inkml:trace contextRef="#ctx0" brushRef="#br1" timeOffset="71380">28547 14680 13112,'13'-13'1043,"0"6"-371,1 2-335,16 5-603,-7 0 282,9 0 0,2 0-62,5 0 0,-8 2 1,0 1-1,9 4 1</inkml:trace>
  <inkml:trace contextRef="#ctx0" brushRef="#br1" timeOffset="71512">29327 14733 12935,'45'0'-342,"0"0"0,-3 0 0,-4 0 0,1 0 1</inkml:trace>
  <inkml:trace contextRef="#ctx0" brushRef="#br0" timeOffset="71710">30381 15045 7533,'4'-8'-360,"-1"3"-270,39 22 360,-11-7-92,-6 4 1,0 2-1,-2-3 1,-1 1-1,1 2 1,1 1-1</inkml:trace>
  <inkml:trace contextRef="#ctx0" brushRef="#br1" timeOffset="71894">31318 15682 8478,'-28'27'5,"3"-2"0</inkml:trace>
  <inkml:trace contextRef="#ctx0" brushRef="#br0" timeOffset="73813">28691 15227 7533,'-21'7'-360,"3"4"450,10-9-270,-3 4 180,3-6 90,1 0 90,-5 0-90,11 0 180,-10 0-91,9 0-89,-4 0 0,1 0-90,3 0 0,-3 0 90,5 0-360,0 0 181,5 0-1,-3 0-90,9 0 0,-9 0 180,9 0 0,-10 0-90,11 0 90,-5 0-90,6 0 90,-5 0 90,3 0-90,-4 0 0,7-6 0,-2 4 0,7-9 0,-5 9 0,6-9 0,10-2 90,-13-2-432,19-3 342,-15 5 0,4-6 0,7 5-860,2-11 860,4 5-504,-15 5 0,-1-2 504,1 0 0,0 1-714,6-4 0,0 1 804,1-1 0,0 1-664,2-3 1,1-1 618,1 0 0,2 0-388,-8 4 1,0-1-1,0 1 388,12-8 0,1 0-291,-9 8 0,0 0 0,0 0 246,-2-1 0,0 1 0,1 0 90,1 1 0,1 0 0,0 0-1,1-2 1,1-2 0,0 1-227,2-1 1,0 0 0,-1 1 136,-4 1 0,0 1 0,4-3 144,1 1 0,5-3 0,3-1 0,-2 1 0,-4 2-197,5-2 0,-3 2 0,3-2 35,-6 3 0,3-1 0,1-1 0,-2 2 0,-3 2-46,2 0 0,-4 3 1,-1-1 123,-1 0 0,-1 0 0,1 0-163,3 2 0,0 1 0,2-3 35,-1 0 1,3-2-1,0-1 1,0 1-23,2 0 0,1 1 0,-1-1 0,1 0 44,-1-1 1,0 0-1,0 0 1,-1 1 0,-1 1 0,1 0 0,-2 1 0,-2 0 45,-1-1 0,-2 1 0,1 0-90,1 0 0,1-1 0,0 1 158,-2 2 0,0 0 0,-1-1-128,-1-1 0,-1 0 0,1 1 90,1 2 0,1 1 0,-1-1-60,-3-2 0,-1-2 0,1 1 0,1 2 0,1 0 0,-1-1 0,-1-1 0,-1-1 0,0 1 210,10-7 0,0 2-90,0 3 0,2-1 60,-3 0 0,1-2 0,-1 3-105,3 5 0,0 1-255,-2-4 0,1-3 0,-5 3 75,-11 6 0,-2 2 135,20-6 490,-17-2-490,0 10-90,-11 0 1686,2-5-1506,-16 11 2207,5-11-2387,-6 11 2618,0-5-1898,0 6-124,0-6-326,0 5 90,-6-5 0,5 6-180,-10 0 90,9 0-270,-9 0-90,3 0 270,-5 6-180,6-5-90,-5 11 180,5-11 90,0 11-180,-4-11-90,9 5 270,-3-6-270,-1 6 180,4-5-90,-4 5 0,6-6 90,-6 0-90,5 0 90,-5 6-90,0-5-90,-1 5 180,0-6-89,-5 0-91,5 6 180,-5-5-90,-8 11 90,6-11 90,-11 11-180,11-11 90,-16 11-1040,8-11 1220,-10 11-270,6-11 90,0 11 450,-5-11-180,-8 11-91,-2-11 271,2 5-180,7 0 0,12-5 90,-5 5-180,11-6 179,-5 0-269,12 0-180,1 0 90,6-6 90,0 5 950,0-5-1580,0 0 360,6 5 161,1-5-242,6 6 135,0 0-1,-6 0 91,5 0-180,-5 0 90,0 0-91,5 0 290,-11 0-208,11 6 14,-11-5-21,5 5 359,-6 0-127,0-5 0,0 11 0,0-5 90,0 6-90,0 0 121,0 0-159,0 0 91,0 6-53,0-5-90,0 5 0,0 11 90,0-12-90,6 12-14,-5-23 181,11 5-131,-5-5-89,6 0 18,-5 5 176,3-11-59,-4 5-127,0-6 238,5 0 1,-5 0-51,6-6-60,6-7 172,-5-1-73,5-5-391,-6-6 376,0 10-29,0-16-920,18 0 744,-14 7-997,13-6 1034,-11 17 1,7 0 0,7 0-1</inkml:trace>
  <inkml:trace contextRef="#ctx0" brushRef="#br1" timeOffset="76088">28574 15240 13112,'-8'-8'-3048,"-4"-3"2337,11 9 338,-5-4 239,6 1 863,6 3 60,1-9 98,12 4-512,-4-1 720,21-9-31,-19 8-496,9-2 0,2-2 559,-4-2-931,11-2 1,2-2 40,-3-4-381,-7 8 0,6-3 0,-4 2 50,-9 2 0,1-1-32,9-3 0,5-2 0,-4 3-203,-8 5 1,1 0 228,10-7 0,5-3 1,-4 4-541,-7 5 1,-1 1 508,4-3 1,4-2 0,-3 0-32,2-3 1,-1 1 91,0 2 0,2-1 1,-2 1 58,0-4 0,0 0 2,8-1 1,4-2 0,-5 4-1,-9 4 0,0 0 11,1-2 1,4-3 0,0 0 0,-5 3 102,0 1 1,0 0-45,1-2 0,6-3 0,-2-1 0,-5 4 95,-5 2 0,0 0-123,5-2 0,7-4 0,-1 1 0,-6 3-161,-5 2 1,-1 0 126,15-6 1,6-3-1,-6 3-31,-16 8 0,1 0-34,11-7 0,6-1 1,-7 1-24,-10 6 1,-2 0 101,11-8 0,0-1-69,-5 8 1,-3 3-94,12-8-15,-4 3 0,0 2 9,2 7 55,-10-6 1,-3 3-10,-1 10-40,2-15 140,-16 17-248,-2-5 285,-6 6-241,0 0-160,0 6 1032,0-5-798,0 11 128,0-11-644,0 11 275,0-5 315,0 1 1,0 3 0,0-4 0</inkml:trace>
  <inkml:trace contextRef="#ctx0" brushRef="#br0" timeOffset="77805">28665 15279 6903,'-30'-6'270,"1"4"-180,28-3 0,-10 5 270,4 0-181,-1 0-179,3 0-89,5 0 178,0-6-178,0 5 268,11-11-269,4 5 180,10-12-90,1 5-90,0-5 135,-5 3 0,1 1-1773,9-2 1728,-7 0 0,1-2 45,1 3 0,-1 0-90,-4-1 0,1-1 45,8-4 0,3-1 90,1-2 0,1 0-45,-6 4 0,0 0-45,7-3 0,3-3 90,-5 3 0,2-1 0,-2 1-90,-2 0 0,1 0 67,-3 3 1,4-4-1,0 1 1,-5 3-24,1-1 1,-2 1-45,8-7 0,3-1 60,-12 9 0,1-1 0,-2 0-15,3-4 0,1 0-15,-2 4 0,1 0 0,1-1 90,-2-1 0,-1 0 0,0 1-120,6-1 0,-1 1 0,8-5 0,1-2 90,-12 8 0,1 0 0,-2 2-225,2 3 0,0-1 105,10-8 0,3-4 0,-4 5-150,-11 11 0,-1 0 90,6-6 0,4-3 0,-4 4 0,-11 6 1,0 1 44,9-4 0,0-2 0,1-5 0,-2 2-45,15 1 135,-8-5 0,0 1-135,-1 7 135,-11 0 0,-1 2-45,-2 5-90,2-9 90,-11 17-90,-5-11 90,3 11 0,-9-5 0,3 6 0,-5-6 1638,0 5-1638,0-5-270,0 6 270,0 0-269,-5 0-1,3 0 270,-3 0-90,5 0-90,-6 0 450,4 0-180,-4 6 180,0-5-91,5 5-89,-5-6 180,6 0-180,0 0-90,-6 0 0,5 6 90,-5-5 0,1 5-360,3-6 270,-4 6 90,1-5-270,3 11 180,-9-11 0,9 5-90,-15 6 180,14-9-90,-20 20 90,14-15-90,-15 17 0,3-11 0,-5 11 45,2-6 0,-1 0-45,-13 11-828,5-2 1,-1-1 872,12-12 0,2-1-45,-7 7 0,-3 1-45,-10 7 0,0-1 45,12-9 0,0 0 0,-5 5 0,-4 2 0,5-3 45,9-8 0,1 0-45,-9 6 0,0 1 0,5 0 0,1 0 0,4-7 0,1 0 0,-8 9 0,-1 1 90,-6 1 0,1-1-1,8-6 1,0-1-90,-9 7 0,2-1 0,13-7 0,1-2 90,-20 13-180,5-2 180,-3-2-90,4-4 0,0 1-90,-5 3 135,10-5 0,0 0-45,-11 6 0,10-7 0,-4 4 0,5-3-90,-7 5 60,7-6 0,-5 1 1,5-1 29,-11 11 0,13-13 0,1 0 0,-5 2-962,10-4 962,-1-1 24,-9 6-24,14-5 0,-8-1 90,5 4-90,5-14 360,-5 14-360,11-15 1530,2 4-1710,6-6 1124,0 5-944,0-3 29,-5 4-209,3-6 90,-3 0-90,-1 6 180,4-5-180,-21 10 180,13-3 180,-20 5-180,15 0 0,-3 0 0,4-6 90,7-1-180,-5 0-180,6-5 270,-2 10 0,3-9-719,5 3 539,0-5-630,0 0 810,5 0 0,3 6 0,5 2 0</inkml:trace>
  <inkml:trace contextRef="#ctx0" brushRef="#br1" timeOffset="79409">28677 15396 8006,'-20'0'-90,"1"0"180,12 0 213,1 0 95,6 0-133,0 0 155,0-6-351,0 5 240,0-11-90,6 11-240,-4-5 102,9 0-248,-3 5 210,4-11 36,-4 11-56,3-11 222,-4 11-313,6-5 16,-6 0 220,5 4-424,-5-3 281,7-1-192,-2 4 147,7-9-38,-5 4 122,6-6-22,4 0-88,-2 0-383,9 0 358,2 0 69,0-6 721,0 4-924,4-3 201,2-1 1,2 1-21,-14 9 0,2 0-716,8-8 0,5-3 0,-5 3 726,-7 6 0,-2-1 18,9-6 0,1-1 51,2-3 0,1 0-600,-1 2 1,2-1 578,-6 2 1,2-2 0,-2 3-33,5-3 1,-1 1 8,0-1 1,1-1-3,3-1 1,0 1-6,-12 7 1,2 0 56,7-5 0,5-1 0,-5 2-68,-13 7 0,-1 0 34,10-6 0,5-2 0,-6 3-33,-10 5 1,0 1 91,11-7 0,1 0-91,-2 2 0,-3 0 3,-7 2 0,-1-1 7,7-1 0,-2 0 6,9-8 109,6 9-147,-10-3-52,8 4-41,2-4-160,-9 3 173,7 2-906,1-4 738,-20 14 275,18-14-82,-33 15 1715,8-9-1680,-15 9 1172,9-4-1202,-10 1 990,11 3-816,-11-9 73,11 9-498,-10-4 346,9 1 52,-3 3-201,4-9 58,2 9 60,-1-10-250,5 11 252,-3-10 129,4 9-243,-12-3 265,4 5-131,-10 0-38,11-6 322,-11 4 20,11-4-54,-10 6-218,4-5 102,-1 3-143,3-9 115,-1 9-73,-1-3 197,-1-1-158,3 4-225,-1-9 253,-1 9-129,-6-4-37,0 6-148,0 0 163,-6 0-116,-1 0 186,-7 6 284,-4-4-404,3 9 361,-4-9-68,-5 9-110,8-4-1,-9 1 148,7 3-211,-2-9-6,-1 9 161,-3-4-441,4 0-122,-1 5 489,-3-5-230,3 7 5,-4-2 96,-7 1 59,10 0 0,-1-1-43,-19 4-687,14-4 1,0 0 798,-13 7-121,5-6 1,-2 0-20,13 0 0,-2 2 53,-4-1 0,-3 0 0,1 1-24,-10 5 1,-1 1-691,8-4 0,-2 0 0,1 0 688,-8 4 0,2-1-35,-1-1 1,1 0 38,4-3 0,2-1 3,5-1 1,0 0 84,-4-1 1,-3 0-4,6-1 0,-1 0 1,3 0 43,-1 0 1,0-1-137,0 0 1,-3-1 0,4 1-3,4-1 1,2-1 174,-21 4-374,1 0 244,16-4 0,1 0 227,-15 6-219,12-6 0,0 1-91,5-1 0,0 1 5,-3-1 1,-2 2-43,-4 4 1,0 1-492,7-5 0,1 0 546,1 1 1,1 0-43,0 1 1,1-1-46,-6 4 96,9-1 1,-1 0 953,-16 6-898,9-1 14,-9-1-126,6 5 130,5-14 105,1 13 245,1-15-606,11-1 87,-5 5 1633,1-11-1570,9 5 1703,-3-6-1790,7 0 1026,3 0-951,-3 0 424,-1 0-193,4 0-201,-4 0 32,6 0-131,0 0-152,6 0 90,-4 0 0,9 0-449,-3 0 359,4 0 197,2 0-360,4 0 360,-3 0 90,3 0-270,7 0 360,-9-6-155,8 5-21,-10-5 25,-2 0 272,2 4-113,4-9 32,-3 9 56,-2-9-134,4 10 19,-8-11-28,4 10-333,-2-9 315,-3 4 21,-1 0-212,5 1 102,-11 0 32,10 4-55,-9-9 52,9 9 36,-9-9-136,15 4 109,-2-6 23,10 0 4,13-12 20,-3 9-436,-11 1 1,2 0 424,11-1 1,1 0-1461,-8 2 0,0-1 1504,15-3 0,2-1-53,-16 3 0,1-1 0,1 0-408,5 1 0,2 0 0,2-1 451,-7 0 1,2-1 0,0 0-1,-2 0 12,6 0 1,-1 0 0,-1 1 1,-4 2 1,-2 0-1,0 0-59,3-1 0,0-1 1,-2 1 89,3 1 1,0 0-30,-5-1 1,2-1 0,-1 1-17,12-4 1,-2 1-44,-10 1 1,-1 1 44,9-2 0,-1 0-137,-7 6 0,-2 1-452,-7-2 0,1 1 452,3 3 1,0 0 91,17-9-183,-10 6 86,2 0 1750,-11 6-1667,-6 1-87,0 1 1813,-8 3-1825,-4-3 2004,-3 5-1920,-5 0-899,0 0 903,6 0 176,1 0-172,0 0-2,5-6 136,-5 4-148,1-4-191,3 1 229,-3 3 1,4-3 0,1 5 0</inkml:trace>
  <inkml:trace contextRef="#ctx0" brushRef="#br0" timeOffset="80486">31109 13770 7533,'-27'-27'-270,"2"2"180,12 12 180,-11 6 90,8 1-90,-9 6 269,1 0-269,2 0 0,-4 0 90,1 12-90,5-4 0,6 6-90,-9 9 90,20-13 90,-9 14-360,6 1 270,5-4-90,-5 6-270,12 9 180,1-13-90,6 14 0,12 1-1318,-9-9 1408,14 3-90,-4 4 180,-4-19-45,5 4 0,-1 0 45,-6-5 0,4-6 0,0-2-90,2-2 180,2-6 90,-2 0 0,-2-17 0,-9 7 1318,3-21-1318,-5 0 0,-5-4-426,-2-4 246,-6-10-2008,-6 13 2053,1 11 0,-3-1-90,-4 0 0,-2 2-1271,-14-18 1316,13 17 0,-2-1-344,-1 3 0,-1 1 344,-10-12-180,-9 2 0,1 13 326,14 12-506,-25 1 360,30 18 1424,-6-3-1514,13 27 0,9-7 1412,-3 9-1367,4-10 0,2 0-573,-1 9 573,1-9 1,3 1 133,1-4 1,3 0-378,6 2 0,4-1 333,1 4 0,2 0-45,-1-6 0,1-2-45,-3-2 0,1-3 225,24 4 89,-12-3-358,18-10 538,-9-8-297,-1-13 28,-18-2 0,-2-2-90,7-12 90,-13-9 0,-8-5 0,-5 7-225,-1 11 0,-3-1 180,-2 0 0,-1 2-1160,-13-12 980,8 11 0,-3 0 0,-6 2 1,-1 1-316,-8-14 270,6 17 0,-1 1 629,-14-6-899,4 9 180,-2 2-70,5 7 160,10 12 0,-2 7-90,10 19 90,1 2 0,6 6 90,3-13 0,2 0-90,2 11 45,2-10 0,2 0 180,2-2 0,1-1-1076,8 11 941,3 7 450,7-5-270,-9-15 0,14 13 875,-3-22-965,0 5 90,-1-11 425,4-2-515,-14-6 90,8-6 0,-5-7 0,-10-8-90,8-5 90,-16-11-270,5 8 180,-6-14-90,0 3 0,-4 15 0,-3-1-369,-2-4 1,-2 0 323,-2 6 0,-2 1 0,0 0 0,-2 2-135,-20-11 90,2 5 0,2 7-270,-9 8 951,25 12-681,-13 6-180,10 13 270,6 8 90,-5 7-135,14-8 0,3 2 90,1-1 0,2 1-300,4 8 0,3 1 255,-2-7 0,3-1 90,2-6 0,2-1 45,2 0 0,2-1 45,18 8-90,-16-13 0,1-1-332,4-1 1,1-3 421,5-2 44,1-5 1,-1-2 45,-6-10-180,12-10 869,-22-8-599,-7-19-315,-8 15 0,-4 1-603,-1 4 0,-3 1 603,-2-4 0,-4 1-450,-3 3 1,-1 3 97,-10-15 307,8 13 0,-1 2 0,-12-5 0,-5 0 0</inkml:trace>
  <inkml:trace contextRef="#ctx0" brushRef="#br1" timeOffset="81719">30654 13939 9433,'-27'0'-630,"2"6"865,12 1 353,0 12-232,0-10 77,-11 20-315,8-19-6,-5 10 0,0 2 132,-2-5-155,-7 12 1,-1 1-1781,-7-4 1632,14-2 1,-2 1 148,-2-3 1,1 0-359,9-5 0,-1 2 221,-11 4 0,-6 3 0,5-1 47,6-2 1,0-1-233,-1-4 1,-4 1 0,1 0 164,-6 6 1,1-1-754,2-6 1,0 0 881,-6 4 0,0 1 33,-4-1 0,2-1-490,12-7 0,-1 1 448,-11 6 0,-1 1-4,2-2 0,1-1-515,9-1 1,1-1 491,-9 2 1,0 0-80,4 0 0,2-1 95,3-3 1,0-1 1,-4 5 0,0 0 91,-2-4 1,0 1-83,12 1 1,-1-1 6,-7 1 1,-1 0 36,-1 5 1,1-1-34,9-6 0,0-1-55,-9 4 0,-1 2 192,6-2 1,2 1-217,3-2 0,0 1-148,-1 1 0,-1 1-193,-2-1 1,1-1 177,-12 10 182,2-3 0,0-1-297,-4 0 589,8 2 0,0-4-141,1-12-141,-3 13 1945,13-21-1900,7 4 1571,-2 0-1644,7-5 962,1 5-617,6-6 557,0-6-1200,0 5 62,0-11 100,0 10-218,0-4 106,0 6 75,0-5-471,0 3 536,0-3-75,0 5 111,0 0 90,0 5-4,0-3 180,-6 3 248,-1 1-97,0-4-106,1 4 21,6-6-246,0 0 90,0-6-180,18-1 175,-8-6-23,20 0-303,2-12 155,-3 9-202,6-7 1,2-1-2061,3 5 2352,-4-1 1,2-2-88,-3 6 0,-1 0 45,-8 2 1,1-1-27,9 0 0,1-2-514,-7-1 1,-2 0 465,15 1 12,-12 2 1,-6 0-1,-16 2 1,1 0-1</inkml:trace>
  <inkml:trace contextRef="#ctx0" brushRef="#br0" timeOffset="87094">30603 12249 7533,'0'-15'-810,"0"-2"720,5 10-90,-4-6 630,11-6 270,-5-7-451,0 4-179,-1-2 270,0 11-90,-5 0-90,5 0 180,-6 0-270,0 0 90,0 5 0,0-3-180,-11 9-360,-4 2 360,-11 8-540,6 11 315,-1-1 0,0 1-721,-3 11 856,3-6 0,-2 1 90,1 7 0,1-1 180,-4 9-663,7-9 1,0-1 392,5-4 180,6-6-180,1 5 180,24-5 0,3-6-366,18-2 366,-8-11 0,0-2-522,14 1 477,-14-1 0,0 2-45,-2 1 0,-2 2 258,1 1 1,-1 3-394,4 3 0,-2 4 135,-11 3 0,-3 3 180,2 19-1205,-23-1 1025,-7-7 180,-7-6-90,-3-10 0,-3 0-90,-11 5 134,7-5 1,-3-1 45,2-7 0,-1-2-126,-2 1 1,0-1 35,-6-2 0,2-2-270,10-4 0,3-2 1,-13-3 1239,19-12-1060,17 5 0,10-5 0,12 6 0</inkml:trace>
  <inkml:trace contextRef="#ctx0" brushRef="#br1" timeOffset="87394">30941 12457 9387,'-21'-33'217,"2"1"523,0 6 78,5 11-375,1 4-578,2 17-69,9 6 132,2 3 114,2 10-542,15 7 239,-9-3 262,17 2-645,-5-1 367,7-8-302,-2 4 118,7-7 277,-4-12 0,3 5 541,1-11-246,-4-7 260,-2-2 185,-8-29-208,-10 9 59,-3-11-266,-9 14 0,-3 1-910,-14-7 718,9 9 0,-3 1 1,-11 3 0,-3 4-36,2 2 1,-1 2 0,-5 0 0,0 2-341,6 3 0,2 4 456,-7 13 0,14 2 0,5 12 0</inkml:trace>
  <inkml:trace contextRef="#ctx0" brushRef="#br1" timeOffset="87677">31148 11729 7650,'-14'-15'1207,"3"4"-864,16 11-56,2 5-115,12 8 5,1 8-3,6 5-489,-6 5 398,-4-9 0,-1 1-459,-4 1 0,0 0 152,2 1 1,0 2 82,2 11 1,0 3-399,-1 0 1,0 1-555,-2-6 1,2 3 0,-2-3 613,2 6 1,0-3 478,1 0 0,1-4 1,4 5-1,-7-17 0,0-1 1</inkml:trace>
  <inkml:trace contextRef="#ctx0" brushRef="#br0" timeOffset="87869">31721 12184 7533,'-35'-22'1619,"10"5"-1619,25 17 180,8 12 0,16 8-540,4 13-1186,5 0 1456,-1-1-1169,0-1 1259,-5-3 0,5 4 0,-6-6 0</inkml:trace>
  <inkml:trace contextRef="#ctx0" brushRef="#br0" timeOffset="88012">31617 11898 7533,'-18'-24'854,"1"0"1,-8-8-495,31 15-360,14 21 0,14-2 0,5 11 0</inkml:trace>
  <inkml:trace contextRef="#ctx0" brushRef="#br0" timeOffset="88502">32189 12158 7533,'-7'-20'0,"-5"1"719,11 0 91,7-7-91,8-7-269,12-6-1681,-13 16 1,0 1 1320,7-7 90,-1-7-149,-12 16-211,-2-12 0,-22 16-539,-10-1 449,-1 20 0,-1 5-251,4-4 0,0 1 431,-3 8 0,0 4 0,1 2 0,3 1 225,5-2 0,2 0-90,-6 6 0,3 1-1,5-2 1,4-1 225,-4 20-90,4 3 270,17-7-360,1-17 1626,18 4-1446,19-18-181,-14-10 1,1-5-1599,8-7 0,0-4 1554,-8 0 0,-1-3-45,-1-2 0,-2-3-1055,-3-7 1,-3 0 1099,-6 8 0,-1 0 23,2-10 1,-2-3 21,-8-1 0,-5-1-135,-2 0 0,-4-1-385,-2 6 1,-2-2 0,-1 2 474,-3-3 0,-2 3-225,-6 1 0,-2 2 328,4 7 1,-1 2-329,-15-6 1865,4-1-1775,6 25 319,11 12-409,1 25 0,13 5 1152,2-11 0,3 2-1062,6 11 1,3 3 160,1 5 0,2 2-161,-2-5 0,1 1 1,0 1-725,-1-5 0,0 0 0,1 0 814,-2-2 0,1-1 0,1 2-90,3 4 0,2 2 0,1-2-578,2-1 1,1-1-1,0 1 668,-7-9 0,1 0 0,-1 0 0,2-1 0,5 4 0,1-2 0,-2-3 0,2 5 0,0-1 0</inkml:trace>
  <inkml:trace contextRef="#ctx0" brushRef="#br0" timeOffset="89885">31370 13250 7533,'-22'0'-180,"-1"0"180,21 0 719,-3 0 1,5-6-360,0 5-180,0-11 179,0 5-538,0-6 179,0 0 0,5-17 0,-3 12 90,3-18-180,-5 4 90,0 4-90,-5-4-270,-14 1 180,3 21 180,-14-13-270,-2 22 270,3 1-90,-8 7 90,5 23-1913,10-6 1958,6-4 0,2 3-135,5 16 90,-3 1 90,12-1-794,12 5 794,-3-16-90,15 4 90,19-13-90,-10-12 0,-3-2 0,0-4 0,-1-7 0,3-1-452,-2-18 452,-20 4 0,13-5 0,-21-10 0,4 13-90,-12-15 270,-1 1-180,-7 13 0,2-6 449,-2 17 1261,2 6-1710,5 1 908,-5 12-908,11 1 632,-5 6-542,17 17-1,-2-6-89,9 13 90,13 1-1964,-8-15 1874,15 7 90,5-17-626,-17-8 0,1-3 536,4 0 0,-1-4 0,-3-3 0,-2-3 0,13-12 0</inkml:trace>
  <inkml:trace contextRef="#ctx0" brushRef="#br0" timeOffset="90264">31551 12925 7533,'-28'-35'2069,"5"11"-1080,17 12-809,10 11-180,-3-5 270,19 12-540,5 7 0,-1 1 0,3 4-630,6 4 1,0 2 764,-7-6 0,-1 0-360,9 8 1,-3-4-226,-2-12 810,-7-16 180,-22-17 0,-7-6 0,-5-17 134,-6 5 1,2 4-135,13 12 90,-9-11-270,12 29 180,12 7-270,-4 7 90,11 12 0,11 18 0,-7-6-135,0-3 0,3-2-450,-3-10 0,1-3-517,18 13 1012,1-14 0,-11-18 0,1-1 0</inkml:trace>
  <inkml:trace contextRef="#ctx0" brushRef="#br0" timeOffset="90719">32280 12717 7533,'-10'-33'1214,"0"-1"0,-9-12-1034,6 16 0,0 17-180,-12 6-90,9 1-629,-20 23 539,21-7 180,-4 21-360,7 12 180,11-5 225,-2-10 0,0 0-135,3 5 180,17 5-90,-1-16 450,27-4-270,-13-18-1,7-7 91,-11-12-90,-6-1-90,-1-6 90,-6-6-180,-6 5 270,-1-17-360,-6 21-90,0-7 90,0 23 90,0 1-270,6 29 225,6 2 0,1 2 45,-5-2 0,1 2-470,8 9 0,2 2 335,-3 0 0,0-1 90,-2-6 0,0 3-203,1 5 1,0 9 0,0 1 0,-4-5 97,-5-3 0,-3-4 0,0 3 90,6 9 0,0 3 0,-11-6-90,-13-11 0,-7-4 0,-1-7 330,-19-6-210,5-6 0,-7-1 0,5-5 75,13-7 0,1-4 0,-18 1 0,1-5 45,15-5 0,3-3-90,6 0 0,0-1 0,-2-6 0,2-2-270,10-6 0,3 0 135,1 5 0,2-3 135,10-10 0,6-5 0,-1 3 0,0 6 0,1 0 0,4-3 0,1 0 0,0 0 0</inkml:trace>
  <inkml:trace contextRef="#ctx0" brushRef="#br0" timeOffset="91130">32644 12054 7533,'-36'-29'839,"1"0"1,2 2-1,7 14-569,19 43-180,7-6-225,10 14 0,5 2 45,-2-11 0,2 0-1003,-1 2 1,2 2 0,-1-1-320,2-1 1,-1 0 1321,-3 2 0,0 2-542,3 0 1,-1-1 586,-8-9 0,1 2-375,7 7 0,3 3 1,-3-5 149,4 4 225,-2-4 0,2-5 431,0-14-386,-5-6-450,23-18 630,-20-5-180,9-13 0,1-3 180,-2-7-90,-4 9 0,4-5 0,-4 3-45,-8 8 0,-1 0-45,10-12 0,-1-1 224,-8 11 1,-2 1-45,-3-1 0,0-1 180,2-3 0,-1 1 0,-4-12-91,-10 11 541,-9 17-540,-6 6 90,-17 24-91,8 0-404,12 3 1,2 4 89,1-2 0,4 0 225,1 20-136,-1 1 1,2-1-45,7 6-45,1-13 1,6-2 88,7-9 1,5-4 45,19 3-60,-2-13 0,9-1 0,-4-4-177,-3-3 0,0-4 1,7-2-1,4-2 1,-4-3-1,-1-5 1,0 1-1</inkml:trace>
  <inkml:trace contextRef="#ctx0" brushRef="#br0" timeOffset="92514">31018 13783 7173,'-7'-7'0,"2"1"0,5 0 719,0 5-629,5-5 90,8 6-270,1 0 180,11 0-180,-10 0 270,3 0-270,-4 0-90,-7 0 1,-1 0 89,-6 0 0,0 0 359,-12 12-358,3-4 448,-9 23-359,10-15 90,3 14-90,5-15-180,0 3 270,5-11-360,8-1 270,2-6-89,-2-6 268,-7 5 1,-6-10-180,0 9 270,-18-3-270,8 5 0,-15 11 0,12-8 0,6 20 0,1-20 0,18 14 0,-4-16-90,35-1 90,-25-1 0,9-4 0,0-1 0,-10-2 270,8 1-90,-19 1 90,-24 6 0,3 0-46,-12 8 1,-2 1-135,-2 2-45,0 4 0,1 0-135,7-6 0,-7 8-89,22-10-541,37 0 540,-9-1-90,18-8 0,2-2 180,-7 3-90,4-5 1,-2 1-1,-10 3 90,12-9 0,-30 9 1079,-18-4-449,0 12-270,-19-4 180,-2 9-181,3-9 1,2 6 0,-1 1-270,4-6-90,-13 20 0,30-20 90,1 8-450,12-5 181,1-4-721,30 9 720,-19-9 90,12 1 0,0-1 1,-12-2 358,18 0-89,-28 0 810,-8 0-630,-14 0 269,-23 6-269,6-4 45,4 4 0,0-1-405,3-3 360,-12 9-900,28-4 360,2 1-539,25-2 539,8-6 0,7 0-270,14 0 271,-11 0 44,0-3 0,-1 0 45,-2 1 180,-5-1 0,-5 0 0,-15 3 989,-20 6-809,-7 1 495,-14 3 0,-2-1-406,0 0 1,-3 3 0,2-1-360,10-8 90,-11 8 360,29-5-990,1-4 1,18-2 179,3-8 0,5-6 0,2-2 270,4-7 0,-7-9 1,-3-3 179,-8-4-203,-14 3 1,-6-1 0,2 12 0,-2 2 0,-11-6 0,1 0 0</inkml:trace>
  <inkml:trace contextRef="#ctx0" brushRef="#br0" timeOffset="99656">14684 9635 7533,'-8'-13'-540,"2"6"90,0-11 990,5 15 359,-5-14-989,6 16 270,0-5-180,0 6 90,6 0-180,-5 0-90,5 0 91,6 12 178,-9 2-89,14 6 90,-15-1 90,9 6 0,-4-4-90,12 17 90,-4 1-791,-1-14 0,2 2 611,-5 0 0,0-1 45,4 0 0,1 0 0,6 14 0,0 0 0,-4-11 0,0 1-45,6 10 0,2 2 60,-4-10 0,2-1 0,-2-1-1445,4 0 1,0 1 1414,-2 0 0,2 3 0,0-1 0,1-4 0,1-2 0,-2 1-976,3 10 1,1 0 975,-3-9 0,3 1 0,-1-1-60,3 3 0,0 0 0,-2-2-412,-5-5 1,-2-2 0,3 2 471,7 5 0,3 2 0,0-1-164,-7-7 1,1 0 0,0 0 0,0-2 163,5 5 0,0-2 0,2 1 39,-5-3 0,1 1 0,1 0 1,1 1-70,4 1 0,0 1 0,1 0 0,-3-2 30,2 2 0,-2-1 0,2 1-30,0-3 0,2 1 0,1 1 0,0 0 18,-7-4 0,1 1 0,0 0 0,-1 0 0,-1-3 18,2 0 1,-3-3-1,2 1 1,5 2-50,-2 1 0,5 3 0,2 2 0,2 0 0,-1 0 1,-2-1-1,-4-4 13,4 3 0,-4-4 0,-1 1 0,4 1-30,-3-2 0,3 2 0,2 1 0,0-1 0,-1 0 0,-2-1-84,0-1 1,-1-1-1,-1 0 1,-1-1-1,-1 0 114,3 0 0,-3-1 0,1 1 0,1-1-36,-1 1 0,1-1 0,0 1 0,1 0 0,0 0 18,-1-1 0,0-1 0,0 0 0,0 0 0,1 1 0,-1 0 0,0 0 0,0 0 0,1 1 0,2 0 3,-2-1 0,1 0 0,2 1 0,-1 0 0,-1-1 0,-1 0-11,-2 0 1,0-1-1,-2 0 1,-1 0-1,0 0 26,5 2 0,-1-1 0,-1 0 0,-1 0 75,-3-1 0,0 1 0,-1-2 1,-1-1-106,1 0 0,-1-3 0,0 2 30,4 3 0,2 1 0,-2-1 119,0-4 1,-1-2 0,-3 0 15,1 4 0,-1-1-45,10 0 0,0 0 180,-7 0 0,-2-1 92,-8-5 1,-1 0-318,3 3 0,0-1 1000,15 4-955,-14-6 90,3-1 1412,-8 0-1592,-15-5 2317,2 5-2227,-11-6 1727,0 0-1457,0-6 394,0 5-754,0-11 90,-11 5-270,2-6 1,-9 6 358,4-11-268,-4 10 178,-3-22-89,1 14 0,2-9 180,-1 6-270,4 5 90,3-5 180,-6 0 0,4-1-540,-12 0 450,11-5-270,-2 11 270,4-5-90,-2 6 90,-3 0-90,4 0 0,1 0 0,6 6 0,-4 1 0,9 6 0,-3 0 0,-1 6 0,-1 1 0,-1 12 0,-9 7 0,8-4 0,-10 8-180,1 1 180,-3-7 0,1 12-179,-10-10-1155,8-5 1334,-4 10-168,-4-11 79,20-6 89,-13 4 0,15-17 0,1 5 179,1-6 181,6 0 1128,6 0-1398,1-6 193,12-1-193,1 0-270,6-5 0,6 11 270,-4-11-450,3 11 1,2-5 179,-12 6 0,4 0 0,-1 0 180,-2 0-180,9 6 270,7 1-180,-9 6 0,14-6 90,2 5-1785,-3-11 1785,-17 3 0,0-2 45,7-4 0,-1-2-45,13-3-45,-12 2 0,-1-3-284,2-11 1,4-1-1,-3-6 1</inkml:trace>
  <inkml:trace contextRef="#ctx0" brushRef="#br1" timeOffset="100917">31721 10403 11379,'-8'-21'-620,"-3"-3"283,4 15 694,-6-3-366,5 12 411,2 0 244,6 0-521,0 18-313,0 3-69,6 13 201,-2-4 0,0 0-79,3 9-108,-1-11 0,0 0-314,-5 22-6,10-3 374,-7-14 0,-1-1-53,11 16 92,-1-5 163,0-28-395,0-4 827,11-16 151,4-14-124,-11 1 1,-1-3 262,10-15-472,-12 2 0,-4 1 153,-1 7 13,9-16 149,-17 23-197,5 11-454,-6 2-587,0 19 296,6 19-285,7 8 358,1-16 1,3-1-692,12 16 503,9-13 496,-14-16 0,1-2-343,12 5 347,-9-8 0,1-2 191,0-2 0,-2-2 180,11-7-82,-10 1 1,-1-4 1168,6-27-901,-20 16 1,-4-4-143,-3-8 0,-7-2-217,-10-2 1,-10 3-689,-8 3 1,-6 4 0,1 3 0,-2 5 0,-5 7 0,0 1 0</inkml:trace>
  <inkml:trace contextRef="#ctx0" brushRef="#br0" timeOffset="102152">14605 11521 7533,'-20'-14'-180,"1"2"0,0-1 180,11 5 450,-9-3-181,9 9 91,1-4 90,-5 1-90,11-2-180,-5-6 269,12-6-359,1 4 90,6-4-180,12 1 180,-3 3 0,9-4-450,7 7 180,-9 4 0,14 3 90,2 16-2235,-9 3 2055,-11-2 1,-1 3-1,-3 8 0,-3 2-1191,0-3 0,-1 0 1281,0 11 0,-2 3-30,-6-4 0,0 3 1,-3-2-948,-1 7 1,-1 1 976,1-5 0,-1 3 0,-2-1-321,-4-4 0,-2 0 0,-1-1 411,-1 6 0,-2 0 0,-5 3 0,-6-2 0,-8-9 0,-2-5 0,7-8 0,-2-2 0,-9-1 0,-1-4 39,4 0 1,2-4 319,-21-12-314,23 3 0,1-3 1263,-12-27-948,15-8-270,11 18 0,3-3 224,6-8 1,4-1-135,11-11 245,-2 14 0,4 0-560,12-2 0,3 4 135,-6 9 0,2 1 0,11-10 0,1 3 0,-8 11 0,0 4 0,2-2 0,1 0 0</inkml:trace>
  <inkml:trace contextRef="#ctx0" brushRef="#br0" timeOffset="102654">14281 12613 7533,'-41'-13'1259,"9"0"-989,19 6 629,7-5-719,6 11 0,0-5 90,6 6-90,1 0 180,12 0-1,19 0-179,4 0-687,-15 0 1,3 0 596,16-2 0,1-2-1708,-8 1 0,1-1 1498,-4 2 0,2 0 0,2-1 30,-1-2 0,2-1 0,0-1 0,-1 2-861,2-1 0,-2 2 0,4-2 838,0-1 1,3-1-1,2-1 1,-2 1-635,0 0 1,0 0 0,-1 0-1,-2 0 747,2 0 0,-1 2 0,1-2 0,-6 2 0,3 0 0,-2-1 0,-3 2 0,10-2 0,1 1 0</inkml:trace>
  <inkml:trace contextRef="#ctx0" brushRef="#br0" timeOffset="103150">14345 13185 7533,'-42'-20'90,"12"7"-90,24 1 809,18 5-539,2-6-180,12 0 630,12 0-451,-10 0-269,10 6 180,12 1-3080,-13 6 2720,-9-1 0,0 2 90,-2 4 1,-1 2 499,17 7-710,-16 6 0,2 7 1,-3-2 119,-4-4 0,-1 2-150,1 4 1,1 5 0,-5 0 149,-4 6 0,-5 0-1089,-1 0 1,-1 1 1178,-2 2 0,-3 2 45,-10 1 0,-5-2 18,4-15 1,-3-2 71,-9 8 0,-6-3-287,-9-6 1,-2-5 331,10-7 0,-1-1 0,-10 3 0,-1-3 405,3-6 0,1-4-226,11-3 1,0-2-135,-9 0 0,2-5 449,12-11 1,3-4-225,-9-14-180,15 9 0,5-4-45,5-1 0,4-1 19,2 7 1,5-2-515,10-5 0,8-4 0,-1 4 360,1 3 0,3 3 36,0 3 1,5 0 0,0 3-37,-4 6 0,1 2 0,-2 3 0,6 0 0,1 3 0,9-4 0,1 1 0</inkml:trace>
  <inkml:trace contextRef="#ctx0" brushRef="#br0" timeOffset="103866">15502 12912 7533,'-5'-20'0,"3"-5"0,-3 11 719,5-5 1,-6 12-450,4 1-540,-4 6 90,6 6 270,-5 7 90,-14 30 90,3 1-670,1-17 1,0 3 489,1 13 0,2 0-1656,-2-14 0,0 2 1536,2 2 0,-1 3 0,0 1-90,-1 4 0,-1 1 0,0 0-627,1-2 1,1-1-1,-2 2 724,2-3 1,-2 1 0,1 2-1,0 0-157,-1 6 0,1 1 0,0 0 1,-1-3-233,1-8 0,1-1 0,-1-1 0,0 2 344,0 7 1,0 2 0,-1 1-1,0-2 27,0-6 0,-1 0 0,0-1 0,1-3 41,2 0 0,1-2 0,-1 0 0,-2 6 0,-2-1 0,0-3 0,-2-4 0,1-4 0,-5 1 0,-2-4 0,14-24 0,4 0 0</inkml:trace>
  <inkml:trace contextRef="#ctx0" brushRef="#br0" timeOffset="105364">15269 13198 7533,'-13'-13'0,"-1"0"0,7 0 809,-4-12-809,10 15 630,-5-13-540,6 16 90,0 0 0,6 1 89,-5 6-89,10 0 0,-9 6 0,9 7 0,-3 36-270,-1-10-644,-4-6 1,-1 6 0,-1-3 823,-4-5 0,0 0-120,2 3 0,1 2 0,-1 0-105,-5 13 0,1-3-1227,4-6 1,0-2 1226,-1 7 0,-1-1 0,3-5 0,0-3 135,0 8 315,7-17 0,3-4-136,6-10 181,10-13 90,10-31-180,-13 1 218,-4 3 0,0-2-398,0-8 0,-1-2-45,-3 8 0,-1-3 45,1-8 0,0-6 0,-2 4-90,-1 8 0,-2 1 60,-2 0 0,-2-4 0,-1 3-240,-1 3 0,-2 2 90,-2 2 0,0 2 3073,0-17-3703,0 13 630,0 23-90,0-4-269,0 24 179,6 2 360,-5 12-225,6-2 0,3 1-1184,5 13 1409,-6-8 0,2 2-45,6 2 0,2 1-527,0 3 1,2-1 481,0-8 0,1 0 0,1-1 0,3 6 0,2-3 0,3-10 0,4-2 0,-3-3 135,-8-3 0,0-3-90,19 5 0,0-7 270,-13-15 0,-3-3-226,-1 3 1,-2-2 45,2-8 0,-2-4 90,-4-3 0,-2-2-135,-3 2 0,-3-1 45,0-6 0,-3-2 224,-2-2 1,-3 1-135,-6 6 0,-2-1-90,-1-5 0,-3-1-225,-6-4 0,-4 3 90,5 12 0,-2 2 90,-6-10 0,-2 3-1439,1 14 0,0 4 1349,-21-3 0,18 12 0,0 4 0,-14 12 0</inkml:trace>
  <inkml:trace contextRef="#ctx0" brushRef="#br0" timeOffset="115017">20705 12821 7533,'-19'-39'1349,"10"0"-989,-2 18 0,11-3-450,0 23 90,6-11 0,-5 11 269,17-11-89,-4 5-360,18 0 90,-11 1 1,10 6-91,1 12-180,-4 2 180,4 12 45,-19 5 0,-1 12 0,-3 5 0,-1-5 135,-2-2 0,-3-1 0,1 3-149,2 2 0,2 4 0,-2 0 0,-3-6 478,-5-4 1,-3-3 0,-1-8-150,-2 1 899,-16-16-899,21-16 270,-6-18 0,1-6-180,7-5-270,-2-14 0,0-4-673,3 22 1,0 1 537,-1-13 0,2-1 90,4 3 0,2 2-1124,1-10 809,3 11 0,2-4 0,-1 5-45,-3 8 1,0 2 404,8-14 0,2 3 0,1 9 0,6 7 0</inkml:trace>
  <inkml:trace contextRef="#ctx0" brushRef="#br0" timeOffset="115507">21381 13003 7173,'0'-26'1439,"-6"6"-899,5-10-360,-5 14-270,0-26 180,-1 24-450,-17-24 270,8 32 0,-20-7 90,20 17 0,-9 12 0,7 8 270,3 13-270,2 0 45,6-8 0,2-1 135,4 7-90,0 5 0,2 0-180,6-3 90,7 2 0,2-3 0,2-15 90,5-3 0,1-5-1,0-15 1,19-18-90,-27 0 0,7-13 180,-16-1-90,0 10-180,-3-3 0,-2 1 90,-2 4-360,0-2 1,0 3 359,0 15-540,0-2 360,0 48 630,6-10-225,-1 10 0,3 0-45,12-4-91,-5-4 1,2-1-90,10-6 90,5-2-1079,0-7 989,-5-11 0,5 5 0,-6-6 0</inkml:trace>
  <inkml:trace contextRef="#ctx0" brushRef="#br0" timeOffset="115834">21966 12964 7533,'13'-42'0,"-6"0"0,-1 28 0,-6-11 359,0 11 361,-17-11-720,7 17 90,-14-10-90,-1 17 90,4-5 0,-6 10 0,-2 3 0,-2 2-90,-13 10 90,8 11-624,18-7 714,-12 9-91,12 10 91,9-17-180,-2 18 180,11-11-270,0-11 354,5 4-264,17-11 0,4-3-180,3-1-96,1-3 0,0-3 366,-4-5-900,-6-11 450,5 5 181,-5-12-91,1 5 270,-2-5 0,-7 0 0,1-1 0</inkml:trace>
  <inkml:trace contextRef="#ctx0" brushRef="#br0" timeOffset="116937">21940 12392 7533,'-7'-14'1619,"-4"-4"-1349,10 17 179,-5 12-359,6 5-90,6 16 90,0 17-2804,2-6 2624,-3-15 0,1 2 45,1 9 0,-1 2-244,1-10 1,1 3 108,1 10 0,2 7 0,-1-5 0,-2-6 0,0-2 90,-1-1 0,2 1 0,-1-3-270,2-1 1,0-4 359,4 13 0,-5-17 0,1-3 0,3 3 0</inkml:trace>
  <inkml:trace contextRef="#ctx0" brushRef="#br0" timeOffset="117124">22227 12834 7533,'7'-35'629,"-1"5"-449,-6 23 180,6 1-90,-5 6-90,10 6 359,-9 13-359,9 2 0,-9 11 180,3 11-180,1-12-360,-3 2 0,1 0-90,10-1 270,-8-1 0,1-1 0,6-7 0,-1 7 0</inkml:trace>
  <inkml:trace contextRef="#ctx0" brushRef="#br0" timeOffset="117286">22278 12327 7533,'-20'-20'719,"8"1"-1618,6 17 269,6 4-269,12 40 899,-4-10 0,1-5 0,1 2 0,3 10 0</inkml:trace>
  <inkml:trace contextRef="#ctx0" brushRef="#br0" timeOffset="117708">22799 12912 7533,'6'-41'1709,"-5"-2"-1349,11 16-181,-11-11-89,5 5-90,-6 5-90,-6 4 180,-1 11-90,-6 0-359,-6 0-1,-7 6 450,-1 1-180,0 12 0,-3 7 90,14 7 135,1 3 0,0 3-45,0 12-45,7 1 0,3 1-45,5-1-90,10-1 0,5-4-1904,8-9 1949,-5-3 0,2-2-404,17-6 179,-8-1-45,-1-8 0,-1-4 225,-2-7-90,11-1 630,-17-18-270,-11 4 90,-1-8 0,-2-3-270,-5-7 267,-3 11 1,0 0 362,-4-16-270,0 21 2043,-5-13-1684,11 22-988,-5 1 269,6 7 179,0 12-448,0 7 179,0 7-540,12 18 360,-4-10-135,12 3 1,2-1-1923,2 2 2237,-6-7 0,2-1 90,22 2 0,-17-6 0,18-1 0</inkml:trace>
  <inkml:trace contextRef="#ctx0" brushRef="#br0" timeOffset="118072">23137 12652 7533,'-13'-13'0,"0"-6"899,6 10-449,1 4-90,6 12-180,0 6 449,6 17-269,-5-7-135,7 10 0,2 1-135,-2-1-225,7 9 0,1 0-45,-1-9-360,3 4 1,0-2 359,-1-10-270,0-5 0,1-4 270,-2-9-269,9-30 269,-12 4-45,-8-18 0,-2-4 135,3 1-552,-6-5 1,0-1 461,0 7 270,0 11 0,0 1-90,0 1-90,0 6 810,0 7-450,0 13 180,11 30-450,-3-5 0,11 18 1079,-6 0-2924,6-12 2115,-5 12-702,11-11 432,-5-5-359,0-1-372,11-1 821,-10-11-90,23 5 0,-15-12 0,9-1 0</inkml:trace>
  <inkml:trace contextRef="#ctx0" brushRef="#br0" timeOffset="118292">23852 12314 7533,'-12'-26'1034,"-1"0"1,-2-9-1305,4 22 90,11 22 539,0 19 1,0 5-270,0 7-544,1-3 1,1 7-1,0-5 589,2-10 0,0 0-45,-1 5 0,1 6 0,1 1 0,1-6-270,4-2 0,0-1 120,1 14 0,-1 7 0,1-8-165,-1-16 1,2-1-226,1 4 0,2 4 0,-1-7-541,3 1 632,14 6 343,-13-29 0,-3-7 1,4-7-1</inkml:trace>
  <inkml:trace contextRef="#ctx0" brushRef="#br0" timeOffset="118438">23709 12756 7533,'-20'-20'0,"1"1"1349,18 12-450,48 1-719,-5 6-1000,-9-1 1,7-1 0,2 1 0,-6-1 659,2 2 1,-1-1 0,8-1 0,5-1-1,-5 2 1,-5 1 0,0 0 0</inkml:trace>
  <inkml:trace contextRef="#ctx0" brushRef="#br0" timeOffset="119003">20913 14069 7533,'-22'-28'3276,"5"-7"-1695,23 26-1131,-5-4-180,23 13-91,-14 13-404,10 7 1,2 4 224,-5 13-1093,-5-6 1,1 6 0,-2-2 752,-3-4 1,-2 0-291,4 15 0,-1 2 45,-2-6 1,-1-3 282,-3-14 1,1 1 301,5 24 0,0-3 0,-7-12 0,4-8 0,0 0 0</inkml:trace>
  <inkml:trace contextRef="#ctx0" brushRef="#br0" timeOffset="119158">20939 13666 7533,'-13'-26'3238,"0"-11"-2878,6 13-450,1 0 270,6 24-810,11 13 630,2 12 0,0 5 0,2-7 0,0 0 0,3 15 0,1-1 0</inkml:trace>
  <inkml:trace contextRef="#ctx0" brushRef="#br0" timeOffset="119571">21342 14083 7533,'-42'-13'1979,"12"-1"-900,18 7-449,11 19-451,-5-2 46,11 16 0,7 7-315,3 5 0,4 3-480,-1-5 1,2 0-1,1 1 300,1 0 0,0-1 1,0-4 89,3-1 0,-2-8 0,7-7 540,-23-41 0,-8-11-360,-5-6-365,4 6 1,0-6-1,-1 6 185,-4-7 210,4 10 0,1-4 0,2 5-480,5-6 450,20 4 180,-3 49 0,2 13 135,7 9 0,-1 5-756,-13-13 1,-1 1 0,-2-1 575,5 8 0,-2 0-225,2-2 0,-1-3-133,0 9-902,9 3 1,0-4 1124,-10-20 0,-2 1 0,0-2 0,-2-12 0</inkml:trace>
  <inkml:trace contextRef="#ctx0" brushRef="#br0" timeOffset="119786">22019 13705 7533,'-21'-6'2428,"8"5"-1348,8 41-900,5-11-973,2 5 1,3 9 0,-1-5 792,0-11 0,1 2 135,3 6 0,4 7 0,0 0 0,-2-5-270,-1 3 0,1-1 180,2 3 0,5 5 0,-1 1 0,-2-8-540,-2-3 1,0-2-466,4 7 1,1 4-1,-1-8 960,6 1 0,-9-14 0,-1-1 0,0-5 0</inkml:trace>
  <inkml:trace contextRef="#ctx0" brushRef="#br0" timeOffset="119971">21836 14265 7533,'-17'-20'944,"0"0"1,-8-1 584,31-3-1439,3 23-45,18-7 0,5-1-135,3 6-146,-3-6 0,3 1-259,6 6 1,-2 2 179,-12-3 0,1 0-585,10 2 1,6 1 0,-5 1-383,-11 2 1,-1 0 1281,11-1 0,-3 3 0,3 14 0,-4 1 0</inkml:trace>
  <inkml:trace contextRef="#ctx0" brushRef="#br0" timeOffset="120270">22383 14369 7713,'-15'-13'3148,"9"-1"-2159,25-4-809,3 3 90,7 0 0,2 0-630,3-1 180,5-8 0,0 0-449,-7 6 224,-3-12 0,-3 0 45,-11 12 180,3-19-89,-24 19 89,-7 9 270,-30-3-90,11 18-90,-17 1 584,26 13 1,2 2-225,-9 4 89,6 13 1,4 6-1786,14-5 0,4 1 1516,-3-2 0,6 0-150,10-3 0,7 0 0,0-5-569,1-10 0,1-3 539,10 8 0,4-3 0,0-12 0,0-3-1169,10-1 779,-11-5 0,5-2 1,-6-2 479,11-11 0,-3 2 0,-1-4 0,-6-18 0</inkml:trace>
  <inkml:trace contextRef="#ctx0" brushRef="#br0" timeOffset="120603">22851 14056 7533,'-29'-29'1979,"12"12"-1530,24 24 451,18 30-810,-10-7-259,-2-9 1,-1 3 348,1 3 0,-2 1-360,5 9-30,-3-6 0,3 4 1,-3-4 29,5 12 30,-3-8 0,3 5 0,-4-8 60,-2-3 0,2-4 0,1-2-88,-8-12-2,6-15 0,-6 2 180,-1-45-90,-6 17 0,0-2 45,3-3 1,0 0-154,-3 1 1,1 1-73,5 7 0,0 1 180,-5-17-179,11-3 641,1 8-282,7 15 270,-6 9-235,4 20 55,-11 25 629,6 3-526,-6 4 166,-1-12 1,0 0 401,-5 5-627,7 7 1,2 0-225,-2-5-117,1-7 1,1 0-1233,3 5 629,0-10 720,0 3 0,6-13 0,1 1 0</inkml:trace>
  <inkml:trace contextRef="#ctx0" brushRef="#br0" timeOffset="120936">23839 13926 7533,'-14'-24'1169,"1"1"0,-12-15 91,18 25-451,-5 7-1438,-1 12 89,-7 1 270,-6 12 719,4-6 1,0 0-1208,-8 15 848,9-13 0,-1 1 450,-1 8 0,3 1-361,-5 13-89,6-7 0,2 0 0,10 4-180,1 2 450,24 1-90,-3-15-1170,17 13 630,-5-22 1,1-2-361,11 10 315,-6-10 1,2 0-181,1 4 0,-2-1 225,12 2 0,-9 3 1,-2 2 448,-12 0-179,7 4 720,-22 4-360,-8-14-44,-8 14 314,-28-15-361,11 4-409,-24-12 365,24-1 0,0-1-731,-18-3 551,15 1 0,-1-1-1844,-16-2 1529,11 0-2788,-15-5 3058,31-3 0,-10-10 0,20-2 0</inkml:trace>
  <inkml:trace contextRef="#ctx0" brushRef="#br0" timeOffset="121059">23904 14265 7533,'8'-14'1349,"3"-5"-719,2 11-361,1-4 271,11 24-360,-5 2-45,-6 10 0,-2 2-135,3 6-585,-5 6 1,-3 1 584,-5 0 0,-2-8 0,0 0 0,-7 8 0</inkml:trace>
  <inkml:trace contextRef="#ctx0" brushRef="#br0" timeOffset="121240">23904 13783 7533,'-3'-35'1019,"-1"-1"0,8 6 1,4 7-1020,2 17-900,26 18 541,-14 2 269,-2 6-450,3 22 360,-14-11-206,-2-7 0,-1 2 0,0 19 0,-6 1 0</inkml:trace>
  <inkml:trace contextRef="#ctx0" brushRef="#br0" timeOffset="121454">24295 13744 7533,'-4'-28'0,"0"0"0,-2-14 0,6 36 0,0 6 0,6 6 0,1 19 0,1 3-395,-3 17 395,-1-14 0,-2 0 1214,-1-7 1,0 3-346,2 16 1,1 7-1,0-4-2323,0-9 0,-1 1 1364,1 6 0,1 5 0,-1-2-90,1-11 0,-1-2 0,0-2-180,2 10 1,2 2-211,1 1 0,1 3 1,1-7 254,-3-15 0,1-1 135,5 13 0,2-6 172,3-19 1,-4-5 0,4-3-1</inkml:trace>
  <inkml:trace contextRef="#ctx0" brushRef="#br0" timeOffset="121987">24204 14251 7533,'-35'-13'2968,"4"0"-2878,24 6 450,13 1-181,8 6-179,12 0 180,23 0-270,-11 0-444,-8-2 0,2-1-186,6 2 0,-1 0 225,-8-1 1,2-1-256,8 0 0,4 1 1,-4 1 209,-11 0 0,1 0-180,8-4 1,4-2-1,-5 2 180,4 2 540,-11-6 0,-3 1-270,-13 6 90,-8-4 1799,-16 6-1619,8 0 540,-14 0-1,10 6-539,-6 1 798,5 6-528,-3 6-990,9-4 270,8 21-179,9-19 179,11 8-90,11-20 0,-2-5-378,10 0 917,-17-7 1,0-3 0,10-6 450,-1-10 0,-2-3-91,-3-2 630,-9 0 1,-3 1-540,-7 7-271,-13-2-269,-1 19 90,-11 12-270,5 25 90,-6 4-288,9-10 0,1 3 423,-1 11 0,2 1-846,2-11 1,0 1 800,-1 16 0,2 2-60,2-10 0,1 0 0,1-1-120,1 8 0,2 4 90,-2-11 0,2 6 0,0 2 0,0-1 0,-1-6-877,1 0 1,0-3-1,-1 2 854,1 4 1,1 5-1,-1-1 1,-2-4 22,-2-1 0,-3-3 0,1-2-315,2 3 0,-2 1 135,-3 3 0,-4 3 1,-1-7-91,-8 4-244,-19-10 0,-7-7 784,-9-20-292,7-7 0,-2-4 652,-1-5 0,3-5-540,12-1 0,0-2-30,-3 2 0,-2-2 0,4 0 299,3-8 1,2 0-180,-7 0 0,1 0 0,9-1 0,1-4-720,-5-7 0,-1-5 1,3 1 499,3-1 1,2-1 39,-1 0 0,-1-3 0,4 3 0,7 1 0,3 2 0,2-2 0,-1 1 0</inkml:trace>
  <inkml:trace contextRef="#ctx0" brushRef="#br1" timeOffset="123880">15425 8894 8941,'-6'-20'-428,"4"2"172,-4 10 50,6-3 253,0 10 194,0-5-172,0 6 144,0-6 8,12 4 61,-3-4-49,10 1 194,11 3-192,-1-9-837,16 9 677,-9-3 0,2-1-1092,-4 2 0,2 1 978,-4-1 0,3-1 1,1 1 8,12-3 0,3 1 0,-1 0-873,-7 1 1,-2 0 0,3 0 851,-2 1 1,2-1 0,1 1-1,2-1 16,-3 0 1,1 0 0,1 0 0,1 0 0,1 0-258,-5 1 1,0 1 0,1-1 0,0 1 0,0-1 0,1 0 291,1 0 0,0 0 0,0-1 1,1 1-1,-1-1 0,0 2-174,0-1 1,-2 1-1,1 0 1,0 0-1,0 0 1,1 0 156,1-1 1,1 1 0,-1 0 0,1 0 0,1 0 0,-1 0-20,-5 1 1,1-1-1,-1 1 1,1 0-1,0 0 1,-1 0-1,1 0 47,0 0 0,1 0 1,-1 0-1,1 0 1,-1 0-1,0 1 1,-1-1-14,5 1 0,0 0 0,-1 0 0,-1 0 1,1 0-1,-1 0 30,-1 0 0,0 0 0,0 0 0,0 0 0,-2 0 0,-2 1-53,8-1 0,-2 1 0,-1 0 0,2-1 41,-2 0 0,1 0 0,1 0 0,0-1 0,-2 2 25,3-1 1,-1 1-1,-2 1 1,0-1-22,-3 0 0,-2 0 0,0 0 1,1 0-91,-1 0 1,1 0 0,-1 0-1,-2 0 70,-1-2 0,-2 0 0,-3 0 0,0 2 1,-3-2 2,17-9 1130,-2 9-1041,-23-9-83,-5 9 1648,-17-9-1795,-12 4 239,-2-6-137,-9 5 1,-4 2 1902,-16-6-2034,15 8 0,-2 0 19,-4-2 1,0 1 26,-10 3 21,16 0 1,0-1 2651,-16 3-2658,9 0 83,2 0 53,14-6-221,7 4 105,11-9 221,-5 9 21,6-3 788,6-1-616,1-1-177,6-7-133,-5 7 445,9-4-363,-14 4-31,8-1 320,-5 3-369,-5 5-78,5 0 87,-6 0 3,0 0 87,0 11-251,-6-2 253,5 9-246,-10 1 359,9 1-363,-9 1 61,9 3 117,-4-3-58,6-1-171,0 4 187,0-9-17,0 9-65,0 2-114,0 2 209,0-2-118,6-2 26,-4-9 58,9 4 102,3-12-106,5 5 175,2-11-28,3 5-22,-4-12 68,6 5 4,18-17-3,-14 10-380,-6-1 1,2-1 205,2 0 0,0 1-544,-3 1 0,0 1 158,10 0 0,0 1 396,11 1 1,-1-1 0,-6-1 0</inkml:trace>
  <inkml:trace contextRef="#ctx0" brushRef="#br1" timeOffset="128347">16036 7620 19511,'0'-33'-3277,"6"7"462,1-10 2462,6 18 1042,0-12-715,6 17 828,1 0-50,6 0-691,6 0 1287,1 0-390,0 6-391,-5 1 0,-1 0 225,11-1-293,-2 3 1,1 1-978,7-3 593,-19 7 1,0 4-345,4 5 0,-3 4-490,0 15 189,-10 0 0,0 6 0,-6-2-271,-7-4 1,-4 0-507,0 19 1,-6 2 608,-7-8 1,-3-3-246,1-4 1,-3 1 543,-2-3 1,-3 3-1,1-4 253,-1 3 1,-3-2 232,0-7 0,-4 0 0,3-3 360,0-1 1,-1-2 277,-11 7 1,0-5 529,-4-6-202,1 2 179,24-18-390,12-6-906,1-7-872,6-13 177,6-7-1320,7-6 1420,7-1 341,0 7 0,3-2 150,5 2 1,4-3-40,-8 9 0,2-4 0,1 2 0,-2 2 174,12-8 1,0 4 249,-2 4 1,2 1-1,-7 6 1,2 6-1,10 2 1</inkml:trace>
  <inkml:trace contextRef="#ctx0" brushRef="#br1" timeOffset="128880">16751 6957 25498,'-33'-20'-3277,"7"1"0,-5 0 1472,16 10 1474,-10-8 355,12 10-40,6 0-416,1-5-1054,23 5 2371,5-6-539,2 9 0,3 1 337,15-3-535,-17 6 1,0 0 217,1 0 0,-1 0-1236,11 6 1679,7 1-329,-17 17-1438,-5-2-194,-8 10-751,-8 17 113,-10-11 1163,-1-13 0,-1 0 79,-5 1 1,-2-3 203,-19 14 269,13-11 1,0-2 515,-7-2 522,8 1 186,14-22 943,10 5-1975,31-17 793,-4 2-29,-5-1 1,2 1-780,3 5 1,-2 1-1,-4-3 1,-1 1-1,10 1 1,0 0-1</inkml:trace>
  <inkml:trace contextRef="#ctx0" brushRef="#br1" timeOffset="129151">17584 6931 22266,'13'-26'-3277,"-6"6"427,-1 7 2675,-6 7-843,0 6 2463,-6 0-542,-7 6-389,-2 7-1040,-3 1 712,-7 28 97,9-11-843,1-8 0,0 4 776,2 10 0,0 0-1263,0-12 1,-2 3 593,3 7 1,0 9 0,0 0 0,0-5-1187,-6 6 1,-1 0 1329,7-8 0,0 4 0,-1 1 0,0-2 34,-6 8 0,0-2 0,0-1 54,5-7 1,0-1 0,-1 2-236,0-4 1,0 1 0,-1 1 0,0-1 301,-1 2 0,0 1 1,-1-1-1,0-2 42,-2 1 1,-2-2-1,1 2 1,2-1-1,0 1 1,-1 0 0,1-3-1,0-4 1,0 0-1,0 1 1</inkml:trace>
  <inkml:trace contextRef="#ctx0" brushRef="#br1" timeOffset="130122">17519 7906 17427,'0'-33'-3277,"0"7"697,5 2 2449,-3 9 28,9-4 587,-3 12 67,11 1 321,-5 6-782,5 0 885,5 18-553,-2-8-284,-5 9 1,-2 4-126,-1 0-745,4 14 373,-11-12 0,-1-1-1012,2 14 842,-1-1 1,-1 6 0,-2-3-135,-2-10 1,-2 1 294,-3 13 1,-2 6-1,-5-6 279,-8-6 1,-4-5-364,1 2 1,-1-3 648,-2-11 0,-2-6 1118,-22-15-784,31-24 0,1-6-286,-4 13 0,3-2-514,11-14 0,8-7 0,2 5 407,10-13-159,-1 18 0,2-3 1,1 5-186,1 8 1,2 3 131,9-7 1,1 4 122,5 7 0,4 8 0,-13 5 0</inkml:trace>
  <inkml:trace contextRef="#ctx0" brushRef="#br1" timeOffset="131363">18208 7815 14578,'0'-20'-2962,"0"7"2005,0 7 343,0 6 1737,0 0-495,-6 6-386,5 7-400,-5 1-460,0 28 973,-1 6-1458,-2-4 0,-1 2 1169,3-8 0,0 0-493,0 2 1,1 3 138,-1-5 0,1 2 0,1-3-81,4-3 0,-1-1 281,-3 3 1,-2 3 0,2-4-75,3 11 8,-4-19 630,6-21-518,6-26 116,2-8-3,-1-3-417,2 7 1,0-1 572,-1-19-210,-2 16 0,1-2 50,2-4 1,-1 0-47,1-11 85,-3 12 0,1-1-262,2-2 0,-1 2 93,-3 8 0,-1 0-20,2-8 0,1 0-77,2 8 0,-1 2 163,1-12 176,10-2 1960,-6 19-1953,0 12 532,-6 1-184,4 18-371,-3-3-22,-1 9-352,-1 19 40,-6-13-362,6 25 399,-6-23 0,1-1-1440,11 18 1228,-12-15 1,1 0 250,8 4 1,0-1-13,-5-6 0,0 0 100,5 7 1,1 0 49,2 0 1,0-2 69,10 13-6,-7-14 0,2-1 29,-1-8 1,0-1-344,5 14 1,10-1 0,-11-7 0</inkml:trace>
  <inkml:trace contextRef="#ctx0" brushRef="#br0" timeOffset="131528">18195 8310 7533,'-15'-42'-270,"4"5"270,28 30 90,11-4-225,-1 9 0,4 2-741,4-5 0,2-1 876,8 5 0,1 0 0,-8-4 0,-1-1 0,1 2 0,-1 0 0</inkml:trace>
  <inkml:trace contextRef="#ctx0" brushRef="#br1" timeOffset="131905">18780 7828 8711,'0'-28'133,"0"0"1,6-20 169,7 41-9,1 1-290,5 6 166,0 12 3,1-3-342,0 15 78,-4-4 1,-1 3-553,-4 3 1,-1 3 642,6 15 0,0 2-1625,-5-8 1,-2-1 1519,1 1 0,-1 0-55,-2 6 0,-1-1-828,-2-10 1,-1-1 890,4 7 0,-2-1-263,-4-2 0,0-4 242,5 6 98,-6 5 456,-6-24-497,-2-6 118,-5-6 2415,-12-13-2259,10-3-121,-10-10 250,7-11-303,3 7-5,2-20 31,7-2 841,5 16 0,2-1-957,2-1 0,0 1-256,-3 3 0,1 2-130,17-13-530,2 7 543,8 9 444,3-3 1,7 18 0,2 1 0</inkml:trace>
  <inkml:trace contextRef="#ctx0" brushRef="#br1" timeOffset="132328">19392 7997 15587,'0'-49'-3277,"5"7"2681,-3 29 195,3 6 295,1 2 161,-5 5 19,5 5-230,-6 2-463,0 12 779,0 1-152,0 0 13,0 17-265,0 3-1139,0 8 914,0-3 210,0-19 169,6 4 179,-4-14-25,9 9-268,-3-13 203,4-4 143,2-3 743,10-5-506,-8-11-389,9 2 263,-1-27-63,-8 13-99,-4 2 1,1-1-132,5-17-1428,-9 10 1462,3-7-425,-12 15 261,0 1-262,0 7 268,0 7 185,0 12 20,0 7 17,-6 19-89,4-3-40,2 14 341,19-4-764,-3-4 585,1-15 1,2-3 263,20 10-139,3-7-36,-17-13 0,1-1-39,5-2 0,0-3 43,-6-3 0,0-1 63,7 1 0,0-4-589,-3-10 0,-2-4 506,10-10-92,-18 9 1,-1-3 26,-6-3 0,-5-1-1103,-6-9 839,-1 11 1,-7 1-14,-20 4 1,-7 5 166,6 4 1,-3 2-1,-2 2 1,-4 2-1,0 1 1,-9 2 0,0 0-1</inkml:trace>
  <inkml:trace contextRef="#ctx0" brushRef="#br1" timeOffset="144564">21551 7803 11542,'-8'-28'-2582,"2"3"2714,6 12-397,0 6 250,0-5 215,6-1-67,-4 5-399,21-15 232,-13 20 501,26-14 124,-20 15-230,20-4 116,-20 6-61,14 0-249,2 18-1,-3-3-273,-1 14 1,-1 3-473,-3 7-514,-6-7 1,2 5 0,-4-3 511,-7-7 0,-1 1 372,6 15 1,2 7 0,-4-5-288,-6-9 1,-2-1 354,2 1 0,0 5 1,1 0-1,-3-7 55,-3-4 1,-1-2 37,4 23 0,-2-7-61,-2-26 1163,0-1-646,3-38 0,0-12-224,-1-3-61,0-2 1,0-8-1,0 4 0,-2 14 0,0-1-83,0-13 0,0-6 0,0 5-919,0 9 0,0 1 980,0-12 1,0-4-818,0 10 0,-1-2 0,2 4 191,1 4 1,1 0 1,0-6 1,0-4 0,4 11 347,14 7 297,5-4 1,5 29 0,2 0-1</inkml:trace>
  <inkml:trace contextRef="#ctx0" brushRef="#br1" timeOffset="145119">22772 8089 18900,'0'-50'-3277,"0"8"853,0 29 856,-5 0 1053,-2 0-377,-6-11 695,0 8 256,-12-26-1102,9 25 1209,-4-7 1,-2 0 369,-1 6-177,-6 4 0,-3 4 503,1 16-244,-8 10 0,0 5 455,6 11-886,12-5 1,-1 6 0,4-3 296,2 12-486,10-10 0,1 6 1,5-6-342,12 9 206,7-3 0,6-4-509,12-17 598,8-2 1,2-6 150,0-15 90,-15-2 0,3-2 0,-5-3-75,9-17 61,-7 0 0,-3-2-1388,-8-10 1233,-8 20 0,-1-1-753,-2-8 1,-1 1-267,-1 3-8,-3-1 0,-4 3-525,-3 16 407,-21 3 1113,19 13-80,-12 15 0,-2 4 219,7 7 526,1 1 1,1 0-577,4 7 1447,5-2-1235,12-14 0,4-1 138,9 6-633,18-9 1,5-4 576,-21-9 0,1-3-309,11-2 0,5 0 0,-5-3 1,-11-3-1,-1 0 0,12-1 1,1 0-1</inkml:trace>
  <inkml:trace contextRef="#ctx0" brushRef="#br1" timeOffset="145623">23618 8167 14758,'33'-35'-891,"-12"13"0,2 2 1219,3 5 1,0 2-87,-4 0 0,-1-1-661,5-4 0,-3 0 342,-9 2-194,-8-20-326,-19 14 317,-9 3 1,-4 1-96,-13-4-319,-5 8 1,-4 3 677,14 7 1,-1 1 110,-2 0 0,-3 0 1,3 3 110,0 4 0,2 4 12,0 0 0,-2 3 1,6 2 625,-8 17-598,15-3 0,4 1-238,9 1-195,11 9-93,15-16 0,5-1-107,6 3 216,12-4 1,3-4 79,-15-11 1,-1-2 60,8 1 0,3-3 128,11-7 1,-1-5 129,-15 2 0,0-4-164,5-6 0,4-5 0,-6 0 177,-10 2 0,-4-3-269,2-11 0,0-8 0,-5 4-92,-8 12 1,-2-1-50,-2-5 0,0-7 0,0 0 0,-3 6-127,-1 2 1,-2 1-11,1-7 0,0-5 0,0 6-947,0 11 0,0 3 810,0-5 0,0 2-235,0-5 142,0 12 206,-6 7 373,5 7-149,-5 18 1122,0-4-736,5 17 206,-11 18-376,9-11 1,-1 3 319,1-1 0,-1 1-355,1 3 1,1-1-86,1-7 1,2-2 163,1-1 1,1-1-210,0 6 1,1 0-94,2-2 1,1-1 167,-1 4 1,1-1-170,2-2 0,1-1 161,5 9 0,2 0-63,-3-10 1,1 0-3,9 13 1,1-1 173,-10-15 1,-1-1-385,2 1 0,0 1 287,-3-1 1,-2-1 0,4 12 0,-6-11 0,1 0 0</inkml:trace>
  <inkml:trace contextRef="#ctx0" brushRef="#br1" timeOffset="145806">24346 7946 12851,'-14'0'783,"3"5"-977,11 8-829,5 7 87,-3 1 467,6 5 1,1 1 11,-1 6 342,2-6 0,0 2 23,-1 3 0,0-3 0,6 4 1,-5-5-1,-1-1 0</inkml:trace>
  <inkml:trace contextRef="#ctx0" brushRef="#br1" timeOffset="146014">24360 7451 17954,'-11'-26'-1639,"0"0"1,-6-7-1639,17 59 2449,-4 7 0,2 2 713,6 13 0,-2-9 0,3 1 0,5-17 1,0 0-1</inkml:trace>
  <inkml:trace contextRef="#ctx0" brushRef="#br1" timeOffset="146486">24984 7971 12745,'39'-20'-1441,"-18"7"1069,8 2 818,-14 3-331,5-5-31,-7-6-262,-7 5-201,-6-5-158,0-5 68,-6 8 41,-7-9 78,-13 6 233,-2 11 2,-3-9 178,-13 15 291,-4-4-350,19 10 0,-1 4 354,3 3 1,2 4-119,4 3 0,3 4-105,3 6 0,5 2-166,4 0 1,4-1-439,4 19 131,11-4-203,17-7 172,-1-14 256,10 7 110,-12-22 1,1-3 61,-4 0 0,1-2 238,8-5 0,-1-2 286,9-11-125,-6-11-125,-20-11-418,4 8-183,-12-14-62,-1 4-723,-6-7 738,-3 19 0,0 1-380,-4-8 207,0 3 130,-5 24 501,10 1-330,-4 6 1244,6 18-1027,0-3-18,0 17 251,6 12-82,3-21 0,1 1-199,0 9 1,2 0-105,9-1 0,1 0 145,-4-1 0,-1-2-1194,3-8 0,-1-2 919,7 17 24,10-10 322,-18-10 1,18 7-1,-16-16 1</inkml:trace>
  <inkml:trace contextRef="#ctx0" brushRef="#br1" timeOffset="146870">25452 7776 12631,'0'-41'-3042,"0"10"2207,12 37 1471,-4 14-837,11 7 632,-12 0-66,11 9-329,-10-7-472,5 10 575,-6-15 0,-2 1-739,2 23 397,-3-14 0,-1 2-120,3-2 0,0-1-6,-5-3 1,-1-1-1286,6 16 1299,-6-19-54,6-13 247,-5-7-42,5-6 760,0-18-584,1-15 70,-1 8 1,1-3-137,-1-7 1,1-1 267,3 2 0,-1 1-511,-5 3 1,1 1 292,12-16 258,-4 2-1765,1 20 1783,5-8 132,0 24 11,1 1 294,0 12-103,11 13-91,-4 14-589,-4-8 1,-1 2 133,-7-3 0,-1 0-25,1-2 1,0 1-45,10 20-478,-9-8 16,8 4-553,-11-2 960,0-9 1,0 3-1,0-5 1</inkml:trace>
  <inkml:trace contextRef="#ctx0" brushRef="#br0" timeOffset="147186">26727 7828 7533,'27'-34'-180,"0"-1"0,-1 8 0,-2 5-180,-4 5 180,-7 15 0,-8-10 630,-10 5-90,-14-11 270,-8-3-361,-7 7-179,-3 2 90,-8 12-3457,3 0 3003,14 0 0,0 0 364,-1 3 0,0 0-432,4 0 1,1 1 296,-4 4 0,-1 3-57,1 6 1,0 4 56,3 4 0,1 3 0,-4 9 0,4 4-45,8 1 1,6 2 89,4-4 0,6-1-621,5-5 1,3-3 620,0-4 0,4-3 0,14-1 0,3-2-90,-10-3 0,1-1 90,13 3 0,2-3-225,-4-3 1,2-2 524,5-1 1,3-1-526,5 0 0,1-2 225,-9-3 0,-3-2 0,-5 0 0,-3-1 0,5-2 0</inkml:trace>
  <inkml:trace contextRef="#ctx0" brushRef="#br0" timeOffset="147714">26909 8257 7533,'26'-20'899,"5"2"-809,3 10 90,10 3-868,-17 4 1,-1 2 687,15-1 180,9 0-180,-6-6 0,-2 4 0,-17-2 0,1-3-180,2-2 0,0-1 135,2-2 0,1-4 0,5-11 0,0-2 45,-8 11 0,-3-1-45,-4-8 0,-4-1 90,-3 3 0,-4-1-129,-4-1 0,-3-1 84,-1-5 0,-4 1 0,-12-8-180,-12 9 0,-17 18 0,13 6 180,-14 1-90,1 12 270,6 1-180,-7 12 0,21-7 0,2 2 90,6 7 0,1 3 45,-6 4 0,3 3-183,8 7 0,3 2 183,-1 3 0,3-1-1105,8-7 0,3-2 1014,-4 2 1,3-2 45,13-3 0,4-2 0,-5-6 0,0 0-45,6 3 0,4-2-262,10-1 1,4-6 126,0-5 0,4-5 30,-5 0 0,3-1 1,1-4-219,-1-6 0,0-4 1,-1-3 217,-2-1 0,-1-3 0,-2-1-421,4-6 0,-5-2 256,-6 3 0,-7-1 225,-10-9 0,-8 1 0,-13-3 0</inkml:trace>
  <inkml:trace contextRef="#ctx0" brushRef="#br1" timeOffset="148787">21654 9142 14758,'19'-32'-1735,"-4"16"1170,3-1 183,7 17 865,-4 0-448,11 6-44,-5-3 0,1 1-1446,11 3 1485,-7-1 0,4 0 250,6-5 0,3-1-197,-6 3 0,3 2 1,3-1-562,-2-3 0,4-1 1,0 0-1,-1 0 473,-3 1 1,-1 1-1,0 0 1,0-1-418,2-1 0,-1 0 0,2 0 0,0 0 418,-4-1 1,2 0-1,1 0 1,-1-1-1,-2 1-270,2-1 1,-3 1-1,1-1 1,3 0 295,0-1 0,3 1 0,1 0 0,1-1 1,0 0-110,-5 0 0,1 0 0,1-1 0,-1 1 0,0 0 0,-2 0 95,3 0 0,-2 0 0,-1 1 1,1-1-1,3 0 7,-3-1 1,1 1 0,1-1 0,2 1 0,-1-1 0,1 0 0,-1 1 50,1 0 0,1 0 1,0 0-1,-1 0 0,1 0 1,-2 1-1,0-1-46,2-1 0,-1 1 1,-1-1-1,1 1 1,0 0-1,1-1 34,-1 2 0,1-1 1,0 0-1,1 1 0,0-1 1,1 1-1,-1-1-8,-3 0 1,0 0 0,1 0 0,1-1 0,-2 1 0,0 0 0,-1 0 0,-3 0-17,3 0 1,-3 1 0,-1-1 0,0 1 0,1-1 0,2 0-8,-4 0 1,3-1 0,0 0 0,1 0-1,1 0 1,-1 0 0,-1 0 0,-1 1 40,2-1 1,-1 1-1,0 1 1,0-1-1,-1 0 1,-2 1-1,0-1-27,7-1 1,-2 0-1,-2-1 1,2 1-1,1 0-8,1 1 1,2-1 0,1 1-1,0 0 1,0 0 0,-3 1 56,4 0 0,-1 0 1,-1 1-1,-1 0 1,-2-1-140,2 0 0,-2-2 0,0 1 0,1 1 81,-6 1 0,1 1 1,0 0-1,0 0 0,-2 0-71,4-2 0,-1 1 0,-2-1 0,-2 1-470,-2 1 0,-3 0 1,2 0 121,6 0 0,1 0 1,-3 0-248,2 0 1,-4 0 305,-9 0 1,-2 0 15,5-3 1,-4 0 1011,-3 1-1433,-13-4 1797,-7 1-988,-17 3 3036,-3-3-3195,-30 5 330,2 0 196,17 0 0,-2 0-366,-12-3 0,-2 0-1426,9 2 1,0 0 1368,-11-2 1,-4 0 15,6 3 0,-1 0 1,2 0-1196,-2 0 1,0 0 1127,1 0 1,-3 0 0,-1 0 5,2 2 1,-1 0-1,-1 0-401,-3 0 1,-1 1 0,-2-1 406,12 1 0,-2 0 0,0 0 0,0-1 0,2 1-243,-3-1 1,2-1 0,0 1-1,0 0 236,0 1 1,0 0 0,-1 0 0,-1 0 8,2-2 0,-2 0 0,0 1 1,0-1-1,2 1-43,-1 1 1,2 0 0,0 0 0,-3 1 42,-2-2 0,-1 1 0,-2 0 1,-1-1-1,1 1 20,4-1 0,0 0 1,0 0-1,-1 0 0,0 0 1,-1 1-16,-3 0 0,0 0 1,-1 0-1,-1 0 1,0 1-1,-3-2 2,6 1 0,-2-2 0,-2 1 0,0 0 1,0 0-1,0-1 0,2 1 0,1 0 14,1 0 0,2-1 0,0 1 1,1 0-1,1 0 0,-1 0 1,1 0-16,-6 0 1,1 0 0,0 0 0,1 0 0,-1 0 0,0-1 45,1 0 0,-1-1 0,0 0 1,0 0-1,2 0 0,2 1-11,1 0 0,2 0 0,2 0 1,-1 1-1,-3-1 11,1 0 0,-3 0 1,0 0-1,-1 0 1,1 0-1,1-1 7,-4 1 0,1-1 0,0 0 0,1 0 0,2 1-36,-3 0 0,3 1 0,1-1 0,-2 1 68,5-2 1,-1 0-1,-1 0 1,2 0 0,0 0 42,-4-2 0,1 1 1,1-1-1,3 1-53,4 1 1,2-1 0,-1 0-3,-8-1 0,-1-3 0,3 1 17,0-2 0,4-1 595,-7-8-566,0-3 1488,31-1-1616,5 4 2117,13-3-2821,14 11 553,19 1 66,1 6 1585,5 0-1495,-12 3 1,2 0-897,-10-3 1,1 1 1003,11 5 1,2-1-29,9-4 1,2 0-564,-11 4 1,1 2-1,3-2 496,0-3 1,4-2-1,2 0 1,0 1-9,-7 2 1,1 0-1,1 1 1,1 0-1,2-1-264,0-1 1,2 0-1,1-1 1,0 0-1,0 0 1,-2 0 277,-4 0 0,-2 0 1,0 0-1,0 1 0,0-1 1,2 0-138,-2 0 0,0 0 0,0 0 1,1-1-1,1 1 0,0 0 1,1 0 172,-1 0 0,1-1 0,1 1 0,0 0 0,1 0 0,-1-1 0,-1 1 0,-2 0-50,8-1 0,-2 0 0,-1 0 0,0 0 0,1 1 0,3-1 38,-5 0 1,1 1-1,2-1 1,0 1 0,1 0-1,-1 0 1,0 0 0,0 0-23,-3 0 0,0 0 1,-1 1-1,0-1 1,1 1-1,-1-1 0,1 1 1,0-1 20,1 0 1,1 0 0,-1 0-1,1 0 1,0 0 0,1 0 0,0 0-1,1 1 12,-4-1 1,1 1 0,1 0 0,0 0 0,1 0 0,-1 1 0,0-1 0,-1 0 0,-1-1 0,-1 1-25,1-1 0,-2 0 1,0 0-1,-1 0 1,0 0-1,-1-1 0,0 1 1,0 0 13,4 0 1,0 0 0,0 0 0,0 0 0,-2 0-1,0-1 1,-1 1 9,8-1 1,-1 0-1,-1 0 1,-2-1 0,-2 2-57,-1 0 1,-2 1-1,-1-1 1,1 1 38,-2-2 1,1 0-1,1 0 1,-2 0-1,-4 1 189,6 3 0,-4 0 0,-4-1-208,3-2 1,-5 0 0,-2 3-1,-8 3 1,-17 1 0</inkml:trace>
  <inkml:trace contextRef="#ctx0" brushRef="#br0" timeOffset="165543">2991 11404 7263,'10'43'1439,"-5"-13"-1169,14 8 0,3 2-1647,-10-17 1,0 1 1376,4 12 0,-1 3 135,-1 1 0,-3 1-225,-3-8 0,-1 4 157,-1 1 1,1 5-1,-1 1 1,-1-4-248,0 7 0,-1 1 112,-2-4 1,0 5 0,0-1-1,-3-6-22,0-3 0,-5-4 60,-5-2 0,-5 0 1,1-6 208,-11 6-89,-19-25 0,-5-9 90,7-1-30,5-12 0,-6-6 0,6 0-15,13 5 0,1-3-345,-12-11 0,-3-7 0,5 4 165,13 8 0,2 1 45,-3-4 0,-2-1 0,3 3 0,-6-10 0,-5-2 0</inkml:trace>
  <inkml:trace contextRef="#ctx0" brushRef="#br0" timeOffset="165842">2718 11404 7533,'-17'-29'1638,"0"1"0,-8-14-1136,37 42-413,3 2 46,11 3 0,3 1-135,9-4-1093,-2 0 1,7 1 0,-3-2 425,-2-3 0,2-2 419,2 0 1,6 0 0,2-1 0,-6-1-463,-4-1 1,-3 0-1,2-1 620,0 1 0,3-1 0,1 0 0,-4 0-62,2-1 0,-2 0 1,0 0-1,2-1 0,0 0 1,-1-1-1,-1 0 1,0 0-1,0 0 0</inkml:trace>
  <inkml:trace contextRef="#ctx0" brushRef="#br0" timeOffset="167151">11835 9986 7533,'-6'-26'180,"5"-6"-270,-5 16 180,0-1-450,5 23 450,-5 7 90,6-4 359,0 19-359,0-17 270,6 36-360,-5-28 0,7 13 0,1 1 90,0-1-90,6 7 0,1 1 0,-1-1-340,-3-8 0,1-1 160,0-7 0,-1-1 90,4 14 45,1-10 0,2-3-45,-3-7 810,20-10-720,-20-21 89,3-10 1,-2-5-360,-7-9 360,5-3 0,-1-1-629,-11 4 179,6 5 0,-1 2 90,-7 9 90,11-2-270,-11 13 270,11 17 0,-10-4 450,9 24-360,-3-4 0,4 11 360,7 12 319,1-14-544,1 3 0,2 0-45,7-1-149,-9-7 0,2-1 104,-2-9 0,1-4-473,14 4 608,9-4-90,-20-15 0,-1-3 180,6-8-181,-5 4 1,0-4 0,-8-8 0,-2-3 90,0 5 0,-2-1-135,1-9 0,-3-2 90,-4-4 0,-2-1-180,0 7 0,-2-1-45,-5-8 0,-3-4 0,0 5-626,1 6 0,-2 2 671,-7-17 0,-4 5-1484,-9 16 1505,4 8 0,-8 30 1,9 11-1</inkml:trace>
  <inkml:trace contextRef="#ctx0" brushRef="#br0" timeOffset="169757">20796 15981 7533,'0'-33'270,"6"-11"89,-5 15-269,5-2-180,0 12 270,1 12 90,6 1 0,-6 6 0,5 11-270,-5-2 270,12 33-360,-11-18 45,4 14 0,-1 3 135,-8-1-45,9 8 0,0 1-1251,-4-3 1251,1-15 0,1 0-225,3 12 180,0-14 0,0 3-459,0-7 459,0-17 387,6-8-207,-4-14-90,-2-12 90,-2-17-90,-10 7-45,2-6 0,0-2 605,-3-3-920,0 3 1,0 3 89,0 10-360,0-5 360,0 34 180,0 33 90,6-5 45,2 18 0,3 2 45,5-11-60,-2-4 0,3 4 0,-1-5 574,9 3-469,7-4 0,2-3-135,-2-12 224,4-11 1,0-6-225,-4-11 225,0-16 0,-3-6-225,-12-6-944,-4 3 1,0-7 0,-4 5 718,-7 12 0,-1 0 105,3-13 0,1-7 0,-3 7-510,-8-7 360,6 10 1,-1 6-991,-5 19-1168,0 8 2338,5 19 0,-5 13 0,6 7 0</inkml:trace>
  <inkml:trace contextRef="#ctx0" brushRef="#br0" timeOffset="170002">22057 15630 7533,'-6'-25'494,"-1"1"1,-5-7 45,-8 62-270,6 0-61,3 0 1,-2 6 0,1-2-1150,1-2 0,-1 2 976,1-2 0,-1 6 0,-2 4 0,2-2 0,1-4-506,-1 3 1,2-4 0,0 6 417,0-6 1,0 7 0,-2 3-1,1 2 1,0-2 0,1-2 0,1-6-580,0 12 1,1-6 0,0 3 576,-1-5 0,0 3 0,-1 2 0,2-2 1,1-5-7,4 2 0,1-5 0,0-2-71,-4 7 1,0 0-110,6-4 0,0 1 1,-1-5 239,-5-7 0,0-1 0,3 5 0,-1-2 0,-9-3 0</inkml:trace>
  <inkml:trace contextRef="#ctx0" brushRef="#br0" timeOffset="170357">22448 16215 7533,'28'-32'149,"0"0"1,-2 5 0,-10 7 210,-16 14-180,-7 6 0,-18 0 180,-14 0-180,-3 6-774,15-4 0,-2 3 639,-6 6 0,1 2-1149,5-2 1,0 0 1193,-6 4 0,0 2-90,0 1 0,3 2-239,12-3 0,1 0 239,-10 2 0,2 1-147,10 5 1,3-1 236,-8 7-315,23 2 0,8 0 225,10-1-240,10-9 0,9 1 1,-2-5 14,-8-6 0,1-1 45,14 7 0,6 3 0,-8-4 45,-15-8 1,-3-1 89,13 8 0,-5 2-45,-12 6 407,-12-9-407,-13 8 180,-26-11 0,-4 0 655,9-9 0,-2-1-610,-3 4 0,0-2-273,7-4 1,0-1 227,-9 3 0,0 0-315,7-3 0,2 0 21,-17 0 204,-1-6 0,22-1 0,2-6 0</inkml:trace>
  <inkml:trace contextRef="#ctx0" brushRef="#br0" timeOffset="170641">22525 16475 7533,'7'-25'674,"0"-1"1,6-4 134,1 7 1,2 4-630,1 11 180,19 8-450,-21 8 180,10 17 90,-5 18-270,-6-11-359,-4 6 0,-2 2 359,-5-15 0,1 0-180,2 22 0,1 0 180,-3-20 0,-1-2-45,1 14 0,-2-5 45,-2-17 1,0 12 125,0-28-126,0-1 360,-6-47 90,4 12-1296,1-1 1,-2-9 0,2 6 1114,0 10 1,2 0-30,1-11 0,2-6 0,1 5-1051,1 10 1,3 3 450,5-10 1,3 1 316,-1 10 1,2 3 0,3 4 0,2 0-1,0-3 1,0 1 0</inkml:trace>
  <inkml:trace contextRef="#ctx0" brushRef="#br1" timeOffset="172908">29171 7516 15870,'-27'-11'-2654,"-3"2"1958,4-15-300,4 9 1473,3 2-328,37 13 652,11 30-1359,5-5-67,-18-5 1,-2 3 557,3 10 0,-3 1 168,3 8 51,-3-9 1,2 7 0,-4-5 329,-2 13-283,0-15 1,1 5 0,-3-7-116,-5 4 311,5 3 1,-5-11 960,-8-29-1105,3 5 23,-1-29 1,1-14 38,2-2-926,1 6 0,1-6 0,0 6 601,6-7-157,-4-6 0,4 2-736,17 15 1149,-9 1 162,20 61-1127,-20 3 539,-2-3 0,1 5 0,-2-3 21,-5-8 1,1 0 106,7 7 1,3 4 0,0-5-71,2-3 1,0-3-85,-4 2 0,2-6-226,21-14 777,-35-34 1,-7-12 9,5 2 1,-1-3 0,-1 0-510,-2 5 1,-2 1 0,0-2 53,-1-1 1,0-3-1,0 0 1,2 5-158,5-9 0,5 4 405,8-2 1,7 6 0,0 11-1,4 10 1,8 16 0,-1 1 0</inkml:trace>
  <inkml:trace contextRef="#ctx0" brushRef="#br1" timeOffset="173161">30329 7243 7991,'-39'-21'520,"0"-1"1,3 0-1,7 9 620,16 19-947,8 18 1,3 5 2,-4 13-924,6-1 1,1 9 0,-2 4 603,-2-11 0,-2 4 0,-2 1 0,1 3 0,-2 1-286,3-11 0,-1 2 1,-1 1-1,1 1 1,-1 0-1,0 1 0,-1 0 1,1 0 179,-1-3 1,0 2-1,0 0 1,-1 0-1,0 0 1,1 0 0,-1-1-1,1-2 1,0 0 51,-2 8 1,1-1 0,0-2 0,0-1 0,0-1 0,0-4 0,-2 7 0,-1-3 0,2-4 0,2-7 0,1 10-1</inkml:trace>
  <inkml:trace contextRef="#ctx0" brushRef="#br1" timeOffset="173708">30212 8426 9006,'-14'-28'62,"2"-1"-101,18 27 162,-4-4 353,27 1-241,-24 3 178,30 14-433,-32 4 21,14 27 110,-15-14 60,3 11 1,1 4-332,-2-11 0,-1 0 24,1 5 0,-1-2 198,3 12-112,0-47 59,-5-8 177,5-13-291,-3-7 0,0-1 249,4-6-239,-1-4 1,1-1-99,12 1 71,7 10 234,-4 26-133,-4 24 1,0 10-66,-5-1 1,1 1 181,5 3 0,1-2 90,7 0-235,-8-30 360,-13-41-215,-6 9-175,0-8 606,0-7-226,0 25-271,0-21 26,0 37 216,0-9-184,6 30-214,1-2-52,0 10 0,-1 2 31,1 4-107,-1-4 1,0-1-161,1 7 384,6 4 1,6-10-1,1-3 1</inkml:trace>
  <inkml:trace contextRef="#ctx0" brushRef="#br1" timeOffset="174008">30745 7946 12331,'-31'-7'37,"-1"1"0,1 2 0,8 0-264,16-2-323,1 6 765,6-5 612,11 3-1286,4-4-442,34 12 442,-21 0 1,0 1 17,-1-1 0,0 3-232,9 9 0,-5 6 113,-7 18 478,-7-22 1,-3 1 553,-14 15-334,-8-23 54,-5-5-55,0 3 741,0-9-32,0 3-320,6-5-1297,31-17 854,-6 13-1239,26-19 1152,-1 15 1,-7-4-1,-11 5 1,1 0 0</inkml:trace>
  <inkml:trace contextRef="#ctx0" brushRef="#br0" timeOffset="174574">31642 7854 7533,'0'-34'389,"0"-1"1,1 6 0,-2 3 60,-4 1 269,3 17 451,-20-10-721,6 17-449,-34 7-90,20 3-270,-3 15 1,-1 5-1436,3-2 1750,8 3 0,2 1-225,4-8 1,4-1 89,3 20-315,-3-3 0,3 1 226,8 1-1,11 4 0,5-1 90,5-11 210,1-8 0,5 4 0,-3-4-120,9 12 0,-10-10 0,1 3 0,-4-2 0,-1 19 0,-5-16 0,0 4 0,-7-4 270,-15 9 135,-8 1 0,-7-4-225,4-23 0,-4-3 67,-11 2 0,-6 0 0,4-3-484,7-6 1,0-1 460,-13 1 0,1-2 38,13-7 0,4-2-26,-4-2-1124,19-18 1,8-5 1001,14 3 0,8-2 0,5 2 0,17 2 0</inkml:trace>
  <inkml:trace contextRef="#ctx0" brushRef="#br1" timeOffset="174825">31668 8257 8059,'-20'-17'786,"0"0"1,-6-14 291,9 19-561,15 4-125,-4 3 381,18 5-979,26 11 277,-6 3-329,1 9 0,0 4 339,-3 4-623,-4 10 1,-3 2 436,-1-3-456,-11 6 0,-3 0-1019,-2-7 1760,-4-11 0,-4-1-54,-10-7 324,-2-7-180,-7-7 0,-9-24 179,14 3-224,2-24 0,4-6-225,4 18 0,4-3-243,5-8 1,2-8-1,3-2 1,0 5-1,1 8 1,1 3-1,1-2 1,3-6-1,1-1 1,-1 1-1,1-1 1</inkml:trace>
  <inkml:trace contextRef="#ctx0" brushRef="#br1" timeOffset="176160">27585 4057 14971,'-13'-18'-1725,"6"3"1715,-5-4-480,5-5 1240,0 8-443,1-3-27,6 13 192,17 6-1025,17 23 149,-4-11 46,-4 21 1,-4 5-142,-6-4 461,-6 4 1,1 8-1,-2-4-189,-4-13 0,-1 1 281,1 5 1,1 6 0,1 1-1,-2-4-83,-1 11 0,0-4 206,2 4 0,1-4 509,2-14 1,-1-14 190,-5-24-30,9-21 0,0-5 139,-4-9-1394,0 5 0,1-7 0,-1 5 627,-4 11 1,1 0-83,2-8 0,2-4 1,-2 6 590,1-11-450,4 13 0,1 3 817,-5 14-1498,21 9-289,-13 15-89,8 15 1,1 5-531,5 4 587,-7-5 1,4 6 0,-4-5 120,-6-8 0,-1-1 41,11 11 1,2-2-211,-8-14 0,1-4-250,1 0 1,1-1 247,24 3 1205,-11-8 38,-12-16 2312,-16 2-918,14-33 51,-20 6-1995,4-11 0,-2-4 705,-8 17 1,0 0-98,0-11 0,-1-4-494,-4 7 0,-1-2 0,1 3-4,2-3 1,2 1-403,-3 3 1,0-3 0,3 6 330,5 9 1,4 6 0,8-3-1,8 12 1</inkml:trace>
  <inkml:trace contextRef="#ctx0" brushRef="#br1" timeOffset="176510">29236 3680 15741,'-20'-6'-1408,"2"5"2025,11-11-1458,1 11 764,0 7 1977,4 8-1531,-6 19 1,-1 6-44,5-13 0,-1 3-990,-4 12 1,-4 10 0,0 2 0,1-6 970,1-5 0,1-4 0,-1 6-215,0-4 0,-2 6 0,0 4 0,-2 1 0,1 0 1,1-3-1,1-6-338,-1 4 0,2-6 1,0 1-1,-2 6 339,1-5 0,-2 5 0,-1 3 0,-1 2 0,1 0 1,-1-2-1,2-3 0,2-7-193,-1 2 1,2-5-1,-1-2 1,-1 6 123,0-2 1,-2 5-1,-1 3 1,-1 0-1,2-1 1,0-5 0,4-5 49,-2 4 1,3-7 0,-1 3-114,-2 3 0,-1 5 0,2-3 0,4-6-354,5-8 0,4-4 165,1 25 0,16-35 1,2-1-1</inkml:trace>
  <inkml:trace contextRef="#ctx0" brushRef="#br1" timeOffset="177043">29133 5097 14140,'-27'-19'-754,"0"0"1,3-1-1,3 1 325,1-3 654,14 5 250,14 22-1241,21 26 531,-5-1-943,1 9 1,-1 1 753,-1 1 650,-4 4 0,-1-1 310,-4-10-289,-2 0 1,0-2-286,-3-14 581,2 11 363,-11-34 105,0-2-420,0-18 0,0-5 32,0-5-488,0 3 1,0-2 164,0 8 1,0 1 1754,0-12-1910,2 0 0,2 1 308,4 5-819,11-13 485,-5 31-113,16 37-1355,-14-6 823,3 20 1,-2 2-205,-7-5 359,8 5 0,-1-2 267,-13-14-248,20 13-383,-17-59 526,0 9 679,-1-21 0,-1-4 225,2 4-447,-1-5 1,2 1 648,5 11-770,-4 2 1,1 3 127,4 13 331,11 15-1279,-11 10 298,-1 15 1,-1 4 82,2 5-595,-5 9 1,0-1 575,5-7-86,-8-4 1,1-2-304,6-12 478,6 2 1,-5-25-1,5-8 1</inkml:trace>
  <inkml:trace contextRef="#ctx0" brushRef="#br1" timeOffset="177327">29744 4370 11581,'-35'-28'-1140,"5"3"2141,23 1-209,7 8 14,20 0 0,7 2-44,14-1-1855,-8 9 1,7 2 0,-3 1 354,-7 1 0,0 4 280,5 8 0,3 6 0,-7 0 733,-9-2 1,-5 5-397,-1 18 0,-3 9 0,-6-3 112,-7-10 0,-7 0-425,-3 4 1,-4 6 0,-1-1 0,-1-6 623,-3-3 1,-2-3 21,-6 6 0,-4 2 0,4-9 736,-5-4 311,1-2 1426,39-30-2218,18-15 1,8-4-342,-6 7 0,4-1-269,-3 0 1,5-3-1,2-3 1,1 1 0,-3 3-1,8-4 1,-1 2 0,2-1-1,-5 2 1,0 1 0,0-1-1,-1 1 1,1-1 0</inkml:trace>
  <inkml:trace contextRef="#ctx0" brushRef="#br1" timeOffset="258819">28131 9480 8775,'-21'0'270,"3"0"-180,18 0 90,0-6 219,0 5-134,6-5 11,-4 6-326,9 0 230,-4 0-540,0 0 180,5 0 270,-5 0-980,0 6 852,5 1 1,-10 6 0,4 0 0</inkml:trace>
  <inkml:trace contextRef="#ctx0" brushRef="#br1" timeOffset="259004">28209 9739 7620,'-35'6'640,"-1"-5"-461,22 5-349,1 0-3,8 1 368,-1 0-454,4 5 168,-4-5 106,12 6-381,1 0 1,12 0-101,-5 0 179,5 0-7,0 0 288,-4-6 0,9 11 0,-4-4 0</inkml:trace>
  <inkml:trace contextRef="#ctx0" brushRef="#br1" timeOffset="259136">28235 10025 7620,'-15'20'-125,"-8"-1"406,21-12 83,-10 5 182,12-11-374,0 5-268,0-6-12,0 0-353,6 6 454,7-5 1,1 11 0,5-5 0</inkml:trace>
  <inkml:trace contextRef="#ctx0" brushRef="#br0" timeOffset="259271">28248 10324 7533,'-41'6'0,"-2"-5"629,23 5-359,5-6-180,-2 6 180,16-4-90,-4 3-540,5-5 0,11 0 360,-3 0 0,17-5 0,-4-3 0</inkml:trace>
  <inkml:trace contextRef="#ctx0" brushRef="#br0" timeOffset="260947">27871 7230 7533,'-20'0'449,"1"0"-269,6 0-180,6 0 180,1 0-90,6 0 270,0 0-270,0-6-90,6 5 0,1-10-270,6 3 180,-6 1 90,11-5-719,-16 5 359,16 0 360,-11-5 0,6 5 0,0-6 0</inkml:trace>
  <inkml:trace contextRef="#ctx0" brushRef="#br1" timeOffset="261130">27845 6970 8665,'-30'-17'441,"-1"1"0,6-1 0,5-4-356,13-3 1,7-2-673,11-2 0,4 1 154,-3 3 0,1 0-306,9-4 1,-2 3 731,-11 1 0,8-13 1,-10 11-1</inkml:trace>
  <inkml:trace contextRef="#ctx0" brushRef="#br0" timeOffset="261256">27715 6528 7533,'-33'-20'-810,"7"1"810,7 6 450,6 0 180,-6-12-720,10 9 90,-2-14-540,11 10 180,0 0 90,17-11 270,-7 16 0,15-16 0,-12 11 0</inkml:trace>
  <inkml:trace contextRef="#ctx0" brushRef="#br0" timeOffset="261386">27559 6112 7533,'-40'-20'0,"8"1"0,13 6 0,6 6 0,0-5 0,0 11 0,6-11 0,1 5 0,6 0 0,0-5 0,0 5 0,6-1 0,1 3 0</inkml:trace>
  <inkml:trace contextRef="#ctx0" brushRef="#br0" timeOffset="261525">27338 5891 7533,'-28'-13'179,"1"0"1,-10-2 0,19-8-899,17 20 719,-11-20 0,5 14 0,-6-9 0</inkml:trace>
  <inkml:trace contextRef="#ctx0" brushRef="#br0" timeOffset="261681">27142 5735 7533,'-34'-6'0,"4"-1"0,17-1 180,0-3 89,-1 9-89,2-9-270,-1 4 180,0-6 90,5 5-540,2-3 181,6 4 89,0 0-900,6-5 720,2 5 270,-1-1 0,11-3 0,-4 4 0</inkml:trace>
  <inkml:trace contextRef="#ctx0" brushRef="#br0" timeOffset="262470">27051 5579 7533,'-21'-8'449,"-8"-3"-269,21 9 720,-23-9-720,21 4 0,-13-1 179,16 3-628,0-1 179,1 4 270,6-3-1080,6 5 540,-5 0-539,17 0 539,-10 0-540,28 0 631,-19 0 179,8 0 90,-8 5 0,-14 3 0,14 5 0,-9 0 0,-1 5 0,-1-3 0,-6 9 0,0-9 0,-12 9 0,9-9 0,-14 4 0,9-6 0,1 0 0,-4-6 0,10-1 90,-11-6 90,11 0-180,-5 0 179,6-6 361,0-7-360,0-2 450,-6-15-271,4 14-269,-4-3 360,1 2-270,3 14 270,-9-14-360,4 16 90,-1-11-360,3 10 360,-1-4-450,4 12 360,-4 2-450,6 16 90,0-2 135,3 4 0,0 3-135,-1 8 90,6 9 1,1-1-1,0-3 150,-2-9 0,2 4 0,0-6-60,5 4 90,-2 2 0,0-2 90,3-11 270,-2 0-181,-1-18 1,-11-29-90,5 6-90,-6-15 90,6 1 0,-5 15-450,11-26 360,-11 25-449,11-19 269,-5 22 0,11-5 270,-3 6-270,10 0 360,-5 6-180,12-5 0,-5 11 0,16-17 90,-19 15 0,18-14-90,-32 16 449,13-11-269,-22 11-180,5-5 540,-12 6-270,-1 0 180,-18 0-360,10 0 269,-22 0-449,27 0 180,-19-6-180,21 5 90,-11-5 0,6 0 90,0-1 0,0-6-270,-12-12 90,9 9-270,-9-5 1,-3 0 359,-4-2 0,4 7 0,-1 0 0,-10-3 0</inkml:trace>
  <inkml:trace contextRef="#ctx0" brushRef="#br1" timeOffset="272244">27988 10272 18360,'7'-21'1307,"17"-3"745,-9 23-3153,23-5 563,-16 6-270,-4 6-284,-1 13-365,-14 8 1029,15 12-851,-17 0 1003,5-6 0,-12-1 0,-1-6 1</inkml:trace>
  <inkml:trace contextRef="#ctx0" brushRef="#br1" timeOffset="272369">28144 10480 14315,'-20'0'540,"1"0"-270,6 0 90,0 6 539,0-4-1134,6 9 826,1 2-713,0 7 343,5 0-228,-5 17 1,12-9-1,1 17 1</inkml:trace>
  <inkml:trace contextRef="#ctx0" brushRef="#br1" timeOffset="272507">28001 11000 14315,'-32'7'856,"1"-1"0,0 0 1,8 2-664,16 4 382,1 1-336,6 1-1452,0-2 476,0 1 251,0 6-303,0 13 740,0-3 1,0 9-1,0-13 1</inkml:trace>
  <inkml:trace contextRef="#ctx0" brushRef="#br1" timeOffset="272645">27754 11430 14315,'-38'18'406,"-1"-1"1,0 1-1,6-4 1,1-2-1,3 1-320,6 3 0,2-1 506,-17 5-1413,11 0 996,1-7 306,7 10-63,12-13-835,1 15-342,0-7 167,4-3 480,-4 4 0,6 0 1,0 1-1</inkml:trace>
  <inkml:trace contextRef="#ctx0" brushRef="#br1" timeOffset="273006">27298 11845 13299,'-27'14'-534,"0"0"0,-16 5 1877,12-7-1043,15-5 96,-9 0-369,7-1-202,9-6-289,-8 0 102,16 0 19,-5 0-1221,6 6 582,0 1 225,0 0 132,-6 10 107,-7 3 553,-2 2 46,-2-3 0,-2-2 277,2-1-282,-19 9 481,10-6-174,-2-5-228,-4 5 444,1 0-447,9-5 256,-8 5-392,16-6-373,1 0 151,1 0 353,10 0-442,-4-6 184,1 10-134,-3-14-195,-4 20 434,-2-20-87,1 15-125,0-17 434,0 11 341,-11-11-525,14 11 118,-13-11-78,21 5 24,-4-6 8,6 0-71,0 6 31,0-5-141,6 5-117,1-12 127,7 5 0,-2-11 0,1 5 0</inkml:trace>
  <inkml:trace contextRef="#ctx0" brushRef="#br1" timeOffset="273720">26662 12301 8823,'-34'13'-489,"3"0"1043,5 0-403,5-6-114,8 5 325,1-11-599,11 5 182,-5 0 434,6-5-413,0 5-77,0-6-57,6 0 45,1 0-140,6 0 130,1-6 156,-7 5-45,4-11 364,-9 11-82,9-5 356,-9 0-320,3 5-207,-5-5 300,0 6-714,0 0 74,0-6 90,0 5-189,0-5 122,0 6-338,0 0 297,6-6 332,-4 5 209,4-5-181,-6 6-209,0 0 89,5-6 297,-3 5 30,3-5-1,1 0-294,-4 5 0,9-5-109,-3 0 351,-1-1 221,4-6-204,-4-6-397,0 5 391,5-11 20,-5-1-156,1-1-73,-3 1-8,1-11 32,-4 14-128,4-14 70,-1 11-13,-3 0 37,3 6-37,1 1-73,-4 6 129,4 6 137,0-5-135,1 11-72,0-5-121,10 12-30,-14 1-64,14 6-230,-4 6 202,-4 1-325,9 0 67,-11 10 299,6-14-243,-6 15 432,4-11-24,-3 6 298,5-6-325,0 5 413,0 1-250,5 1-127,-3-1 111,4-13-231,-1 4 53,-3-14 201,3 14-183,-4-15 197,-1 4-29,-6-6 108,-1 0 148,0 0-28,-5-6 162,5-1-133,-6-6 50,-6 0-459,-1 6-298,-6-5 199,0 5-6,-18 0 98,14 1-235,-19 6 52,10 6 224,-1 1 337,-5 6-145,8-4 1,-1 0-1603,-19 12 1615,14-9 1,-4 2-41,-9 10 0,0 1-65,7-7 0,-1 1-57,7-1 0,-2 2 0,-1-1-209,-1-2 0,0 0 0,2-1 220,-1 2 1,0 0-1,-11 7 1,1 0-1,17-9 1,1 1 0</inkml:trace>
  <inkml:trace contextRef="#ctx0" brushRef="#br1" timeOffset="279415">23475 11573 9408,'-26'6'859,"6"-5"-1211,1 10 1802,6-3-297,6 5 141,-5-6-333,17-1-770,-10-6-44,11-6 623,0-13 841,1 3-863,0-32 439,5 7-1706,-11 12 0,0-2 1022,2 4 1,-1-3-213,-1-8 1,-1-5 0,-1 2 532,1-1 0,0-2-1405,0-1 0,0-6 0,0-1 0,0 4 566,0 6 0,0 4 0,0-3-328,0 3 0,0-2 1,0 0-1,0-1 252,0-1 1,0 0-1,0-1 1,0 1 79,1 1 0,-1 1 1,0 0-1,-1-2-72,0-7 1,0-1 0,-1 0-1,1 4-426,0-1 0,1 2 0,-1 3 418,-1 3 0,0 2 0,0 1 207,2-6 1,0 2-119,0 4 1,0 2 25,1 1 0,-2 1-39,-2 3 1,0 3-171,2-2 1730,-5-4-1394,6 13-289,0 12 1606,0 1-1522,0 6 1043,0 0-2943,0 6 3521,0 1-2071,6 12 113,-5-11 266,11 21-96,-10-19 312,3 27 1210,-5-21 355,0 26-1502,0-20-90,-5 28 521,-3-27 39,-5 25 202,6-26-587,1 11 1,0 1 168,-1-1-778,1 8 0,-1 2 512,-2-15 0,-1 0 34,0 14 1,0 0-1417,3-10 0,0-3 1258,-2-3 1,0-2 176,-4 14-194,4-22-56,-2-10-1073,11-15 656,6-39-208,-5 16 524,8 4 0,0 0-210,-1-5-202,5 1 10,-1 12 107,1-4 901,-5 9-772,21-10-207,-19 17 2462,21-4-3043,-11 12-191,12 0-28,-10 0 971,8 0-682,-16 0-40,5-6 1288,-6-12 115,-6-4 1154,-12-27-552,-4 18-539,-13-5 1,-4 0-1082,0 9 568,1-4 0,1 3 5,4 12 0,-5-15 0,5 11 1</inkml:trace>
  <inkml:trace contextRef="#ctx0" brushRef="#br1" timeOffset="280211">23801 10259 9264,'-21'-5'-1561,"2"-3"1229,12 1 1924,-4-5-1233,9 11 55,-3-5-131,5 0-269,0 5 151,11-5 22,9 6 132,8 0-520,4 6-146,-7-5 209,7 17-168,-4-10-230,-2 17 122,10 1-1853,-19 1 2298,1-9 1,0 2-40,-4 4 0,-2 2-330,3 9 1,-2 3 453,-2 7 0,-2 2 60,-1 0 1,-4-1 136,-8-3 1,-4-3-110,2-14 0,-2-4 575,-19 20-86,-5-27-505,11-2 223,-9-7-94,9-18-572,-5-14 224,17 2 0,4-4 170,0-7 1,4-2-192,9-6 0,3 0-716,-1 6 1,2 1 827,3 3 0,2 2-35,-5 8 1,1 1 0,3 0 0,0 0-1,1-2 1,0 1 0</inkml:trace>
  <inkml:trace contextRef="#ctx0" brushRef="#br1" timeOffset="281018">24568 9882 10580,'-13'-7'-1178,"5"1"1462,3 6-38,5 0-153,-6 0 150,4 6 1340,-4 1-854,6 6 164,0 12 294,0-4-538,6 17-123,-5-9 0,0 4-982,5 8 0,-1 5 794,-3-2 1,-2 4 0,0 1-1159,1-6 1,1 2 0,-1 0 0,0-1 795,0-6 0,-1 0 0,-1-1 1,1 1-475,0 3 1,0 1 0,0-1 0,0-3 435,0-1 1,1-2 0,-2-1-96,0 0 0,-1 0 0,0 2 152,0 8 0,0 1 1,-2-3 20,-1 0 1,-2-1 66,1-7 1,-1 2 0,1-2 35,-1-1 0,0-3 184,-6-5 1,1-1-152,3 21-237,-2-20 490,11-18 1,0 4-1,0-4 1</inkml:trace>
  <inkml:trace contextRef="#ctx0" brushRef="#br1" timeOffset="287790">24866 10689 11460,'-14'-6'-1276,"3"-2"656,5-5 474,5-5 717,1-3-307,1 1 154,10 1 155,-4 6-228,7 0 314,-1 6 111,0-4-71,6 3-444,6 1-103,14 1-37,-4 12-862,3 19 29,-18-2-581,5 20 870,-15-15 0,0 0-1050,0-3 0,0 1 1274,0 10 0,-1 3-24,-2 2 0,-1 1 155,-2-7 0,-1 0 21,0 9 1,-1 0 240,-1-4 0,-2-3-750,-1-8 1,-1-2 780,1 3 1,-3-3-164,-25 10 899,6-21 22,-19-4-335,21-19-672,-8-12 57,10-13-378,5-3 202,-2-9-72,15 13 1,2-1-44,-6-12-20,8 13 1,2-1 83,1 4 0,3 0 937,7 1 1,3-1-595,-2-5 1,2 1 0,4 8-1,1 2 1,-4 3 0,1 1-1</inkml:trace>
  <inkml:trace contextRef="#ctx0" brushRef="#br1" timeOffset="288975">25322 10623 12418,'-7'-13'-2647,"1"0"2848,6 0 396,0 0-112,6 0 78,-5 0-560,17 6 426,-15 1-147,20 6 200,-21 0-339,16 23-649,-17-5 473,2 21 1,0 6-265,-3 4-523,-1-15 1,-1 7 0,1 2 0,-1-5 637,2 5 0,-1 0 98,-1-1 1,1 6 0,-1-1 0,1-6 89,1-1 1,0-3 27,0-1 1,0 1 0,0-8 741,0-6-82,0-17-464,0-22-151,0-18 0,0-4-100,0-9-240,-3 7 0,0-2 58,3 4 0,-1 1 138,-2 9 1,0-1-134,1-8 0,0-5 0,0 5 980,2 5 1,-1 2-894,-2-14 1,0 1-42,3 11 1,0 2-21,0-13 223,-1 18 1,2-1-136,7-3 0,1 3 319,1 6 355,15-15 104,-12 35-668,0 0-9,0 12-526,0 2-243,-6 18 586,2-5 1,-1 3 24,-3-4 1,-1 4 53,5 8 0,3 6 0,-2-3-819,-3 0 1,1 0 846,2-6 1,0 2 0,1-2-50,2 7 0,0-3 266,-3-14 0,1 0 4,4 7 1,1-2-605,10 9 152,-5-5 301,4-14-1117,-12-3 998,0-9 0,-6-1 0,-1-1 0</inkml:trace>
  <inkml:trace contextRef="#ctx0" brushRef="#br1" timeOffset="289093">25439 11014 8858,'-8'-35'-911,"26"-7"1152,5 26-783,-1 3 0,1 1 0,16 0 1,0-1-1</inkml:trace>
  <inkml:trace contextRef="#ctx0" brushRef="#br1" timeOffset="290385">23280 5604 10698,'-21'0'180,"9"0"-180,6 0 180,6 0-90,0-5 311,0 3-204,0-3 18,0 10 177,0 3-91,0 5 90,6 6-392,-5 12 269,11 4-1179,-11 10 882,5-9 0,0 2-557,-2-10 0,-1 3 550,0 6 0,0 9 0,0 0 0,1-6-8,3 2 1,-1 1 50,-3-6 0,0 6 0,-1 2 1,0-2-1,1-7-1102,4 2 0,-1-2 1105,-1 2 0,-1 3 1,0-5 47,3-5 0,-1-4-65,1 15 36,-1-16 0,0-3-40,-5-7 496,5 1-752,-6-17 858,0 0-710,0-6 3117,0-13-2843,0 3 73,0-14-343,0 4 0,0-1 166,0-5-110,-6 0 53,-1 11-303,0-4-72,-10 6-312,14 5 555,-20-5-660,14 12 370,-10 1 98,0 6 156,4 0 362,-3 0-18,-1 6 524,11 1-6,-15 6-12,20-6 291,-9-1-528,12 0-317,0-5 269,0 5-180,6-6-514,1 0-188,6 0 42,6-6 2,-5 5 199,10-11 257,3 5-128,-5-6 14,8 6 174,-10-5 295,6 11-326,-5-5-61,3 6-139,-15 6-451,2-5 345,-11 22 374,0-13 215,0 15-293,-6 0 580,-1-9-30,-6 14-78,-5-4 466,9-5-310,-9 4-386,17 0-408,-5-9 387,0 8-317,5-5 1,7 1 0,8 6 0</inkml:trace>
  <inkml:trace contextRef="#ctx0" brushRef="#br1" timeOffset="290931">23969 5994 15236,'-45'0'-193,"16"0"-130,-7 6 663,27-4-593,4 4 918,12-6-1355,29 6 408,-6 1-242,7 7 0,0 2 94,-14-5 0,-1 1-663,6 10 1,3 4 0,-5-1-64,-5-6 1,-3 2 978,4 11 1,0 6-1,-5-5 97,-1 9 165,-9 6 0,-8-1 519,-13-20-28,-9-1 1,-4-4 439,-10-15-631,3-8 1,-1-4-219,-1-3-206,13-14 0,3-4-85,6-6-50,11-10 1,6-1 27,6 3-46,9 2 0,5 3 0,8 6 0,-5 11 0,-1-1 0</inkml:trace>
  <inkml:trace contextRef="#ctx0" brushRef="#br1" timeOffset="291243">24542 5878 11461,'0'-26'1206,"0"5"126,0-3-712,5 15 771,-3-2-917,3 5-317,-5 5-503,0 12 737,-5 11-303,-2 15 0,1 5-27,2-13 1,-1 3-882,-2 3 1,-3 7 0,0 0 0,2-4 451,3 8 0,-1 1 331,-2-8 0,-4 6 1,0 3-1,0-2 0,2-6-354,3-2 1,2-4-1,-1 4 336,-3 4 1,-2 7 0,0 1 0,1-2-1,3-7-649,1 5 1,2-3 563,-3 0 1,1 2-1,1-6-64,3-8 1,4-6 6,10 6 0,2 5 1,13-23-1</inkml:trace>
  <inkml:trace contextRef="#ctx0" brushRef="#br1" timeOffset="291681">24659 6567 13145,'-35'-14'-1749,"10"2"1240,14 12 1433,10-6 375,-5 5-1453,12-5 1842,12 0-1369,4 5-47,27-5 144,-19 6-288,4 7 1,-1 3-695,-7 0-145,7 15 1,-1 4 451,-13 3-347,0 7 0,-2 1-1667,-10-1 2478,-5-11 0,-4-1 484,-11 10 445,-7-13-496,-1-8 0,-2-2 356,-7-7-327,-8-7-591,8-18-910,20-10 628,-2-5 1,1-2-491,9-11-305,7 11 0,3-4 1,2 5 680,15-10 366,-1 4 1,3 2 0,-5 20 0,0 3-1,2-5 1,-1 1 0</inkml:trace>
  <inkml:trace contextRef="#ctx0" brushRef="#br1" timeOffset="292819">25205 6346 15881,'-27'-13'-2717,"2"6"2519,6-5-622,10 11 1437,-8-5-774,10 6 711,0 0-722,1 11 1031,6-2 309,0 16-625,0 6 607,0-2-478,0 15 200,0 0-2114,0-2 1480,2-17 1,2 1-592,-4 3 1,1-2-746,11 11 707,-11 11-64,10-17 179,-3-10-153,5-4-359,0-12-65,-6-6 1987,5-6-909,-5-12 642,6-4-143,0-10 320,0-11-435,0 12 772,-6-12-353,5 5-499,-5 15-320,0-13-964,4 16 459,-3 6 134,-1-4 211,5 17-1035,-11-5 2371,11 6-2405,-11 11 464,11-2-806,-11 16 603,16 1-661,-14-4 1609,21 2-820,-10-5-375,12-11 602,-6 10-498,16-17 1416,-18 5-1193,18-6 932,-10-18-36,-4 8 491,8-20 407,-16-2 234,-1 3 9,-7-14-675,-12-2-1687,-1 9 1321,-12-7-1248,-6 11 549,-9 5 1,1 7 0,1 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2:34:18.373"/>
    </inkml:context>
    <inkml:brush xml:id="br0">
      <inkml:brushProperty name="width" value="0.09071" units="cm"/>
      <inkml:brushProperty name="height" value="0.09071" units="cm"/>
      <inkml:brushProperty name="color" value="#FFFFFF"/>
    </inkml:brush>
  </inkml:definitions>
  <inkml:trace contextRef="#ctx0" brushRef="#br0">20471 5436 7533,'-39'-23'989,"17"11"-719,5-19 0,23 13 179,4-3 1,4-2-135,5 2 0,3-1-315,6-7 0,3 6 0,1 18 0,1 13-90,1 20 0,-3 15 90,-14-12 0,-2 5 0,-1 1 0,-1-1-423,2 7 1,-2-1 0,-1 0 572,0 2 0,-2-1 0,-1-7 929,4 5-989,-6-29 180,-1-20-90,-5-15 0,-2-9-61,1-4 1,0-5 0,0-2-482,-1 3 1,1-2 0,0-1 0,1-1 1,1 3 0,0-1 1,2 0-1,0 1 0,1 2-247,1-1 0,2 1 0,0 3 0,3 3 229,11-15 0,4 15 0,15 29 0,-11 31 1</inkml:trace>
  <inkml:trace contextRef="#ctx0" brushRef="#br0" timeOffset="499">21199 5371 7892,'32'-25'2339,"-5"-3"-2024,-15 5 0,-3-4-405,-3-3 0,-7 1 180,-10 2 0,-8 5-315,-4 7 0,-2 9 270,-9 27 0,2 15 105,12-4 0,5 5 0,2 2-30,2 4 0,4 1 0,7-2 14,9 12 1,13-16-270,8-32 1,1-16-106,-9-13 0,-4-10 0,-2-5-169,-2 1 0,-2-5 0,-2-1 0,-3-1 247,-4 4 0,-3 0 0,-2-2 0,-1 1 0,0 2 94,0-7 1,-1 2 0,0 1 0,-1 2 246,-3-2 1,1 3 0,2 5-360,5-14 270,6 68 0,2 17 329,2-1 1,1 6 0,0 2-254,-2-1 0,-2 1 0,1 2 0,1-1-594,2-2 1,0 1 0,1-2 0,-1-1 67,2 4 1,0-2-1,1-5 270,3-5 0,0-6 90,7-3 0,-5-23 0,2 0 0</inkml:trace>
  <inkml:trace contextRef="#ctx0" brushRef="#br0" timeOffset="817">21810 4954 7533,'7'-41'239,"0"-1"1,2 6 0,-6 5 30,-15 7 899,-25 21-809,5 9 0,-2 7-180,-5 10 0,3 7 45,-1 5 0,9 4-315,17 0 0,7 0 90,3 3-90,31-8-180,2-32-180,-4 1 0,2 0-225,-4-5 1,-2-2 404,21-3-719,-27-6 989,-24-1 0,-7 2 0,-8-1 0</inkml:trace>
  <inkml:trace contextRef="#ctx0" brushRef="#br0" timeOffset="1434">21381 5175 7533,'-7'-20'1889,"-5"2"-1530,11 5 181,-16 0-540,-3 0 90,-19 5 90,10 8 45,-1 6 0,1 7 89,6 10 1,2 5 90,-10 9 0,3 5-315,15-8 0,5 3 0,7-2-45,13 8 0,14-10-225,14-17 0,8-17 270,-7-17 0,0-12 0,-3-8-353,-11 0 1,-3-6 0,-4-4 0,-3 1 284,-4 1 1,-4-1-1,-3 0 1,-2 2-68,-1 4 0,-2 1 0,-3 1 0,-6 3-45,-8 1 0,-7 2 0,-3 3 0,1 6-450,-10 1 1,-3 12 209,4 9 0,-1 7 0,5 9-300,7 18 1,7 12-1,3 0 295,4-5 0,3 0 0,4 1 0,4 8 0,5 2 0,3-7 0,4-11 1,0 0-1</inkml:trace>
  <inkml:trace contextRef="#ctx0" brushRef="#br0" timeOffset="1975">21940 4746 7533,'-34'-13'2069,"4"0"-1710,16 6 91,1-4 360,-11 9-720,8-9 539,-26 9-269,25-4-180,-13 6 0,10 0-360,6 6 180,-5 1-1639,0 12 1,2 4-1195,-2 9 2923,-2-2 0,1 2 365,9-9 0,1 0-500,0 3 0,0 1 90,0 0 0,1 3-75,5 6 0,3 3 0,-1-2-15,-2-4 0,2 0-15,5 7 0,3 5 0,2-10 1065,8-3-960,10-13 0,4-8 135,1-18-180,-4-9 0,4-6 0,-5-1 1096,-7 0 0,-3-2-1156,4 1 0,1-3 0,-1-3 90,-4-4 0,-1-3 0,-3-1-30,-1-6 0,-2-2 0,1 0 0,3 1 0,1 0 0,-3-4 0,-7 9 0,-2-5 0,-1 0 0,-1 2 0,0 5-90,0-10 1,-1 0-19,-3 11 0,0-6 0,-2-1 0,1 3 0,-1 6 108,-2-2 0,0 2-60,-2-4 0,-1-3 0,2 9 538,0 8 151,-2 2-449,11 36-1713,0 12 0,0 5 1668,0-5 0,0 2-15,-1 16 0,1 8 0,1-5-153,1-7 0,1 2 167,1 3 1,0 8 0,1-1 0,1-6-315,1-4 1,2 0 156,2 0 1,3 6-1,1 0 1,-2-7-473,-1-4 0,2-3-345,11 2 1,6 0 0,-3-7-151,6 1 990,-3-15 0,-1-5 0,2-9 0,1 0 0</inkml:trace>
  <inkml:trace contextRef="#ctx0" brushRef="#br0" timeOffset="2285">22448 4434 7533,'-15'-42'0,"1"-1"0,-1 2 0,1 11 0,7 23 0,-6-4 0,-1 9 0,-4-4 3276,-14 12-1965,3 1-2950,1 9 1,2 5 1113,1 9-314,8 5 0,4 4 749,7 5-714,12-3 1,5-2 713,5-2-777,15-2 0,5-3 777,4-8-180,-4-6 0,8 2 0,-4-4 180,-11-7 0,-1-1-60,10 5 0,4 3 1,-6-3 149,9 3-90,-19 4 0,-9 2 629,-17-5-224,-28 8 0,-10-2-315,14-14 0,-3-1-270,-9 5 0,-9 3 0,-1 1 1,5-4 269,-3 0 0,0 1 0,8-1 0,-5 3 0,1 0 0,3-1 0,4-1 0,0-1 0,0 0 0</inkml:trace>
  <inkml:trace contextRef="#ctx0" brushRef="#br0" timeOffset="2917">21472 5735 7533,'-21'-18'449,"0"1"1,-9-13 899,19 11-1079,9 10 360,-4-8-450,6 15 270,0-3-630,0 5 180,0 29 269,0-5-872,3 14 0,0 4 648,0-11 0,1 1 90,2 10 0,1 6-81,-2-13 0,0 6 0,0 1 0,0 0 0,0-3-491,0 6 1,-1-2 0,3 6 391,-1-11 0,1 5 0,1 4 0,1 2 0,0 1 0,0-3 0,0-3 0,-1-5 0,1 5 0,-1-5 0,2-1 0,3 3-135,2-3 0,2 4 0,3 2 0,1 0 1,0-2-1,0-4 0,-3-7 60,3 2 0,0-7 0,4-1 120,7 2 0,6 0 0,1-3 0,-4-7 0,1-7 0,1-5 0,-4-1 0,1-1 0,0 1 0</inkml:trace>
  <inkml:trace contextRef="#ctx0" brushRef="#br0" timeOffset="4399">24542 4811 7533,'0'-33'90,"-6"-16"90,4 7-276,0 16 0,-2 0 321,2 0 0,-1 2 405,-4-5-540,-6-2 271,-6 24-271,10 2-90,-8 5 180,4 17-90,5-1-180,-10 15 270,11 18-3203,-1-11 3023,2-11 0,1 2 45,4 3 0,0-1-1314,-2-6 0,1 0 1224,0 6 0,4 2-1163,8 5 0,3-2 848,4 10-268,7-8 1,7-3 627,-2-15 0,1-5 0,-3-1 0,2-2 0,8-4 0,0-4 0,-10-4 0,0 0 0</inkml:trace>
  <inkml:trace contextRef="#ctx0" brushRef="#br0" timeOffset="4702">24919 4811 7533,'-20'-40'270,"1"8"-1,6 13-269,5 12 990,3 1-91,5 6-1079,0 6 180,0-4-179,0 21 89,0-7 90,0 16-90,5 5 0,9 3-179,-3-16 1,3-1 178,2 0 0,2-2 135,1-3 0,1-2-45,13 4 0,-1-8 180,-8-17 0,1-2-180,7-2 135,-3-9 0,-3-6 224,-5-18-134,-10 8 0,-3-2-90,-3 2 0,-4 1-45,-8 0 0,-4 1-45,0 5 0,-5 2 0,-9 4 0,-2 3-225,-15-2 180,-1 9 0,11 16-720,5 8 360,0 2-1169,9 26 1529,13-15 0,3 2 0,1 3 0,2 0 0,2 4 0,0-1 0</inkml:trace>
  <inkml:trace contextRef="#ctx0" brushRef="#br0" timeOffset="5092">25322 4564 7533,'-20'-20'90,"1"7"-90,11 7 359,2 6 91,18 12 180,3 2-270,5 7-1,-1 3-89,-6-9-90,6 9-90,1 2 0,12 2-2022,-11-2 1932,4-8 360,-6-4-360,1-2 0,0-4-90,-1-14-90,-12-20 0,-1 3 270,-6-19-270,0 9 270,0-8-270,0 2 0,0 13 2382,0 7-2202,6 12-90,-5 1 90,11 6 180,-5 12-270,12 8 270,1 13-135,-5-10 0,2-1 135,10 13-225,-6-18 0,2-2-45,11-2 90,6-7-360,-9-6-90,7-18-2708,-9 8 3158,2-15 0,0 7 0,-3-3 0</inkml:trace>
  <inkml:trace contextRef="#ctx0" brushRef="#br0" timeOffset="5399">26063 4603 7803,'0'-14'359,"0"2"631,0 6-91,0-7-539,6-1 180,1-5 179,7 1-539,-2-3-180,1-5 180,0-11-90,0 8-90,1-9 90,-7 1-90,-1 2-270,-12-4 0,-7 13-269,-8 13 269,-4 7 180,4 12 0,-9 19 0,8 15-358,11-8 0,2 1 403,2-8 1,2-1 133,5 25-178,18-11-3007,-3-9 3096,17 3 0,11-8 0,-6-15-360,7 2-92,-16-10 1,0-2 361,9 1 90,-9-2 0,1-2 0,3-3 0,0-11 0,-6-3 0</inkml:trace>
  <inkml:trace contextRef="#ctx0" brushRef="#br0" timeOffset="6054">26766 4148 7533,'-7'-46'1889,"-5"1"-1260,10 12-3906,-4 1 3026,6 12 2034,-11-5-1603,8 11 0,-14-5 566,-2 12-656,3 1 0,-14 6-90,3 12-90,-5 8 90,4 19-954,3-4 414,18 8 271,1 2-1588,12-9 1497,7 7-226,13-5 406,-8-18 0,3 0 135,5 1 0,0-1-909,-5-1 0,0-1 685,23 2 89,-7 11 437,-14-15-347,8 8 1214,-24-11-1304,-19 6-269,-27 1 179,7-4 0,-2 0 57,0-5 0,0 0 0,-4 4 0,1 0 0,7-5 0,0 0 1</inkml:trace>
  <inkml:trace contextRef="#ctx0" brushRef="#br0" timeOffset="6487">25647 5136 8072,'-6'-34'1979,"5"9"-1889,-5 19-90,6 6-90,-6 0 360,5 18-180,-11-8 0,11 26 180,-16 3-90,14 9-641,-5-20 1,-2 2 415,0 9 0,1 2-1469,2-6 1,-1 1 1453,-1-4 0,-2 2 1,0 1 36,1 1 1,0 1-1,-1 2 1,-1-2 22,-3 8 0,-2 0 0,0 1-544,0-2 0,0 1 1,-1 3-1,-1 0 559,4-10 0,-2 2 0,0 0 0,0 0 0,0 0 0,0-3-258,0 1 0,1-2 1,-1-1-1,0 1 0,-1 2 243,0 1 0,0 3 0,0 0 0,-2 1 0,1 0 0,-2-1-113,-1 0 0,-1 0 1,-1 0-1,-1 0 1,1 0-1,-1-1 128,0 1 0,0-2 0,-1 1 0,0 0 0,-1-1 0,0 2-28,-1-2 0,0 1 0,-2 0 0,0 0 1,1 0-1,-1-2 0,2-2-23,-4 5 0,1-2 0,1-1 0,-1-2 0,1-3 169,-3 1 0,-1-2 0,1-3 0,1-2-373,-4 2 0,0-3 0,1-5 240,-1-2 0,0-2 0,-6 7 0,4-1 0,15-11 0,1 0 0</inkml:trace>
  <inkml:trace contextRef="#ctx0" brushRef="#br0" timeOffset="12077">18663 14433 7533,'-13'-13'-900,"6"6"810,1 2 0,6 5 540,0 0 0,0 5-360,0 2 180,0 12-1,0-4-179,0 9 180,0 2-180,0 2 0,0 3 225,0 2 0,0 1-315,0 8-1011,0 1 0,0 10 1,0-6 1010,0-11 0,0 2 44,2 5 1,1 10 0,0-1 0,1-7-350,-1-3 0,2-1 237,1-5 1,1 6-1,1-2 1,1-8 247,14 8-225,0-7 0,2-6 45,6-19-360,5-5 1,0-6-1,-3-11 199,-2-1 0,-1-2 1,-2-11-1,3-3 1</inkml:trace>
  <inkml:trace contextRef="#ctx0" brushRef="#br0" timeOffset="12648">19054 15045 7533,'-8'-29'899,"2"0"-539,6 27-360,6-3 360,7 34-270,-4-16 45,3 18 0,-1 8-90,-4-5 0,0 0-16,2 0 1,2 3 0,1-2-30,6 11 0,3-4-225,4-9 1,2-14-181,-3-27 0,0-9 135,15-12 135,-27-12 0,-6-7 90,-1 11 1,-4 0-46,-6-5 0,-2 2 269,5 6 1,-4 9 450,-13 19-180,12 23-91,7 14 1,6 5-90,3-8 0,2 0-225,2 3 0,1-1 0,1-5 0,2-1 45,3-4 0,3-3-855,12-1 1,2-3 629,-8 1 0,1-2-52,2-4 0,-2-4 0,0-4 0,-10 0 0</inkml:trace>
  <inkml:trace contextRef="#ctx0" brushRef="#br0" timeOffset="13114">19639 15032 9242,'5'13'539,"-3"6"-89,20 12-585,-11-8 0,0 0-90,3-2 1,0 0-46,5 11 0,-2-3 90,-1-4 0,8 11 90,-10-29 0,-7-1-360,-1-24 271,-6 8 89,0-14-270,0-12 270,0 11 90,0-12-180,0 6 360,6 10-90,1 0 449,0 4 181,16 15-450,-7-4-90,10 12 0,-8 2 180,1 11-181,-4-5-89,9 10 0,2 2 180,-4 2-1157,-3-6 0,-2-1 797,-1 2 0,8 13 270,-10-21-1529,4 10 1079,-3-17 270,-2 10 0,-2-17 0,-4 5 0</inkml:trace>
  <inkml:trace contextRef="#ctx0" brushRef="#br0" timeOffset="13563">20146 15162 7533,'14'-22'90,"-2"-1"90,-12 16 449,0-6-449,0 0 720,5-6-721,-3 4 1,9-9-90,-9 15 90,21-8-90,-13 15-450,26 2 270,-20 8 90,6 8 0,-2 4-179,-8 10 134,8 6 0,0 2-45,-10 7-225,4 0 0,2 1 0,-5-20 0,-1 0 150,0 4 0,0-3 0,9 4 0,-6-18 1</inkml:trace>
  <inkml:trace contextRef="#ctx0" brushRef="#br0" timeOffset="13813">20692 15032 7892,'0'34'809,"0"1"1,0 3 0,0-4-630,0-11-540,0 13 90,6-9-539,-5 0 359,11-1 450,-5-7 0,0-6 0,-1 0 0</inkml:trace>
  <inkml:trace contextRef="#ctx0" brushRef="#br0" timeOffset="13980">20666 14823 7533,'-8'-20'1169,"3"7"-3418,10 7 2159,3 12-449,5 19 539,0-2 0,0 15 0,0-12 0</inkml:trace>
  <inkml:trace contextRef="#ctx0" brushRef="#br0" timeOffset="14347">20913 15019 7533,'-7'-29'180,"1"5"-180,6 24 809,0 0 450,0 18-899,0-2-90,0 10 0,0 3-90,0 2-360,2 6 0,2-1 270,3-5-405,1 3 0,3-1 315,9-3-540,-5-7 1,2-2 359,10-1-360,-2-12 1,0-3 269,5-5 135,-2-15 0,-1-6 225,-4-5-282,-7 2 0,-2-1 12,-1-19 814,-6 14-409,-5-6 0,-4 0 405,-11 8-181,-4 0 1,-4 3-180,-9 16-180,-6 4 0,0 5-180,3 13 45,-1 1 0,2 3 135,8 12-765,8 4 1,2 0 674,7-5 0,5-1 0,4-1 0,5-5 0</inkml:trace>
  <inkml:trace contextRef="#ctx0" brushRef="#br0" timeOffset="14982">21030 15032 7533,'-15'-28'0,"-2"-2"899,16 16 271,-4-6-1170,5 13 629,0 7-269,5 7 180,-4 24-450,11-2-45,-8 4 0,-1 2-45,4 4 0,2 5 0,-1 1 0,-5-4-180,5 5 0,2-1 90,-3-6-90,-1-4 0,1-4 180,0-13 180,-1 5 0,0-23-180,-5-6 0,11-36-90,-11 9 135,4-12 0,2-1-405,0 0-45,2 0 0,1 1-756,4 6 1071,-8 13 0,1 2 90,16-6-90,-12 20 180,31-2-90,-25 25 405,10 7 0,-1 4-315,-7 8-150,-1-8 1,0 1 509,7 18-270,-3-13-585,-1 1 0,1-1 405,1-5-243,-8-3 0,0-3 243,10-10 0,-3 3 0,9-12 0</inkml:trace>
  <inkml:trace contextRef="#ctx0" brushRef="#br0" timeOffset="15319">21719 15006 7533,'-13'-13'719,"6"5"-539,-5 3-270,11 10 90,-5 8-90,0 8 90,5 5 900,-4-6-1,-1 16-449,4-13-1,-2 10 1,2 1-809,8-7 404,2 7 0,3-3-225,5-14-45,10 3 0,2-3-45,-9-9 180,29 4-629,-16-18 359,-3-1 180,-1-13 0,-1-2 0,-3 2 135,-7-6 0,-4-2 315,-1-5-696,-11-2 336,-1-2 810,-18-1-540,-4 15 134,-10 4 1,-2 2-135,-1 2-135,-9 10 0,-1 3-405,11 4 270,3 13 0,2 6-899,7 3 449,3 20 540,25-7 0,8-8 0,12 8 0</inkml:trace>
  <inkml:trace contextRef="#ctx0" brushRef="#br0" timeOffset="15813">22175 15006 7533,'0'-26'2158,"0"0"-1618,0 5 450,0 3-811,0 10 181,11 14-90,-8 3 0,14 33-450,-9-18 180,-2 9 0,1 1-270,0 3 0,2 3 1,0 0 89,-7-1-360,9-2 0,1-2 1,-3-4-451,8-8 1,2-3 989,-2-6 0,20-8 0,-17-13 0</inkml:trace>
  <inkml:trace contextRef="#ctx0" brushRef="#br0" timeOffset="15998">22565 14927 7533,'0'-20'629,"0"7"-629,0 7 360,6 12-90,-5 2-180,11 16 0,-5-8-900,5 14 720,-4-15-539,9 9 629,-14-9 0,15 9 0,-17-9 0,5 4 0</inkml:trace>
  <inkml:trace contextRef="#ctx0" brushRef="#br0" timeOffset="16732">22539 14966 7713,'-8'8'1799,"8"3"-1620,2-9-268,15 9-91,-14-9 360,15 15-180,-11-14 179,6 26 91,-6-19 360,-1 26-360,-6-14 179,5 27-269,-3-19-90,6-2 0,1-1-90,0 2-270,5-6 1,3-2 269,4-6-450,6-3 0,1-6 270,-2-12-360,10-12 1,-1-6 269,-9-3 90,-8-2 0,2-6 0,-3 3 47,4-10 13,-9 7 0,-2-7 1,-1 5 478,-1-12-329,-2 13 0,1-6 0,-2 6 510,-4-12-270,2 10 0,0 2-90,-3 9-90,0 8-1,0 14 1,0 5 360,-17 17-360,1-7 225,-3 18 0,0 3-135,-2-3-246,7-2 0,3 3 156,4 14-333,1-13 333,6 14-270,6-7 270,7-14-540,14 5 1,6-2-1,9-7 270,-6-3 0,6 4 0,-5-3-90,-13-8 1,0-1-31,8 5 0,4 3 0,-7-3 210,3 3 45,-8-1 0,-6 1 45,-16-2 90,-10 5 450,-29-6-270,1 0-452,8-7 1,-1 1 361,-3-1 0,1 1-439,5 0 0,1-1 304,-6-2 0,0-1-225,2 3 0,2 0 270,-17-5-90,16 2 0,0 0 0,-11-3 0,0 0 0</inkml:trace>
  <inkml:trace contextRef="#ctx0" brushRef="#br0" timeOffset="16919">22669 15253 7533,'-28'-36'989,"5"24"1,-1 6-1080,-1 15 299,-2 4 1,-6 5 0,4-2-1591,7-3 0,0 1 1231,-5 3 0,-3 2 0,2 0 150,-5 3 0,2 0 0,3 2 0,0 0 0,-7 5 0,1 0 0</inkml:trace>
  <inkml:trace contextRef="#ctx0" brushRef="#br0" timeOffset="18648">24645 14876 7533,'-13'-27'1169,"6"7"-809,-4 2 0,3-1-270,-4 10-180,-1-14 270,0 20-360,-18-20 0,8 20 135,-1-3 0,-1 1-3085,-9 5 3040,-11 0 180,14 5 0,0 1 90,-15 3-45,6 7 0,1 4-45,7 3-223,9 4 1,5 1 222,10 2-135,22 4 0,7-1 135,12-7-150,5-3 0,9 3 0,-5-4 15,-9-9 0,1 0-158,2 3 1,6 3 0,0 1 0,-6-3 112,-4-2 0,-1 2-270,3 4 0,1 3 0,-6-3 270,1 4 235,-30 17 215,-24-34-360,-19-1 0,-4-2 225,21-4 0,1-2-411,-8 0 0,-5-1 0,6-1 276,-11-4 657,17 2 0,1-3-612,-1-7 0,3-1-315,4-1 180,-4-25-90,36 26-360,19-8 180,2 16 405,-8 2 0,0 1-315,13 4 45,-13-2 1,0 0-136,14 3 180,-15 0 0,1 0-90,20 0-168,-18 3 0,1 0 303,-2-3 1,0 1-1,1 4 0,2 1 45,19-2 0,0 0-90,-20-1 0,0 1 180,17 0 0,-1-2 89,0-8 1,-17-1 314,9-24-314,-29 14 270,-19-25-360,-7 26 180,-13-3 0,-4 2-90,2 7-46,6 1 1,-1 1 315,-15 8-180,18 6-180,-17 1 180,22 17-90,0-8-1,11 10 1,5 1 0,4 0-90,4-3 0,5 1-450,28 7 271,-1-5-136,-9-16 0,3-2 45,1 1 0,1-3 135,-5-5 0,3-2-405,5-1 0,5 0 1,-5-3 179,-10-2 0,0-2-30,9-4 0,4-4 1,-9 0-61,-3-14 270,-6 9 0,-4-1 90,-10-16 0,-6 9 315,-2-1 0,-2-1 44,-3 6 534,-6-23-443,0 39-180,6-3 773,1 12-953,6 0 1279,0 6-1190,0 7 962,-6 2-691,5 27-270,-5-18-90,10 11 0,4 3 0,0 0-270,0-9 0,3-1 0,14 9-132,-10-9-47,27-8 359,-24-8 0,12-12-90,-5-17 0,-15 1 90,13-16-180,-16-12 360,0 14-225,-3-3 0,-2-1 45,-2 3-90,0 2 0,0 3-180,0 10 270,0-2-90,0 18-90,0 0 180,0 12 270,0-3-180,0 15 90,0-3-90,0 5 0,0 3-90,6 4 0,-4-6 0,3 1 90,14 3-450,1-9 0,12 3 0,7-12 0,1-12-89,5-14 224,-24-5 0,-3-3 225,4-15-135,-9 8 0,-3 1-802,-9-2 847,5-8 0,-6-1 0,0 15 266,0-7-86,0 22 360,12 8-270,-4 13-1,15 2 1,2 2-90,1 12-375,1-13 1,1 0 373,-5 5 1,-1 0 0,20 3-270,-13 1 1,-2-1 269,8 4-963,3-2 783,-18-2 293,-2-3-562,-10-1-13,-20-7 282,-4-7 270,-22-6-831,5 0 561,-6-6 540,0-1-270,0-6-91,0 0 136,13 4 0,2-1-135,-7-4-315,6-4 0,2-1 46,13 2 412,5-19-413,19 16 0,18-1-1420,7 3 1240,7 5 315,-20 9 0,1 0 45,-2-1 0,1-1 0,0 2 0,0 1 0,14-4 0,1 1 0,-12 2 0,1 0 0,5 2 0,2 0 0,-5 1 360,9 1-426,-11 7 0,-7 3 606,-15 0 764,-2 15-944,-6-6 540,-6 1-361,-2 6-89,1 0-90,-5 11-270,5-2-315,4-7 0,-1 1-135,-2 1 360,6 6 0,-5-17 0,-2 1 0</inkml:trace>
  <inkml:trace contextRef="#ctx0" brushRef="#br0" timeOffset="18796">26336 14745 7533,'-21'-43'1709,"4"8"-1349,17 35-450,5 6-90,3 7-630,10 13 810,-3 2 0,3 9 0,-5-3 0</inkml:trace>
  <inkml:trace contextRef="#ctx0" brushRef="#br0" timeOffset="19005">26713 14602 7533,'-14'-34'2518,"2"9"-2428,12 19-90,0 12 540,0 25-90,0-7-136,5 8 1,2 3-3076,2 8 2941,0-12 0,0 2-180,1 7 0,0 1 0,-1-9 0,2 1-45,1 11 0,2 0-360,-2-14 0,2-1 90,1 12 1,2-1 269,-4-14 0,1 0-895,2 15 0,0-3 581,4-7 359,-2 5 0,-10-23 0,-3 0 0</inkml:trace>
  <inkml:trace contextRef="#ctx0" brushRef="#br0" timeOffset="19314">26662 15149 7533,'-22'-41'2338,"-1"15"-1078,21 9-541,2 15-539,37-15-180,-11 14-542,8-5 1,4-1 676,-6 5 0,2 1-1616,12-4 0,1 1 1436,-6 2 0,-1 0 45,-3 1 0,1 0-1440,0 3 1,-1 0-262,9 6 1296,-15-5 1,-1 0-605,1 5 829,-9-6 180,-3 0 478,-13 0-478,-6 0 2766,-6 0-2406,5 0 1349,-17 0 0,9 0-447,-4 0 627,2 11-1529,4 4 0,0 5-270,1-1-90,12-1 180,-5 3-360,17 10 0,2 8-790,13-4 880,-11-15 0,1-2-1709,11-4 1350,4-2 89,-18-12 360,-7 0 0,-1-6 0,-5-1 0</inkml:trace>
  <inkml:trace contextRef="#ctx0" brushRef="#br0" timeOffset="19484">27182 14720 7533,'0'-42'3276,"0"11"-3224,6 25-772,7 6 360,1 0-179,11 6-91,-5 7 450,6 8-1195,-6 4 1375,-1 2 0,-6 4 0,0 3 0</inkml:trace>
  <inkml:trace contextRef="#ctx0" brushRef="#br0" timeOffset="19861">27689 14992 7533,'-13'-41'0,"6"5"629,1 28-179,6 3 629,0 5-179,6 0-91,-5 5-179,11-3 0,-5 15-180,6-8-91,0 10 361,6 5-540,-5-2 0,5 10 0,5-1-278,-10-9 0,0 1-37,3-2 0,0 0-619,-1 2 0,-1-1 754,5 4-1416,11 4 1236,-16-20 90,10 13-630,-6-27 361,-5-9 179,5-32 225,-14 13 0,-3-2-159,-1-8 1,-2-1 158,-1-6 0,-3 1-45,-4 4 0,-1 1-402,6 6 1,0 2 356,-6 8 0,2 3-45,7-7-872,-5 16 333,6 3-1350,12 30 1979,-3-2 0,9 27 0,-5-3 0</inkml:trace>
  <inkml:trace contextRef="#ctx0" brushRef="#br0" timeOffset="20059">28339 15084 7533,'-3'-31'1638,"-1"-1"0,-1-17 303,5 25-1492,0 15-1168,0-3 269,5 12 450,-3 0 0,3 6 90,1 7 180,-4 2-315,5 12 0,3 5-630,-3-1 1,0 2-28,3 7 1,1 1 251,-1-5 1,-2-3-91,0 6 540,-3-7 0,1-12 0,2-1 0</inkml:trace>
  <inkml:trace contextRef="#ctx0" brushRef="#br0" timeOffset="20192">28287 14784 7533,'-13'-40'869,"-1"0"1,4 10-1,7 8-1948,16 16 539,3 16 540,14 20 0,-16-4 0,5 7 0</inkml:trace>
  <inkml:trace contextRef="#ctx0" brushRef="#br0" timeOffset="20409">28612 14512 7533,'-7'-22'0,"7"16"269,11 22 1,3 12 90,3 10-849,1-10 0,0 1 1118,-7 1 1,-2 0-1158,4-7 0,0-1 663,0 13 0,1 5-645,1 0 1,2 3-1,-1-3 195,0 0 1,1 1 179,-4-6 0,1 4 0,0 0 0,-1-6 25,1 0 1,0-2 0,2 4-1,0-1 1,-3-12 0,0 1 0</inkml:trace>
  <inkml:trace contextRef="#ctx0" brushRef="#br0" timeOffset="20948">28703 15070 7533,'-14'-23'0,"1"-1"0,-6-14 0,13 25 0,18 7 0,8 6 0,7 0 0,5 0 0,0 0 0,3 0-1639,5 3 1,2 0 1178,3-2 1,0 0 459,-2 5 0,0-1-132,1-4 1,-1 0-139,-3 2 0,-2-1 495,1-3 0,-4-3-45,7-4 1079,-48-4-989,-14 4 540,-2 3-451,-8 5 901,-8 0-901,14 5-179,-18 3 90,33 4-720,-3 19 450,12-14-90,6 8-989,19-8 899,-2-14-270,20 9 90,-4-11 1,2-2 1616,-11-1 1,2-2-1228,4-1 0,5-2 0,-6 0-350,-9 0 0,-2-2 365,7-5 0,-1-2 45,9-10 629,-16-2 1019,6-9-1198,-28 21-90,-7-2-361,3 24 900,-14 2-450,10 33-359,0-9-789,3 4 0,2 2 744,1-12 0,2 3-225,5 12 0,3 7 0,-1-3 45,-3 0 0,1 3-45,3-8 0,2 8 0,1 2 0,0-1 0,-2-7-727,-1-2 1,-2-5 0,2 3 658,0 3 1,1 4-1,0 0 1,-2-4 7,0 1 0,-2-3 0,-1-2 60,-1 10 0,-1-1-225,1 3 1,-2-1-629,-6-5 0,-4-7 1033,-12-4-201,6-9 0,-5-4-69,-16-12 0,-4-7 450,13 2 0,-1-4-180,-7-5 0,-6-6 0,-1-1 0,5 1 1126,-2-3 1,1-3-655,0-6 0,-7-7 0,2-2 1,8 5-9,5 0 0,3 0-434,0-2 0,0-2 0,6-1-885,7-7 1,6 1 764,2 11 0,3-1 0,3-16 0,5-1 0,4 14 0,0 0 0</inkml:trace>
  <inkml:trace contextRef="#ctx0" brushRef="#br0" timeOffset="24163">18910 16423 7533,'0'-27'2608,"0"-9"-2068,0 20 449,0-9-719,0 12-90,6 6 90,-5 1-90,11 6 0,-11 0-90,11 0 0,-5 0 0,6 23-90,1-11 0,-7 30-90,10-3-1986,-9 3 2076,1-18 0,1 2 45,-1 11 0,1 0 0,0-11 0,0 1-90,2 15 0,2 3 45,5 0 0,0-2 45,-5-7 0,1 0-105,-2-5 0,2 1 0,0-1 105,8 15 0,-1-4-90,-4-12 0,0 0-45,4 7 1,-1-1-240,-4-12 0,-2-3 329,7 2 720,-3 0-360,-14-29-91,-5-1 451,0-23-450,6 1-45,-5-12 0,-1-3 521,3 17 1,0-1-897,-2-14 0,-2-6 0,1 5 105,3 8 0,0 0-585,0-11 1,-1-7 0,0 7 449,2 11 0,0 0-420,1-10 0,1-6 1,0 9 419,-2 16 0,1 1 90,5-20 0,4 6-90,1 23 270,-2-1 593,-7 17-1313,-6 35-270,0-15 699,0 6 0,0 3 1,0 10-1,0 7 1</inkml:trace>
  <inkml:trace contextRef="#ctx0" brushRef="#br0" timeOffset="24497">20406 16163 7533,'-7'-32'1169,"1"0"0,-7-10-1169,-12 61 0,4 4-308,5-2 0,0 2 488,-3 2 0,0 0-460,2-2 0,-1 3 430,-4 15 0,-2 7 0,2-4-1473,2-4 0,1 1 1300,4-7 1,-1 3-1,1 2 1,1-2 82,-1 9 0,3-2 0,0-1-384,1-7 0,2-2 1,0 5 358,2-2 1,0 5 0,0 2 0,2-2 0,1-6-126,-2 9 1,4-1-1,5-3 0,3 5 0,1-1 0,1-9-45,-1-10 0,4-3-135,11 7 0,7 3 0,-1-6 90,-6-11 1,2-2 179,13 6 0,1-2 0,-12-8 0,0-2 0,0-1 0,0-1 0</inkml:trace>
  <inkml:trace contextRef="#ctx0" brushRef="#br0" timeOffset="25017">20510 16566 7533,'-14'-35'1092,"-1"-1"0,1 3 0,11 7-51,45 13-1221,-13 14 0,4 2 90,1 0 1,1 3-325,-2 5 0,-4 4 279,-6 4 0,-2 5 75,-5 10 0,-1 6 0,0-2 15,3 0 0,0 4-631,-5 2 0,0 8 0,-1 0 1,-3-7 720,-1-4 0,1-1 0,-1-2 0,3 7 0,0-1 0,0-8-148,2-3 1,3-4 102,4 3 0,4 1 0,0-7 45,0-12 0,3-5-45,19 3 0,0-7 0,-19-7 0,-2-3 0,9-1 0,0 0 0</inkml:trace>
  <inkml:trace contextRef="#ctx0" brushRef="#br0" timeOffset="25248">21030 16878 7533,'-20'-15'749,"0"0"1,-10 16-1,-1 11 210,4 9 1,1 8 0,1 0-1749,-5 7 0,-1 2 609,6-10 0,-2 1 0,0 1 0,5-3-855,-2 9 1,3-2 1034,-3-3 0,2 0 0,8-5 0,5-5 0,9-8 0</inkml:trace>
  <inkml:trace contextRef="#ctx0" brushRef="#br0" timeOffset="25512">21199 16228 7533,'-6'-27'269,"-1"-1"1,0-15 810,18 35-990,0 16 1214,5 10 0,4 7-405,-3 7 1,0 6 0,-1-1-1681,3 4 0,1 3 889,-4-9 0,2 4 0,0 3 0,0-1 0,-4-5-687,-2-3 0,-2-2 0,1 4 564,1 1 0,2 6 0,0 2 0,1 2 0,-2-3 0,-3-5-495,1 5 1,-3-4-1,-1 6 105,-1-5 0,-1 7 1,0 3-1,0-1 0,-2-3 1,-2-7 168,-2-1 0,-2-5 0,-2 2 0,-3 4 0,-1 4 0,-3-2 0,-2-7 0,-10-1 0,0 0 1</inkml:trace>
  <inkml:trace contextRef="#ctx0" brushRef="#br0" timeOffset="32848">18598 16774 7533,'-7'-14'-90,"-5"-9"270,11 20 179,-5-15-179,6 17 90,0-5-90,-6 6 90,-7 0-450,-1 0 270,-5 0 90,-6 0-180,4 0 90,-17 6-45,5 0 0,-2 1-45,10 0 0,-3 0-1093,-17 3 1,-8 1 0,6-1 899,11-2 1,-1 0 192,-1-1 0,-6 1 0,0 0 0,6-1-358,-2 0 0,-1 1 313,3-2 0,-6 0 0,0 1 1,6-2-909,-6-1 0,2 1 953,6 0 0,-3 2 0,3-2 270,-3-4 0,4-1-549,-4 6 279,-10-6 2002,30 0-1912,12 0 552,2-6-642,10 5 2499,2-11-2769,6 5 1419,0 0-1239,1 1-90,-2 0 0,-4 5 0,9-5 90,-14 6 180,9-6-90,-12 5 270,0-5-90,0 0 0,0-1-180,0-6 0,0-6-90,-6-1-90,5-29 0,-5 6-446,5 12 1,2-2 580,-4-15 0,0-2-967,2 9 0,0-5 877,0 11 0,-1-7 0,0-4 0,0 0 0,0 1 0,0 5-382,0 1 0,0 3 1,0 0-1,0-6 494,0 0 1,0-6-1,0-5 1,0-1-1,-1-1 1,1 2-1,-1 4 1,1 5 44,-2-2 1,1 5-1,-1 1 1,0-6-12,1 6 0,0-5 0,0-4 1,-1-1-1,1 1 0,0 1 1,0 5-1,0 6-41,0-9 0,1 7 0,-1-3-24,0 0 0,-1-4 0,0-2 0,1 4 0,0 7 9,-1-3 0,0 5 45,1-12 0,-1 1 0,-1 16 0,-1 4 0,-2-4 90,-5-12-180,0 27 1106,6 2-836,2 8 1211,-1 5-1301,4 0 2576,-4 0-2666,1 11 0,3-2 90,-3 9-180,-1 1-90,4-4 90,-4 21 0,0-19 90,5 13 0,-5-22 0,6 3 0,0-4 0,0 7 90,0-1 0,-6-6-90,5 4 0,-5-3 90,6 4-90,-5 1 90,3 1-90,-4-2 0,1 13 90,-3-9-45,-3 10 0,-2 1-135,-3 0-107,4-1 1,-1 3 241,1-6 0,0-2-609,-10 15 564,6-11 0,0-1 0,0-4 0,0-1 270,-11 16 0,-5-3 0,6-13-180,12-6 179,-4-6-269,17-7 90,1-7-359,13-18 179,2 9-90,5-4 0,2-2 90,-4-1 127,3 7 0,0 0-487,5-8 270,-4 10 90,8 0-269,-3-3 359,0 9-90,0-2 0,1 1 180,3 1-45,-4 2 0,1 1-135,17 3 203,-9-9 67,13 10-180,-4-5 90,-9 6 180,8 0-270,-13 0 0,-9 0 99,9 0-99,-23 0 89,4 0 271,-12 0-72,0-6 251,-12-13-359,4 3 180,-17-20-270,10 14 433,-3-3-613,4-6 360,-4-8-180,3-3-135,2-5 0,2-3-790,6 22 0,1 0 745,-5-15 0,1-1 0,4 12 0,1 2-270,-10-7 360,0-7 0,-1 31 0,1 8 0</inkml:trace>
  <inkml:trace contextRef="#ctx0" brushRef="#br0" timeOffset="33329">17181 14408 7533,'-8'-8'-360,"2"-3"270,6 3 989,-6-5-89,5-5-360,-5-3-450,6-5 180,0 0-90,2 0 0,2-2 89,3-11-785,0-2 1,-1-4 740,1 9 0,0-1-734,-3 0 1,0-2-1,0-1 569,1-5 0,-1 0 0,1-2-448,-2 7 0,0 0 0,0-1 0,0-2 460,1 5 0,-1-2 0,1 0 0,0 0 0,0-1-355,2-2 0,0 0 0,0-1 1,1 1-1,0-1 175,1 1 0,0-1 0,1 0 0,1 1 1,1-1 197,4-1 0,1 0 0,1 0 0,1 2 0,-1 3 0,2-5 0,0 4 0,2 1 0,3 4 0,1 0 0,0 0 0</inkml:trace>
  <inkml:trace contextRef="#ctx0" brushRef="#br0" timeOffset="102509">4917 14784 7533,'0'-41'-900,"0"5"1260,0 11 629,5-2 91,-4-12 359,11 5-899,-17 14-360,10 9-90,-28 28-180,7-1 90,-3 10 0,0 3-1457,-8 8 1412,11-10 0,0 3-45,1-1 0,1 3 0,-1-2 45,0-2 0,0 1 75,2 10 0,0 5 0,1-5-30,2-12 0,2-2 45,3 12 0,3-1-90,0-8 0,4-4 45,11 13 0,7 4 0,6-28 0,3-5-90,10 6 90,7-12 0,5-10-910,-21-5 1,0-5-1,-2-1 910,12-5 0,-2-4 120,-5-8 0,-1-5 0,-7 2-397,-11 9 1,-4-2 246,4-14 0,-1-6 0,-4 5-105,-6 15 0,-5 0 75,-6-13 0,-5-6 0,-2 8 15,1 14 0,-5 3 15,-10-3 0,-7-2 1,4 6 118,12 9 1,-1 3-90,-25-2 0,2 5 0,18 4-237,-16 12 147,35-4 456,18 4-456,5-6-90,18-10 0,5-3 90,2-5 0,-6-3 0,4-6 0,-4 3 45,-11 7 0,-1-1 15,9-13 0,3-7 0,-5 6 372,-9 11 1,-3 0-223,1-7 0,1-3 0,-4 5 420,5-5 89,-14-5-449,-9 29 90,-10 7-90,-8 7-180,6 6 180,-11 6-90,6 1 135,3 3 0,0 3-325,-1-3 1,0 3 249,0 15 0,0 7 0,1-2-521,3-14 0,2-2 0,-2 6 326,2 3 0,0 7 0,-2 4 0,2 1 0,0-3 0,2-4 227,1-5 1,2-3-1,1 0 1,-2 6-285,1-4 1,-1 6 0,0 3 0,0 2 0,-1 0 0,1-1-1,1-5 1,0-4 78,0 2 1,1-5 0,0-1-1,0 4-112,0 1 0,0 4 0,0 1 0,-1 0 1,1-4-1,-1-7 45,-4 9 0,0-5-135,0 6 0,1-3-1293,-4 2 1518,0-14 0,6 3 0,1-13 0</inkml:trace>
  <inkml:trace contextRef="#ctx0" brushRef="#br0" timeOffset="103353">5814 14394 7533,'-13'-26'809,"5"6"-269,-3 1-180,9 6 269,-10-5-449,11 3 0,-16 2-90,14 8 0,-32 28-90,24-6 180,-15 22 0,-2 6-634,15-19 1,1 3 520,-2 5 1,-2 8-1,-1 1 1,4-5-652,-1 2 1,3 1 529,3-4 0,0 7 0,0 2 0,1-1 0,2-8-1197,0 7 0,3-2 1228,0-6 1,1 4-1,1 0 1,3-5-383,11 7 0,3-5 180,-8-5 1,6-2-869,14-5 1,9-2 0,-4-3 1012,-8-4 0,0-3 1,6-3-1,3-2 0,-3-2 1,-6-3-1,0 0 1</inkml:trace>
  <inkml:trace contextRef="#ctx0" brushRef="#br0" timeOffset="103670">5917 14733 7533,'-29'-35'2788,"6"-1"-2608,29 27 360,19-3-540,-8 12 0,10 7 0,0 4-180,-2 11 315,8 12 0,0 5-906,-17-13 0,-1 2 636,1 3 0,2 6 0,0 1 0,-3-6 45,0 1 0,0 1-135,-1 0 0,3 5 0,-1 0 1,-2-7 134,-2-6 0,0-3-585,7 21 0,-1-4 675,-5-17 0,-6 2 0,-1-19 0</inkml:trace>
  <inkml:trace contextRef="#ctx0" brushRef="#br0" timeOffset="103871">6256 14915 7533,'-35'-15'989,"5"9"-1439,11 25 360,4 3 540,-2 7 0,-2 3-180,-4 6-210,7-9 0,-1 4 0,1-4-948,4-5 1,1-1 617,-5 5 0,2 0-180,1 14 0,5-30 588,8 16 1,14-32 0,6 3 0</inkml:trace>
  <inkml:trace contextRef="#ctx0" brushRef="#br0" timeOffset="104121">6450 14433 7533,'-20'-17'0,"0"0"0,-6-14 1619,9 24 0,15 1-1979,2 12 1349,19 24-179,3-5-181,7 10 1,3 2-884,-13-15 0,1 1 96,1 4 1,3 5 0,1 1 0,-4-3-338,3 6 0,-2 4 63,-3-4 0,2 8 1,0 2-1,-1-1 0,-4-5-387,-4-2 1,-4-3-1,1 5 819,1 2 0,2 5 0,-1 3 0,-2-1 0,-5-6 0,-6 1 0,-6-3 0,1 1 0,1-1 0,1 1 0,-1-1 0,1 0 0</inkml:trace>
  <inkml:trace contextRef="#ctx0" brushRef="#br0" timeOffset="115453">1209 14473 7533,'0'-21'-720,"0"-3"810,6-2-90,-4 4 810,4-8 449,-12 9-899,4 1-270,-9 7 0,3 7-180,-10 12 270,-8 13-136,3-1 1,1 3-1661,4 2 0,0 2 1526,-7 0 0,0 2-45,0 9 0,0 1-1101,1-8 1,-1 0 1265,6-3 0,0 1 0,-1 2 0,-6 10 0,-2 1 0,3-1-188,1-1 0,0 2 158,4-6 0,-2 6 0,1-1 0,4-6 0,4-5 0,3-2 45,0 16 0,9-6-45,15-20 0,20-7 0,5-6 0,10-10 348,-13-1 1,5-2 0,-3-3-349,4-8 0,-1-4 0,-5 4 0,2-1 0,-2-1 0,-8 1 0,-2-1 0,1 1 90,11-6 0,-1-2-45,-5-3 0,-1-2-90,-3 4 0,-1 0 45,-2 1 0,-3 0 0,-8 2 0,-4 1 270,-4-12 2563,-12 4-2654,-8 10 1,-2 1-90,-9-5-45,-6 7 0,-5 1-315,3 3 1,0 2 269,7 5 0,0 1-225,-13-4 0,7-1 1,21-5-46,17-9 0,11-5 315,9-3 0,6-1-374,-10 13 1,1 0 0,1 0 373,11-10 0,-4 2 45,-4-6 179,-5 12 1,0-2-692,-1-4 1,-1 0 555,-5 7 1,-1 1 225,6-8 0,-11 7-90,-31 21-270,10-5 90,-25 29-180,14 1 0,2 3-201,3-5 0,0 2 336,-4 10 0,-1 2 109,4-6 0,0 0-109,3 3 0,0 1-45,-4 3 0,0 5 108,6-1 0,-1 6 0,0 5 0,0 2 0,1 1-288,3-8 0,0 2 0,0 1 0,1 2 0,-1 1 0,0 0 0,-1 1 81,2-7 0,-1 0 0,0 2 0,0 0 0,-1 1 0,1 0 0,-1 0 1,1-1-1,1-2 0,-1-1 60,0 7 1,0 0-1,1-2 1,0-1-1,0 0 1,-1-2-1,-1 0-340,-1 3 0,-2 0 1,1-1-1,-1-2 0,1-5 1,0-6-342,-8 6 0,0-6 598,2-2 1,-1 2-1,1-3 1,-4 1-1,1-3 1,-2 1-1,-1 0 1</inkml:trace>
  <inkml:trace contextRef="#ctx0" brushRef="#br0" timeOffset="117636">1262 15331 7533,'-15'-8'-900,"3"3"990,12 5 540,-5 0-450,3 0 359,-3 0-449,5 5 180,5 20-180,2-2 90,0 14 0,-1 4-3392,2 7 3212,-2-7 0,-1 5 90,-3 1 0,-2 0-1180,2-8 1,1 1 1029,0-7 0,-1 1 0,-1 0-434,0 17 0,0-2 404,2-16 0,0 0-32,-3 13 0,0-5 302,0-12 1927,-6-18-1928,4-25-89,-9-12-90,3-17-90,-5 6 1218,7 13 0,-1-2-1173,0-5 0,1 0 90,2 6 0,1-1-165,-1-7 0,0-4 0,1 3-583,2 6 1,0 1 567,-2-10 1,1 0-1,1 8 0,2 4 571,4-1-526,3-5 0,3 2 90,10 12 90,6-8-90,3 20 359,-8 5-134,3 9 0,-1 5-135,1 9 0,-5 9 0,-4 4-90,-9 9 270,-5-8 0,-4-1 319,-11-5-544,-5-8 0,-2-4-45,-4-11 0,-4-2 0,2-6 0,9-13 0,-13-7 0</inkml:trace>
  <inkml:trace contextRef="#ctx0" brushRef="#br0" timeOffset="118569">1859 14147 7533,'-5'-26'0,"3"6"1709,-9-10-1439,9 20 179,-4-8-359,6 18-270,0 0 450,6 18-90,-4-3-45,1 17 0,0 3-45,-3 11-658,0-7 0,0 3 433,-3 5 0,0 0-1463,2-7 0,0 0 1568,-2-6 0,-1 2 0,0 1-210,1 2 0,1 2 1,0-3-320,-2 5 0,1 2 446,0-6 1,-1 6-1,1-2 1,1-5 22,1-2 0,1 0-180,-3 8 0,1 4 1,1-9-1,7 2 270,4-3 0,4-4 0,9-11 0,15 8 0</inkml:trace>
  <inkml:trace contextRef="#ctx0" brushRef="#br0" timeOffset="118853">1964 14616 7533,'-15'-28'809,"1"1"1,-9-11-2339,23 27 1349,0 11 3418,0 0-2878,17 5-450,-7 2 90,21 12 90,-5 13 90,1-3-356,-11-8 1,0 1 175,0 4 0,-1-1-1591,-1-4 1,0 1 1545,2 8 0,0 2-180,0 3 0,-1 0-1051,-3-6 0,-2 0 1186,3 5 0,-1 1-90,-3-3 0,1-2 0,10 13-135,-10-14 1,0-1 134,9-1 240,-6-8 1,-12-19-1,-2-7 1</inkml:trace>
  <inkml:trace contextRef="#ctx0" brushRef="#br0" timeOffset="119068">2237 14915 7533,'-7'-28'2158,"-5"4"-2068,11 16-1529,-5 8 1079,6 8 1,0 5 359,-12 11-180,3-2 540,-15 10-360,11-11 0,0 1-2159,-15 8 2204,15-8 0,1 0-45,-13 15-180,11-8-90,-5 9 166,6-12-615,5-6 719,8-1 0,19-12 0,9-1 0</inkml:trace>
  <inkml:trace contextRef="#ctx0" brushRef="#br0" timeOffset="119366">2367 14122 7533,'13'-29'1092,"0"0"0,-4 2 0,2 8 579,25 24-4948,-7 8 3253,10 7 249,-16 3 0,-2 4-1146,-6-6 0,-2 1 921,7 10 0,-2 5 30,-4-3 0,-2 2 0,0 0 7,0 8 0,-1 6-67,-5-15 0,1 6 0,0 4 0,-1 0 0,-1-2 1,0-4-675,-1 10 1,-1-4-1,-1 6 575,-1-11 1,-1 6-1,1 3 1,-1 2-1,0-2 1,-1-4 0,0-5-494,-3 10 0,0-7 0,-3 5 622,2-10 0,-1 5 0,-1 2 0,0 0 0,-2-4 0,0-5 0,-6 4 0,-1-6 0,-1 2 0,1 0 0,0-1 0,-1 1 0,1 0 0</inkml:trace>
  <inkml:trace contextRef="#ctx0" brushRef="#br0" timeOffset="120289">3459 15045 7533,'-7'-8'180,"-4"-3"89,9 9-269,-10-9 900,11 10-1,-5-5-539,6 6 899,0 0-1259,6 0 270,7 0-540,2 0 270,3 0 180,13 6-809,-14-5 449,19 5-630,-4-1 361,-3-3 269,9 4-1619,-1-1 1799,-14-3 0,13 4 0,-16-6 0</inkml:trace>
  <inkml:trace contextRef="#ctx0" brushRef="#br0" timeOffset="120471">3459 14863 7533,'-22'-35'0,"5"10"0,17 20 0,12 5 0,-4 0 0,12-6 0,-2 4 0,-3-4 0,9 6 0,2 0 0,-4 0 0,8 0 0,-10 0 0,12 0 0,1 0 0</inkml:trace>
  <inkml:trace contextRef="#ctx0" brushRef="#br0" timeOffset="120971">4994 13406 7533,'-6'-38'-60,"-1"1"0,3 7 0,1 4-120,-3 1 0,0 12 90,-7 6 630,-13 1-1,-7 6 91,-6 12-450,12 2 90,-4 12-45,17-5 0,2 1-2028,-9 9 1893,7-8 0,3 3 45,4 1 0,1 2-598,-4 7 1,1 2 492,5-3 0,2 3 0,-1-1 15,-3 11 0,1-1-638,4-12 1,1 0 0,1 2 502,-2 7 0,1 2 0,1 1-416,0-8 1,0 1 0,1 1 0,-1 1 451,1 0 0,-1 3 0,1 1 0,-1-1 1,1-2-202,0 4 0,-1-2 1,1 0-1,0 0 210,1 1 0,1 0 0,-1-1 1,-1 1-1,-1-2 0,-1 2 0,0-2 0,0-1-227,2 7 0,0-2 0,0 2 249,-2-9 1,0 1 0,0 1-1,0 1-66,0 5 0,0 2 1,0-1-1,0-2 59,0 0 0,0-3 0,0 3 18,0-1 0,0 2 1,0 0-1,0 0 12,0-3 0,0 1 0,0-2 0,0-2 0,-2 0 0,0-3 0,0 2-23,1-1 1,1 3 0,-2-1-1,-2-3 53,-5 1 0,-1-3 0,-1-1-75,0 5 0,-1-1 45,-8 4 0,-4-3 656,0-11 0,-2-4-611,5-8 0,-1-2 0,-6 3 0,-1-4 179,-2-8 1,0-3 45,-8 2-315,9-1 0,-1-6 225,-8-23 0,4 6-180,15-3 0,2-4 0,-1-15 0,0-7 0</inkml:trace>
  <inkml:trace contextRef="#ctx0" brushRef="#br0" timeOffset="122357">7283 15162 7533,'-7'-34'0,"1"9"0,6 11 0,0 9 0,6 5 0,1 0 0,6 5 0,0-3 90,-6 21-90,-1-13 0,-12 20 0,-1-10 0</inkml:trace>
  <inkml:trace contextRef="#ctx0" brushRef="#br0" timeOffset="122756">7452 14733 7533,'-13'-41'2608,"6"15"-1618,1 15-721,6 11 541,12 23-630,-4-12 135,10 20 0,0 3-495,0 0-913,-1-3 1,2 6 0,-2-3 514,-4-6 1,-1-1 532,9 13 0,1 1-633,-5-3 0,-2-3 498,-1-11 1,0-1-39,1 10 1,1 2 82,1-6 0,-2-2-135,6 11 45,-4-12 0,-3-3 135,-5-9 900,3-8-630,-12-19 2212,0-13-1987,0 2 0,0-3-225,0-22 1024,0 19 0,0-3-845,-3-11 1,0 1-180,2 11 0,0-3-203,1-1 1,0-6-1,0 0 1,0 5-666,1-1 1,0 1 177,2-5 0,1-3 1,0 5-76,-1 8 0,2 4-494,7-13 359,1 4-179,6 30 899,-4 7 0,3 13 0,-5 8 0</inkml:trace>
  <inkml:trace contextRef="#ctx0" brushRef="#br0" timeOffset="123154">8532 14394 7533,'0'-47'-810,"0"9"450,0 31 1350,-6 8-541,-8 17 1,-2 6 540,-9 2-1988,2 4 1,-3 7 0,3-3 1311,6-5 1,1-1-195,-2 1 0,-1 3 0,1 1-350,2 1 0,2 2 1,1-2 319,-3 3 0,1 1-272,2-1 1,0 3 0,2 2 211,1 1 0,2 2 0,1-2-563,2 5 0,1 1 563,-1-7 0,0 3 0,4-2-270,5-8 0,2-1 0,1-2 195,0 8 0,2-2 45,5 1 0,4-2-457,0-4 0,1-5 187,10 2 869,-11-10 1,2-2-1680,1-1 1,1-4 1079,14 3 0,-14-3 0,0-1 0,10 1 0</inkml:trace>
  <inkml:trace contextRef="#ctx0" brushRef="#br0" timeOffset="123438">8493 14823 7533,'0'-27'1439,"-6"-9"-1079,4 26-360,20-19 0,-7 26 584,17-6 1,4 1-225,-6 6 0,23-3 89,-6 10-2058,-13 3 1609,-5-1 0,0 4 180,-5 5 0,-2 0-360,17 13 180,-18-6 0,-2 3 135,2 2 0,-4 2-180,-7-2 0,-1 0 45,7 6 0,-1 1-180,-10 3 0,-1 0 90,2-9 0,1 0 45,1 8 0,-2 1-135,-1-5 0,0-3 90,11 14-89,-5-1-181,6-19 270,0-15 622,0 3-2241,0-12 1778,-6-6 1,-2-7 0,-5-7 0</inkml:trace>
  <inkml:trace contextRef="#ctx0" brushRef="#br0" timeOffset="123654">8857 14992 7533,'7'-28'1079,"-1"10"-899,-6 26 1079,-23 28-899,5-6-500,0-9 1,-1 3 363,0 3 1,0 1 45,-10 9-360,2 0 0,0 0 180,11-15 0,1-1-282,-5 2 0,3-1-77,4 9-1980,7-17 2249,17-1 0,4-7 0,10-6 0</inkml:trace>
  <inkml:trace contextRef="#ctx0" brushRef="#br0" timeOffset="123922">9194 14420 7533,'-21'-34'1349,"-2"4"-719,22 22-91,6 3-539,4 10 0,16 3 1349,1 22-629,1-7-650,0 15 290,-9-14 0,-1 1-1091,7 12 910,-6-7 1,1 2-270,1 8 0,-2 1-498,-3-4 1,-1 4 425,-5-4 0,0 6 0,1 4 0,-2-2 0,-1-4-677,-1 1 1,-1-3 0,0 3 815,0 4 1,-1 6-1,1-1 1,-2-4-728,-3-2 1,0-3-1,0-3 30,0 5 0,0-2 390,-2-8 0,0 1 0,0-4-390,-1 0 1,-1-4 359,-3 8 360,-5-5 0,5-23 0,-6-1 0</inkml:trace>
  <inkml:trace contextRef="#ctx0" brushRef="#br0" timeOffset="124438">10223 15136 7533,'34'-22'2338,"-4"-7"-1978,-23 20-180,-1-9 180,-23-1-180,7 5 0,-20-11 0,-8-1-180,2 10 89,-5 0 1,-3 3-1842,-4 10 1662,12-4 0,-2 3 135,9 11 0,2 3 45,-16 6-45,14-2 0,1 4 180,5 3 0,2 1-135,-9 14-90,17-12 0,2 3 314,6 1 1,4 0-225,7 15-315,12-7 1,6-4-136,9-1 315,-1-14 0,4-4 0,-1-8 0,0-4-90,-7-3 0,1-2-195,7-5 0,3-4 1,-4-1-499,-3-1 1,-3-2 692,9-12 0,-1-4-90,-10-1 1,-5-2 268,-9 9 1,-3-3-15,3-13 0,0-8 0,-3 6-747,-5 8 0,-1 0 747,0-2 0,1-3 0,-3 0 60,-4-9 0,-1 3 0,-1 11 0,0 0-60,1 4 0,-2-1 0,1 1-165,-3 0 0,0 2 135,-6-17 0,6 16 91,1 15-181,0 15 870,5 8-151,-10 20-449,9 14 270,-4 8 0,1 3 12,4-18 0,0 3-148,-1 5 1,-1 7 0,-1 1 0,2-6-180,1-2 0,0 1 26,1-3 1,-1 6 0,0 3 0,2-2 0,0-8-339,5 5 1,1-2 176,-3 3 0,0 4 0,3-6 90,7-5 0,2-5-900,5 12 630,-6-19 1,3-1-1434,13 2 983,-3-12 630,-2-3 0,4-11 0,-2 0 0</inkml:trace>
  <inkml:trace contextRef="#ctx0" brushRef="#br0" timeOffset="124771">10794 14602 7533,'-18'-24'1638,"0"-1"0,-11-11 33,29 31-1401,12 5-90,-3 0-450,15 5 180,2 2 270,2 12 0,4-4 0,-1 21-1456,-3-7 1321,-12-9 0,0 4 90,3 12 0,-1 2-225,-3-10 0,-1 3 45,-2 6 0,-1 8 0,0 2 0,-1-7-1232,1 6 0,-1-1 1232,-3-8 0,-1 3 0,0 0 0,0-3-90,3 10 0,1-5 45,-1-9 0,2-2 90,-2 4 0,2-2-1639,19 6 1279,-8-12 180,4-8-3097,5-13 3264,-16-6 0,4-6 1,-13-1-1</inkml:trace>
  <inkml:trace contextRef="#ctx0" brushRef="#br0" timeOffset="124959">11146 14927 7533,'-8'-43'2788,"2"8"-2608,6 41-450,0 2 90,-5 5 1350,-2 17-361,-12-1-965,-1 16 561,5-14 0,-2 0-1642,0-6 0,1 0 1417,-1 12 0,0 2-210,0-8 0,-3 0 0,3 0 75,1 6 0,0 0 15,-1-6 0,-2 1 0,0-1-900,2-1 1,0-1-1,0-1 551,-3 4 0,-3 0 0,2-4 0,-3 0 0,1-1 0,-3 2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2:39:45.467"/>
    </inkml:context>
    <inkml:brush xml:id="br0">
      <inkml:brushProperty name="width" value="0.09071" units="cm"/>
      <inkml:brushProperty name="height" value="0.09071" units="cm"/>
      <inkml:brushProperty name="color" value="#FFFFFF"/>
    </inkml:brush>
  </inkml:definitions>
  <inkml:trace contextRef="#ctx0" brushRef="#br0">9637 13692 7533,'-15'-22'-1170,"4"5"1440,11 11-180,0 5 180,0-10 0,0 3-180,0 1 180,0-10-180,0 14 179,0-20-179,0 14-90,0-10-90,0 0 270,0-1-90,6-12 0,-5-6 0,5 3 90,-6-3-90,6-5-273,-6 17 1,1-1 272,5-9 0,0-1-1047,-5 3 0,-1 2 1092,3 3 0,0 0-90,0-3 0,0 2-1458,4-14 1503,-4 14 0,1-2-135,10-6 0,1 1 45,-9 11 0,0-1 0,11-19 0,2 1-45,-11 19 0,-1 3 45,-1-6 0,1 0-90,2-6 1,-1 2 133,-7 8 1,1-1-45,6-7 0,1-3 45,-5-7 0,-1-1-45,4 8 0,-1 0 60,-3 4 0,0-3 0,-1 1 0,0-4 0,0 0 0,0 1-15,-2-9 0,0 0 15,0 10 0,0 0 0,0-1 30,0-2 0,0-1 0,0 2-45,-1-2 0,2-1 15,0 5 0,1-3 0,0 2-150,0 2 0,0 1 0,1 2 45,3-7 0,1 0 45,2-7 0,2-3 0,0 3-135,0 4 0,1 2 105,-2 3 0,0-1 0,1 0-120,1 4 0,1 0 0,-1 3 60,-1-6 1,1 1-1,-1 4 0,2-1 0,0-1 90,0 0 0,0 0 0,-1 1-45,-1-10 0,1 0 15,0 10 0,1 0 0,-2-2 30,-3-2 0,-2-1 0,0 2 0,4-5 0,0 1 30,-3 4 0,-1-2 0,0-1 90,1 1 0,-1 0 0,0 1-76,2-6 1,-1 0-45,-1 5 0,0-3 0,1 1 150,1 0 0,0-1 0,0 2-60,0-7 0,0-1-90,0 7 0,0-3 0,1 2 30,-1 0 0,0 1 0,0 1 15,3-8 0,0 0-75,-3 8 0,0-1 0,2 1 30,2 1 0,1 0 0,-2 1-45,-2-9 0,-1-1 15,3 7 0,2-3 0,-1 1 60,-2 1 0,-2 0 0,0 1-120,3-6 0,0 0 60,-3 11 0,1 0 0,-2 0-60,0 1 0,-1 1 0,0 0-271,-1-1 1,0 1 0,0-3 360,3-12 0,1-3 0,-2 3 0,-3 10 0,-2 2 0,1 0-30,2-2 0,1 1 0,0-1 60,-1 4 0,-1 0 0,0 1-30,3-9 0,1 1 0,1-6 0,1-2 30,-1 12 0,2-2 0,-1 4 15,-2 0 0,1 1-45,2 0 0,2-2 0,-1 2-45,1-6 0,0 3 90,1 5 0,0 0-45,-1-8 0,0-1-225,2 5 0,0 1 225,-7 7 0,0 0-135,4-6 0,1 0 90,-3 2 0,-1 1 45,-2 5 0,0 1 0,2-9 0,1 0-45,-1 5 0,0 0-45,-1 5 0,-1-1 135,2-6 0,1 0 0,-1 4 0,0 2 135,6-17-225,-6 18 0,1-1 137,2 2 0,0 1-182,4-14 180,9-7-270,-6 11 180,1 5 1399,0 1-1488,5-5 89,-5 10 1605,0-5-1605,10 1 0,-14 5 1586,9 0-1586,-6 1 0,-5 6 718,10 0-718,-3 0 0,-1 0 0,-1 6 0,5-5 0,-2 5 0,10-1 0,5 3-180,-7 5 180,7 0 0,-5 0-90,-5 0 90,5 0 0,0 0 0,-5 0 0,-1 5 0,5 3 0,-4 11 90,12 1-1215,-11 0 1125,2-1 179,-4 5-179,-4-2 90,2 4-90,1 10 90,-3-13-90,4 15 0,4-1 0,-14-8-180,8 9 225,-11-13 0,-1-1-45,4 8-90,-1-8 0,0 1 1,6 18 89,4-6 0,-4 7 0,-6-21 0,0-2 179,1 7-179,14 10 45,-17-17 0,0 1-280,4 1 0,0 2 280,-1 7 0,1 1-45,-1-6 0,0 0 0,-6-2 0,0 0 0,5 1 0,0-1 0,1 17 45,-1-18 0,0 2-90,-1 5 0,-2 0-1672,10 14 1717,-7-15 0,1 2-45,-7 0 0,2-2 45,1-7 0,2-1 0,-1 9 0,0 0 90,3 1 0,-1-2-90,7 15 0,-7-12 0,1 2 0,-4-6 0,1 0 45,1-2 0,0 1 0,1 0 0,2 2 45,2 4 0,-1 0-90,-6-12 0,0 0 0,5 9 0,2 0 44,-3 1 1,-1-2-45,0-7 0,-1-1 0,5 8 0,-1 2-407,-4 0 1,-1-1 406,0-9 0,0 0 45,-3 11 0,0 2-45,5 1 0,0-2 0,-4-9 0,0 1-30,4 11 0,2 4 0,0-4 30,-2-12 0,0 0 0,4 20 0,0 1-45,-1-13 0,0-2 45,-6-3 0,-1 0 0,4 4 0,2 0-45,1 5 0,0 0 45,-7-14 0,1 0 0,7 10 0,0 2 0,-3-4 0,-1 0 0,5 5 0,0 2 0,-5-8 0,1 1 0,-1 0 0,3 10 0,-1-2 0,1-5 0,0 1 0,-2 3 0,0-1 0,-2-11 0,0-1 0,2 11 0,0 2 0,3-3 0,-2-1 0,-5-5 0,-1 0 0,8 11 0,0 1-45,-3-5 1,0-1 44,-3-4 0,1 0 0,1 3 0,2 1-45,5 4 0,-1-3 45,-5-9 0,-1-2 0,6 9 0,1 0-135,0-2 0,0-2 135,-4-5 0,0 1-45,4 11 0,1 1-45,2-2 0,-1-1 90,-9-7 0,0 0-45,6 6 0,1 0 0,1-2 0,-2 0 45,-6-4 0,0 0 45,9 3 0,1 2-90,-5 3 0,-1 1 135,7-3 0,0 2-205,-8-5 0,-1 3 0,1-2 70,9 5 0,-2-1 135,-5-4 0,-1 0 0,6 3 0,0-2-90,-7-11 0,0 0 0,4 10 0,0-1 0,-2-8 0,-2-2-251,-1-1 1,0 1 160,2 4 0,0 0 90,1-7 0,0-1 0,-1 5 0,0 0-45,1-6 0,0 1 45,-1 2 0,0 1 0,4-1 0,0 1 0,-3-1 0,-1 1-90,3-1 0,2 1 90,3 2 0,2 1-45,1 3 1,0 0 44,4-2 0,-1-1 0,-6 0 0,-2-1 44,6 3 1,-1-1-134,8 6 89,-11-5 0,2 0 44,2-5 1,0-1-45,-8-2 0,-1 0 45,8 2 0,2 0 0,-3 0 0,-2-1 0,-5-3 0,0-1 0,5 5 0,2 0 90,2-3 0,0 0-135,-9-2 0,1-1 45,7 0 0,2 0 0,-1 5 0,0 0 154,2-3 0,2-1-169,-3 1 0,1 0 0,-1 0-120,6 2 0,-1-1 45,-2-3 0,0 0-90,-1 3 0,-1-1 135,12 0-45,-14 0 0,0 1 0,1-3 0,-2 0 0,-8 0 0,1 1 0,10-1 0,2 0 45,-3 6 0,0-2-45,-4-8 0,0 0 45,4 8 0,0 2 45,5-5 0,-1-2-90,-10-1 0,1-1 45,9 3 0,2-1 90,1-2 0,-2-1-90,-8-2 0,-1 0 0,9 5 0,1 1 0,3-3 0,0 0 135,-1 3 0,2 0-214,-5-4 1,2 0 0,1-1 138,-1 0 0,0 1 0,-1 0-30,0 2 0,0 0 0,-1-1-30,-3-2 0,-1-2 0,-2 2 0,8 4 0,-1 0 30,-5-5 0,1-1 0,-3 0 60,0 1 0,0 0-90,1-1 0,2 0 0,-1 1 44,12 5 1,-2 1-45,-4-6 0,0 2 0,-8 0 0,1 2 0,0-1 0,4-1 0,0-1 0,-2 1 0,3 2 0,0-1 0,-4-1 0,3-1 0,0 0-30,0 2 0,1 1 1,-3-2-382,6 0 0,1 0 411,-5 0 0,2 2 0,-1-1-30,-3-1 0,0-1 0,-1 0 30,9 0 0,1 0 0,-6-1 0,1 2 0,0-1-208,-1 1 1,-1-1 0,-1 0 207,11 0 0,-1 0 0,-8-1 0,1 2 0,0-1 0,2-1 0,1-1 0,-2 0 0,8 1 0,0 0 30,-8-1 0,1 0 0,0 1-60,0 1 0,0 1 0,-1-1 30,7 0 0,1 0 60,-4 0 0,1 0 0,1 0-60,-2-1 0,-1-1 0,0 0 0,-7-1 0,0-1 0,0 1 0,6 3 0,1 1 0,1-1 0,5-1 0,1 0 0,-3-1-349,-11-1 1,-1 0 0,1 0 348,11 1 0,3 0 0,-1-1 0,-1-2 0,-1-1 0,-1 0-195,-9 2 0,-1 1 0,2-1 195,-1-1 0,1-2 0,2 1 0,-1-1-30,11 3 0,0 0 0,-1 0 30,-6-1 0,-1-1 0,2 0-1,4 1 1,2-1 0,1 0-45,-10 0 0,2 0 0,-2-1 1,0 0 44,1-1 0,-1 0 0,1 0 0,-3 0 0,2 0 0,0 0 0,0 0-68,2 0 1,1 0-1,-1 0 1,-2 0 67,4 0 0,-1 0 0,1 0-23,-3 0 1,1 0-1,2 0 1,-1 0-1,0-1 1,0 0-1,-1-1 1,-1 0-8,3 0 0,-3 0 0,3-1-58,-5 1 0,2 1 0,0-1 0,1 0 20,2-1 1,1 0 0,-1 0-1,-2 0 38,3 1 0,-3 0 0,3-1-42,-3 2 0,2-1 0,0 0 1,0 0 71,-1-1 0,0 0 0,-1 0 0,-1 1 0,7-1 0,-2 1 0,2-1 0,-7 0 0,2 0 0,-1 0 0,-2-1 0,4 0 0,-2 0 0,-1-1 0,-4 1 0,0-1 0,0 1 0</inkml:trace>
  <inkml:trace contextRef="#ctx0" brushRef="#br0" timeOffset="2251">10911 13783 7533,'21'0'0,"3"-5"-360,14-3 270,-14 1 180,24 1 90,-8 0-90,-4-1-90,5 1 0,2-1-3277,-2-6 2846,-2 10 1,2-1 520,-9-5 0,-1 1-248,-5 3 1,-1 1 112,5-2 0,2-1 86,3-2 0,-2 1-131,13-1 45,-10 0 0,2-1 45,-6 1 0,-1 0-45,-3-2 0,1 1 0,5 1 0,1-2 0,0-4 0,-1 0 45,-5 1 0,-1 0 0,3-2 0,1-1-45,6-7 0,-2-1 45,-12 7 0,-2 0 0,12-6 0,0-3 45,-2-4 0,-1 0-45,-7 7 0,2-3 90,-2 2 0,4-4 0,0 0 0,-4 2-90,4-4 0,-1 0 0,1 2 0,2-3 0,-3 1 90,3-11 0,-2 3-90,-4 11 0,1-3 45,-3-1 0,2-4 0,0-2 0,-3 5 0,3-2 0,0-2 0,0-2 0,3-6 0,1 0 0,-5 5 0,1 1 0,-1 0-27,-5 8 0,4-6 0,0-1 0,0 1 0,-3 5 27,4-10 0,1-1-10,-6 10 1,4-5 0,1-2 0,-2 2 0,-2 5-724,-3 1 0,-2 3 0,2-1 688,6-11 0,2-1 0,-2 0-30,-4 6 0,-2 0 0,1 3-212,4-4 0,-1 0 272,-3 4 0,0-3 0,0 0-210,0 0 1,0-1 0,-1 3 134,5-5 0,0-3-108,-6 9 1,0-6 0,1-2-1,-1 2 1,-2 5 152,7-12 0,-1 1 102,-5 9 0,0-4 0,0 0 0,-1 2-102,0-1 0,0 2 0,-2 1 0,1-8 0,0 1 0,-1 5 0,1-2 0,0 0 30,0-1 0,-2 1 0,1 1-30,-2 5 0,1 2 0,0-2 90,0-5 0,1-1 0,-1-1 0,3-3 0,-1 0 0,0 2-90,-1-6 0,1 1 89,-1 4 1,3-2 0,-2 1 0,-1 3 0,0 1 0,-1 1-123,-1 6 1,0 1 0,0-1 62,2-4 0,-1-1 0,1-1 98,2-3 1,0 0 0,-1 2-174,-1-4 0,1 0 15,-1 6 0,1-2 0,1 0 90,0-2 0,0-1 0,-1 4-150,-1-3 0,2 0 60,2 1 0,2-3 0,-1 0-30,-5 5 0,0 1 0,0 1-167,0 5 0,1 2 0,0-2 227,0-8 0,1-2 0,-1 0 0,1 1 0,0 1 0,-1 1 0,2-8 0,1 0 0,-3 7 0,0-2 0,1 0 99,2 1 1,0 1 0,-1 1-10,1-8 0,0 0-120,-1 8 0,1-1 0,0 0 60,-3 2 0,0 0 0,1 2 15,4-7 0,1-1-45,-4 3 0,2-6 0,0 0 0,0 6-32,-2 8 1,1 3 0,-1-1 1,3-13 0,-1-3 0,2 2 0,-2 8 0,1 2 0,-2 1 30,1-3 0,-1 1-60,-1 3 0,1-1 0,0 1 216,4-12 0,-1 2-201,-3 10 0,-1 1 45,4-11 0,1-1-45,0 5 0,0 2 420,-2 6 0,0-2-405,5-6 0,2-5 0,-1 6 120,-4 8 0,1 2-60,-1-2 0,2-2 0,-1 3-30,3-1 0,-1 4 225,-1 4 0,0 0-225,4-6 0,1 0 0,2 1 0,0 3 0,-6 6 0,-1 0 0,7-7 0,1 1-45,2 4 0,0 1 45,-9 2 0,1-1 0,7-1 0,2 1 396,-4 1 1,0 2-397,-3 4 0,-1 0 90,5-4 0,0 0-45,2 4 0,0 2 540,-7 2 1,1-1-556,8 0 0,5-1 0,-4 3 15,-7 4 0,2 1 45,12-2 0,5-2 0,-2 2-245,-1 2 0,0 2 185,-3 0 0,2 1 0,-2 0-120,4 1 1,-1 2 118,1 3 1,3 3 0,-5 0-75,-9-3 1,1 2-46,2 2 0,5 4 0,1 1 0,-6-3 90,0-1 0,-2 0 0,-3 2 0,1 2 0,-1 0 0,11 4 0,-4 1-45,-15-4 0,0 0 45,13 6 0,2 3 45,-3 4 0,-2 0-90,-4-9 0,1 1 45,-6-2 0,2 2 0,-1 0 45,10 10 0,-1-2-45,-3-3 0,0 1 0,1 2 0,1 1 0,-6-7 0,1 0 0,-3-1 0,-3 1 0,2 2-45,2 3 0,6 4 0,0 2 0,-2-3 45,-3-3 0,-1-2 0,2 3-35,1 4 0,2 4 1,0 0-1,-1-1 35,-5-8 0,0-1 0,-1 0 0,-1 1-23,-1 2 1,0 1-1,-1 0 1,-1-1 52,3 4 0,-1 0 0,0-1-30,-3-1 0,-1-1 0,1 1-30,2 2 0,1 0 0,-3-1 120,1 8 0,-1 0-90,1-9 0,1 2 0,-1 0 30,-2 4 0,-2 0 0,0-1-377,-1-7 0,-1-2 0,1 2 347,3 7 0,1 1 0,0 1 0,0 1 0,0 0 0,-1-2 0,-3-8 0,-1-2 0,1 2-220,3 8 0,1 3 0,0-1 250,0 1 0,1-1 0,-3-1-314,-4-7 1,-1-2 0,1 2 312,5 7 1,0 1 0,1 0-30,-2 3 0,0-1 0,0-1-108,-3-7 1,0-1 0,1 1 107,2 5 0,0 2 0,0 0 30,0 3 0,-1 0 0,0-2-30,-4-12 0,0-1 0,0 1-31,4 12 1,1 3 0,0 0 30,0-1 0,0 1 0,0-2 0,-3-9 0,0-1 0,0 2 22,-2-3 1,1 2-1,0 1 1,0-1-23,0 0 0,1 0 0,0 0 0,1 0 68,0 1 1,0 0 0,0 1 0,1 1-69,-1-1 0,1 3 0,-1 0 0,1 0 0,-1-3 0,1-1 0,-1-1 0,0-1 0,0 0 0,1 2 0,0 1 0,-1-1 0,0 0 0,3 7 0,-1-1 0,0-2-125,-1-3 1,0-2 0,0 2 124,1 5 0,-1 1 0,2 0-25,-3-9 0,1 1 1,0-1-1,-1-2 25,0 2 0,-1-2 0,2 2 0,3 9 0,2 2 0,1-1-60,-1-4 0,0-1 0,-1-1 60,-6-6 0,0-1 0,3 3-36,1 1 0,2 5 0,2 2 0,0-1 1,-2-3 12,-1-2 1,-2-2-1,0 0 1,3 2-11,1 4 0,3 2 0,0 1 0,-1-1 1,-1-4 2,1 5 0,-1-3 0,2 2 30,-3-8 0,3 2 0,1 0 0,-1-2 0,-4-2-30,0-1 0,-3-3 0,2 2 52,3 2 1,2 1-1,0 1 1,-1-1 17,1 3 0,0-1 0,-2-2-40,3 6 0,0-1 30,-3-6 0,1 0 0,0 1-30,0-1 0,0 1 0,0-1 200,1-2 1,1 1 0,1 1-201,-1 0 0,2 2 0,-1 0 0,-1-3-60,0-1 0,-1-3 0,2 3 60,2 1 0,2 4 0,1-2 0,-4-4-90,3 2 1,2 0 71,-6-6 0,4 4 0,2 2 0,-2-2 0,-3-4 18,6 7 0,-2-2 0,3 0 0,2 0 0,-2 0 0,-5-7 0,-2-2 0,-1 0 423,2 0 1,3 0-447,1 1 1,7 3-1,0-1 1,-4-2 22,1 1 0,1 0-55,-4-5 0,6 3 0,2 0 0,-1 0 1,-7-5 54,9 4 0,-3-1 3,3 0 0,2 1 1,-1-2-64,-9-5 0,-1-2 0,0 0 60,9 3 0,1-1-30,-8-3 0,1 0 0,1-1 0,3-1 0,0-1 0,-1-1-15,7 1 0,0-1 233,-7-1 1,1 0-1,1 0-278,5 1 0,1 0 0,-2-2-25,-11-1 0,-1-2 0,2 1 1,12 2-1,2 2 0,-2-2 1,2-1-1,0-1 0</inkml:trace>
  <inkml:trace contextRef="#ctx0" brushRef="#br0" timeOffset="4108">13161 14018 7533,'42'0'45,"0"0"0,-1 0-45,-5 0-1093,5 0 1,10 0 0,-6 0 407,-9 0 0,1 0 707,2 0 1,7 0-1,3 0 1,-1 0-411,1-3 1,1 0 0,0-1 0,-2 2 387,-8 1 0,-1 1 0,0-1 0,4 0-15,-2-2 0,5-1 0,2-1 0,-2 1 0,-2 0 0,-6 1-166,1 1 0,-5 2 0,3-1 181,1-3 0,3 0 0,1-1 0,-1 1-295,8-1 0,-1 1 1,-4-1 294,5-1 0,-1-2 0,-2 2 0,3 0 0,-1-1 0,1-2 0,0-2 0,-2 1 0,-11 4 0,-2 2 0,6-3 0,-4-2 0,6-1 0,2-2 0,1-1 0,-3 2 0,-4 1 0,6-2 0,-5 2 0,6-1 0,-8 0 0,6 0 0,2-2 0,2-1 0,-2 1 0,-2 0 0,-6 2 0,10-4 0,-6 0 0,4 0 0,-6 3 0,3-2 0,2 0 0,-1 0 0,-4 0 0,0 0 0,-1-1 0,-2 1 0,-1 0 98,6-2 1,-1 0 0,5-1-85,-9 1 1,4-1 0,2-1 0,1 0 0,-3 0 0,-4 2 131,6-3 0,-5 2 0,5-4-146,-8 4 0,4-4 0,3-2 0,0-1 0,0 1 0,-4 1 0,-4 2-1,6-5 0,-5 3 1,3-3 0,-6 3 0,3-1 0,1-2 0,-1 1 0,-2 1 0,8-7 0,-2 0 0,-2 2 250,-6 5 0,-1 1 0,3-4-250,-1-1 0,3-4 0,1-2 0,-1 1 0,-4 3-205,1 1 1,-4 3 0,2-3 226,2-2 1,3-3-1,-1 0 1,-2 1-23,2-4 0,-1 0 0,-3 2-114,-7 7 1,0 1-1,0-2 114,10-7 0,3-3 0,-3-1 60,-5-1 0,-2 0 0,0 1-60,0 10 0,1 1 0,-1-3-43,1-8 0,-2-3 0,2-1 132,-4 10 1,0-1 0,0 1 0,-1 2-60,-1-1 0,-1 1 0,1-3-12,2-5 0,2-6 0,1-3 0,-1 3 0,-3 5 12,-1 3 0,-3 4 0,1-3-8,1-5 1,2-5-1,-1-1 1,-1 4 37,-1-2 0,-1 3 0,-1 1 129,-4 7 0,-1 1 0,1-5-117,3-2 0,1-5 0,1-2 0,0 1 0,-3 6 195,-2 1 1,-2 4-1,2-5-192,1 0 0,3-6 0,0-3 0,1-1 0,-2 4 0,-2 7-94,-1-1 1,-2 5-1,1-3 86,3-7 1,0-4-1,1 0 1,-3 3-638,0-1 1,-2 2-1,0 2 570,-1 5 0,1 2 0,-1-2 173,1-7 0,1-1 0,-1 0-173,1-3 0,0 0 0,0 2 0,-4 10 0,0 2 0,0-2 45,-1 1 0,0-1 0,1-2 0,-1 2-75,2-10 0,0 0 0,0 2 0,-3 7 0,0 1 0,1-2 0,3-8 0,2-2 0,-1 1-30,-3 1 0,0 0 0,-1 2-200,1 9 1,0 1 0,0-1 259,-1-8 0,0-3 0,0 1-30,2-1 0,1 0 0,-1 2-139,-3 8 1,0 2-1,1-1 169,3-9 0,2-2 0,-1 1-30,-1 4 0,-1 0 1,1 1 29,0 5 0,1 2 0,-1-2 13,-1-5 1,1-2-1,0 0-13,3-1 0,0-1 0,0 2-90,-1-4 0,1 1 30,0 5 0,1-1 1,0 0 388,-1 2 1,1-1 0,-1 2-330,3-7 0,-1-1 0,-2 8 0,1-1 0,0 0 0,-1 4 0,1 0 0,-1 1 400,5-10 1,1-1-19,-2 9 0,1-3 1,1-1-1,-1 4-382,2-8 0,1 1 30,-1 5 0,2-1 0,-1 2-30,3-5 0,-1 4-73,-1 7 1,0 0 117,3-4 0,3-3-113,-3 7 1,5-3-1,0 0 1,-3 4-23,2-2 0,0-1 45,-2 4 0,4-5 0,-1 2 0,-5 6-45,-4 6 0,-1 3-45,9-8 0,0 1 39,-6 7 1,0 0 140,2-4 0,2 1 339,5 1 0,-1 2-474,9-11 135,-9 13 0,2 0-45,-3 0 0,-1 2 0,9-2 90,-10 4 0,1 0-45,-2 2 0,-2 1-45,20-6 90,-17 9 0,2-1-45,0 1 0,-2 1 134,17 3-134,-16-1 0,0 1-45,-2 4 0,-1 1 0,17-1 90,3 9-135,-18-2 0,0 1-45,11 6 69,-11 0 0,3 3 0,-2-1-24,4 1 0,0 0 15,-2 3 0,1 2 0,-2-1 30,1 1 0,0 0-30,0 3 0,3 4 0,-4-4-15,-6-4 0,1 2 45,0 4 0,4 7 0,0 0 0,-5-5-45,-3-2 0,0 1 462,1 3 1,3 3-1,-3-1-417,3 6 0,-3-1-487,-3-8 0,0 1 517,-2-3 0,1 2 0,0 0-30,0-2 0,0 0 0,-1-1 0,3 10 0,0-1 60,-2-10 0,2 2 0,-1 0-250,0 3 0,-2 1 0,1-2 280,4 4 0,1 2-332,0 0 0,2 5 0,0 1 0,-2-5 377,1 3 0,1 2-135,-5-9 0,2 6 0,1 2 0,0-1 0,-3-3-98,1 5 0,-2-4 1,1 4 79,-2-6 0,0 2 0,0 1 0,0-1 0,-2-2-12,2 7 0,-1-2 0,-1-1 30,0 0 0,-1 0 0,0 0-60,-1 1 0,0 2 0,-1-3-177,-1 5 1,1 1 206,1-4 0,2 3 0,-1-1 4,-3-1 1,0 0-1,0-2-4,0-8 0,0-3 0,1 2 30,2 8 0,1 2 0,0 0-30,-1 1 0,1 0 0,0-3-57,-1-9 0,1-2 1,-1 1 116,1 12 0,-1 3 0,1-1-1,2-6 1,0 0 0,-1-1-30,-6-5 0,-1-2 0,2 2 30,4 9 0,2 1 0,0 0 45,-2-1 1,0 0 0,0-2-76,-3-5 0,0-2 0,0 2 60,4 4 0,1 2 0,-1 1-30,0 3 0,-1 1 0,-1-3-122,-2-9 1,0-2 0,0 2 31,3 9 0,-1 3 0,1-1 90,-1 1 0,1-1 0,-1-1-120,-4-11 0,0-1 0,0 2 90,4 11 0,1 3 0,-1-1-30,1-3 0,0 0 0,-1-2 30,-4-7 0,0-1 0,0 1 117,4 7 1,1 1-1,-1 0-87,-1 1 0,0-1 0,-1-1 30,-3-10 0,1-1 0,0 4-60,1 2 0,1 5 0,1 2 0,0 0 0,-1-3 0,-1-2 0,-1-2 0,1 0 0,0 3-47,1 2 0,1 3 1,0 1-1,0-1 0,-1-4 47,3 8 0,-2-4 0,0-1 157,0-1 1,-1-1 0,0 1-188,1 0 0,0 0 0,-1-1 30,-2-8 0,-1-2 0,1 1-30,2 11 0,1 2 0,0-1 0,-1-3 0,1-1 0,-1-2-142,-2-4 1,-1-1-1,1 0 82,2 5 0,1 0 0,0 1 60,1 4 0,1-1 0,-1-2 30,4 2 0,0 0 156,-2-6 0,1 2 0,1 0-186,2 1 0,1-1 0,0-2 120,1 3 0,1 0-115,-2-3 0,2 2 1,0-1-6,0-4 0,0-1 0,1-2 60,-4-5 0,0-2 0,3 3-53,8 7 1,4 4-1,1-1 1,-3-5 22,-5-7 0,0-5 0,0 3-23,0 2 1,2 3-1,0 0 1,0-3-8,7 2 0,1-3 0,-2-1-30,-6-5 0,-3 0 0,3 1 225,8 4 0,2 1 0,2-1-323,-8-7 1,0-1 0,1 0-1,-1-1 98,6 2 1,0 0 0,0-1 0,-4-1-1,2 0 1,-1-1 0,0-1 0,1-3-1,1 1 1,-1 0 0</inkml:trace>
  <inkml:trace contextRef="#ctx0" brushRef="#br0" timeOffset="9059">11744 4954 7533,'-20'-11'0,"-10"-4"0,14 1 180,-9 3-270,0 11 0,10 0 0,-16 0 0,-1 5 0,4-3 0,-10 9 360,-5-9-3547,12 3 2845,-18-10 701,22 3 540,-11-9-719,11 9 27,-4-1 1,-5 1 62,-7 9 0,-1 3-135,7-4 0,1 4-45,5 4 0,0 5 0,9 3-45,14 4 0,6 2-45,-1 0 0,7 0 150,18-1 0,12 0 0,2-4-105,-2-5 0,2-5 0,0 1 75,4 3 0,1 1 0,0-1 0,3 2 0,1 0 0,-7-3-324,-13-7 1,-3 0 293,14 9 0,-5 1-90,-11-1 90,-7-3-3,-7 4 183,-18-12-90,-2 4-90,-18-9-265,-7 3 310,6-1 0,-3-2-45,8-1 0,-2 0 0,-8 1 0,-6 0 0,5 0 935,4-2 0,1 0-935,-14-3 0,2 0-135,9 0 0,5-1 135,-5-4-720,-13 3 59,25 5 661,10 0 0,10 0 0,12 0 0</inkml:trace>
  <inkml:trace contextRef="#ctx0" brushRef="#br0" timeOffset="10202">15905 4785 7533,'-6'-26'359,"-6"-5"1,11 9-180,-5-3 180,0 18-180,5-4 0,-5 9-540,6-3 360,0 5-360,0 5 180,0 2 180,0 6 90,0-5 0,0 15 0,0-7-90,0 15 0,6 7 90,-5-3-442,5 4 352,-7-11 0,2-1-1726,5 5 1771,-6-5 0,1 0-45,5 12-1176,0-4 1176,-5-3 270,4-8-90,-5-9-90,0-2 365,0-13-185,0-13-180,0-7-90,0-30-90,0 13 627,0 7 1,0-2-538,0 0 0,0 0-603,0 4 1,0 0 647,0-6 0,0-2-225,0 1 0,0 1-700,0 9 0,0 0 835,0-7 0,0 1-363,6-13 408,2 15-180,5 4 514,6 20-334,-5 5-90,5 5 90,5 14 90,-7 3 1834,7 9-1834,0 13-287,-2-8 197,-9-11 0,0 0 45,2 4 0,0-1-45,7 15 0,-6-12 0,0 0 44,0-4 1,0-2-162,0 2 0,1 0 207,5 0 0,1-2 0,6 2-90,1-9 270,-11-13-180,-5-3 90,5-2 168,-6-19-258,-6 3-90,5-14 90,-10-8 89,9 2 1713,-10-9-1892,5 18 0,0 0-135,-3-1 0,1 1 0,3-7 0,-1 1-339,-2 6 0,-1 2 294,9-7 85,1 8-85,1 15 180,5-3-90,0 12 0,-4 6 90,3 7 90,1 25 90,1-8-350,-10-7 0,0 3 395,2 5 0,1 0-1072,-3-8 0,0 1 937,0 12 0,0 1 135,2-4 0,1-2-951,-3-6 0,0 0 726,2 7 0,2-2-233,2-6 1,0-3 412,6 14-1350,8-3 1170,-11-13 0,0-2 0,11 0 0,-8-1 0,-1-1 0</inkml:trace>
  <inkml:trace contextRef="#ctx0" brushRef="#br0" timeOffset="11120">21551 4460 7533,'-8'-26'-270,"-4"-5"540,11 9 0,-5 3-450,6 19 90,0 2 0,0 9 0,0 2 90,0 7 0,6 1 180,-5 3-180,5-9 0,-6 3 539,0 1-359,0-5-90,0 5 450,0 0-360,0 1 0,0 1 90,-6 9-180,5-8-180,-5 9 90,0 7 90,5-9-270,-11 9 0,11-1 270,-5-8-270,6 3 180,0-2 180,0-14-180,0 3 270,0-8-91,0-9-89,11-2-90,-2-2 90,10-9-270,6 3 90,-9-4 1,14-2-181,-4 1 180,2 6 0,3-4 0,7 4 90,-9-1 90,9 3-180,11 5-359,-20 0 0,2 0 494,11 0 0,1 0-1397,-5 0 1,-2 0 1216,2-1 0,0 2 0,0 1 0,0 1 135,-6-3 0,0 2 0,6 5 0,-2 3 0,-10-3 0,1 1 0</inkml:trace>
  <inkml:trace contextRef="#ctx0" brushRef="#br0" timeOffset="20432">12187 4760 7533,'-19'-19'90,"4"10"179,2-2-89,1 11 450,5 0-540,-5 5 270,-8 14-90,6 3-180,-5 9 269,0 13-3636,5-8 3015,4-8 0,1 0 352,2 13 217,1-17 0,0 2-172,3 8 0,-1 2-270,-2 6 0,-1 2-974,3-2 0,1-1 929,-1-3 1,2-1-271,4-2 0,2-2-1153,9 12 1243,-7-16 1,2-2-91,17 5 180,-5-6 206,6-6 0,6-7 0,2-8 1</inkml:trace>
  <inkml:trace contextRef="#ctx0" brushRef="#br0" timeOffset="20730">12278 5020 7533,'-13'-21'0,"5"2"629,-3 12 1,9-4-450,-4 9 719,6-9-89,6 9-540,1-3 0,7-1-270,10 4-90,3 2 0,6 13 0,-1 19-306,-17-10 0,-4 2 351,-3 0 0,-1 0-135,2 1 0,-1 1 45,-4 2 0,0 0 45,3 15-90,-1-18 0,-1 1-180,-4 17-539,11-14 179,-5 3 720,6-19 0,1-19 0,-1-8 0</inkml:trace>
  <inkml:trace contextRef="#ctx0" brushRef="#br0" timeOffset="20931">12511 5111 7533,'-32'0'719,"5"0"-719,-5 5 450,12 3 90,-10 22-540,8-7 64,-4 15 250,10-17 1,2 1-3592,-2 14 2799,3-14 1,1 1 387,5 2 0,1-1-1251,-1 1 982,1 11-541,12-18 540,7-9 180,2 3-236,3-12 1,7-18 0,2-3 0</inkml:trace>
  <inkml:trace contextRef="#ctx0" brushRef="#br0" timeOffset="21180">12693 4772 7533,'-20'-33'3276,"7"13"-2595,8 3-501,10 15 450,14-3-270,-3 10-90,8 3 359,7 16-269,-14-2-434,1-5 1,0 3 118,-6 6 0,-4 4-866,3 11 0,-1 4 761,-3-6 0,-1 3 1,0 1-1034,-2 3 1,-2 0 0,-1 1 559,-3 1 0,-2 1 1,-1-3 382,-1-9 0,-1-1 0,-2-2 150,-6 9 0,-4-4 0,1-12 0,-1-3 0,2-5 0,0 1 0</inkml:trace>
  <inkml:trace contextRef="#ctx0" brushRef="#br0" timeOffset="21932">17246 4395 7533,'0'-14'0,"0"-9"899,-6 20-449,4-15 809,-4 17-269,0-11-631,-1 17 1,-6 2-90,-5 30-90,10-9 0,1 4-642,-3 12 0,1 3 582,6-13 0,1 1 0,0 1-732,0 6 1,-1 2 0,2-1 311,2-1 0,1 0 0,1 0 90,1-4 0,2 0 1,3-2-735,7 12 1,7-6 403,1-13 1,5-6 484,3-9 0,1-8 1,-5-7-1,-2-5 1,-1-8-1,1 1 1</inkml:trace>
  <inkml:trace contextRef="#ctx0" brushRef="#br0" timeOffset="22202">17505 4564 7533,'-28'-27'3276,"10"8"-1695,32 14-951,5 10-361,14 14-89,-6-3 0,5 14-450,0 2-3007,-5-3 2790,-11-8 0,0 1 82,0 0 0,0 1 377,-2 3 0,-1 1-602,3 3 1,0 0 44,-5-4 0,-2 0-314,4 19 899,-7-24 0,-6 2 0,0-16 0</inkml:trace>
  <inkml:trace contextRef="#ctx0" brushRef="#br0" timeOffset="22417">17752 4695 7533,'-33'-8'2968,"8"2"-2788,5 6 90,8 6 90,-13 19-181,9-8 1,-2 14 0,0 3-738,7-12 0,0 1-252,-5 17 1,1 2 314,6-11 1,3-1 531,-2 0 1,4-2-1,10-1 1,2-9-1</inkml:trace>
  <inkml:trace contextRef="#ctx0" brushRef="#br0" timeOffset="22696">17883 4343 7533,'-13'-20'3276,"6"1"-1785,1 12-681,17 1-361,15 23-179,3-6-190,-8 2 0,1 4 325,4 1 0,-1 2-1739,-3 0 1,-1 2 1243,5 2 0,-1 3 90,2 15 0,-4 2-983,-11-9 1,0 2 622,0-3 0,2 3 1,-4 1-121,-5 4 1,-3 2-1,-2 1-420,-1 0 1,-3 0 0,-2 1 899,-2-9 0,0 1 0,-3-2 0,-1-1 0,-6 3 0,-2-4 0,-3-2 0,-3-9 0,0-1 0,0 1 0</inkml:trace>
  <inkml:trace contextRef="#ctx0" brushRef="#br0" timeOffset="23331">22708 4122 7533,'-22'-7'0,"-1"1"0,22 6 0,-11 0 0,11 0 0,-11 17 0,5-1 0,-6 18 0,1 5-1285,2 8 1285,2-13 0,-1 7 0,-1 2 0,3-5-1483,1 7 0,1-1 1483,-1 3 0,-1 5 0,1-3 0,3-11 0,1-2 0,1-1-992,3 7 0,2 0 2116,1-1 1,3 0-923,6-2 1,4-4-473,17-2 128,-5-5 1,2-3 0,11-10 0,-15-6 0,0 1 0</inkml:trace>
  <inkml:trace contextRef="#ctx0" brushRef="#br0" timeOffset="23638">22968 4447 7533,'-7'-21'3276,"1"-2"-2325,6 21-771,0-10 180,0 11 0,6-5-180,1 6 0,12 0 179,1 12-179,6 2-180,-6 12 135,-4-5 0,-1 2-3412,6 18 3174,-5-16 1,0 3-770,1 13 1,0 6-1,-2-4 467,-4-13 1,-2 1-522,4 12 1,0 7-1,-4-12 926,-9-9 0,0 1 0,0-17 0</inkml:trace>
  <inkml:trace contextRef="#ctx0" brushRef="#br0" timeOffset="23870">23254 4668 7533,'-29'-36'3276,"0"2"-1065,22 32-1762,-6-3-89,6 5 90,-16 5-180,13 8-90,-15 7-270,0 18 359,10-3-607,0-14 1,-1 2-23,6 5 0,0 1 360,-10 14-810,13-18 1,1 1-630,-6 17 1169,11-14-1619,1 3 1082,13-13 0,7-12 0,6-2 0</inkml:trace>
  <inkml:trace contextRef="#ctx0" brushRef="#br0" timeOffset="24104">23436 4084 7533,'-14'-8'3276,"2"2"-1335,12 6-1402,0 0 1080,12 17-539,14 17-900,-12-14 0,1 2-333,6 2 1,1 2 287,1 8 0,-1 0-1617,-1-6 1,-1 2 1571,3 9 0,-1 4-300,-6-5 0,-2 3 1,0-3-1022,1 7 1,-1 0 1200,-4-5 0,-1 3 0,-2 0-1044,-3-1 1,-1 0 0,-4-2 1073,-7 5 0,-3-2 0,0-5 0,-2 1 0,-2-3 0,-12-1 0,1 1 0</inkml:trace>
  <inkml:trace contextRef="#ctx0" brushRef="#br0" timeOffset="40563">25998 4642 7533,'0'-27'1349,"6"2"-360,1 12-629,0 6-180,-1-4 180,-6 9 180,0-15-361,0 8-89,-12-10-90,-13 12 0,-22-4 90,0 9-276,22 2 0,-1 0 276,0 3 0,1 1 0,-11 9-180,-7 0 0,17 6 0,6 7-90,13 7 90,8 1-318,18-3 228,2-9 0,1 0-1372,-3-4 0,0 0 1507,11 7 0,2 1-270,-1 0 0,1 4-97,-1 1 1,0 3 0,-2 2 411,-3-2 0,-2 1 0,-7 1 157,-7 3 1,-5 0 0,-11-5 381,-17-9 1,-11-6 0,-3-5-113,1-9 0,-4-5 0,-1-3 1,2 1-430,-4 0 0,2-1 0,0-4 182,0-7 0,1-4 0,9 2-1080,6-1 540,-5-13 2092,24 17-1732,24 0 0,-3-1 0,17 1 0</inkml:trace>
  <inkml:trace contextRef="#ctx0" brushRef="#br0" timeOffset="41113">25699 4005 7533,'-31'-6'1092,"0"-1"0,-4 1 0,4-1 1838,7 0-2300,29 1-630,8 6 90,36 0-180,-4 0-540,-2 3 1,2 0 539,-14-2 0,0-1-476,10 4 0,-2-2-153,4-2 404,-14 3 0,0 0 225,4-1 1361,7 3-911,-46-5 179,-30-11-359,4 8-324,3-3 1,-3 0 278,3 5 0,-1 2 0,-14-1 0,-1 0-180,14 0 0,1 0 0,-11 3 0,5 0-3180,13-2 3046,5 5 196,24 0-242,18-4 1,6-2 224,12 5-254,-5-4 0,0-2 119,-11-2 0,-1 1 135,17 0-719,3-4 89,-8 0 630,-15 5 0,-9 1 0,-14 7 0</inkml:trace>
  <inkml:trace contextRef="#ctx0" brushRef="#br0" timeOffset="41814">26960 5059 7533,'0'-21'1529,"-5"3"450,9-1-540,3 4-1259,8 2 0,4 7-180,0 6-90,1 0-630,6 0 90,6 0-1798,-5 6 2428,11-4 0,-11 4 0,5-6 0</inkml:trace>
  <inkml:trace contextRef="#ctx0" brushRef="#br0" timeOffset="41981">26934 4850 7533,'-33'-26'2698,"7"12"-1888,14 3-181,6 11 1,17-6 0,10 4-540,23-4-90,-2 1-1384,2 3 1069,-16 0 0,0-2 217,21-1 1,-19 2 0,-1-2 0,-3-1 0,-1-1 0</inkml:trace>
  <inkml:trace contextRef="#ctx0" brushRef="#br0" timeOffset="42805">28456 3693 8432,'-6'-26'1529,"5"0"-1259,-4 0-90,5 6 0,0 1 90,-6 0-270,4 5 270,-4-5 179,1-6-269,-9 4 0,0-5-270,-11 7 360,6 12-90,-2 1-360,2 12 90,0 19 0,5 3-409,1 17 499,4-10 0,1 4-1002,5 8 0,3 6 957,-3-18 0,-1 3 0,1 1 0,1-1-840,2 7 1,3 0 0,0 1 854,0 1 0,1 1 0,2 1 7,0-9 1,2 0 0,1 1-1,0 2-451,0 3 1,1 2 0,0 1 0,1 1 437,0-3 0,1 2 0,0 1 0,0-1 0,-1-1-238,0 2 0,0-1 1,-1-1-1,0 0 251,1-2 1,0 0-1,0-1 1,-1-2-138,-1-4 0,-1-2 0,0-1 0,-1 0 70,1 4 0,-1-1 0,0 0 30,-1 3 0,1 1 0,-2-2-30,0-4 0,0-2 1,-3 0 732,-3 7 1,-3 0-510,3 7 1,-5-3-90,-7-14 0,-5-5-90,-4-5 0,-3-5 45,2-6 0,-1-3 450,-1-3 0,-1-4-1,-5-8 1,0-4-360,-13-4 0,9 1 0,1-4 90,7-6 0,2-1-675,1 3 1,1 0 269,-4-6 0,3-1-855,7 0 1,1 1 1079,-10-8 0,16 12 0,1-1 0,-4-8 0</inkml:trace>
  <inkml:trace contextRef="#ctx0" brushRef="#br0" timeOffset="43537">29068 4434 7533,'-27'-33'0,"2"13"0,4 9 0,-21 16 0,24 2 0,-18 12 0,16 19-691,10-16 0,0 3 691,0 13 0,0 1-1639,3-8 1,1 0 1970,2 1 1,3 0 27,2 2 0,3 0-887,9 10 347,-4-15 0,2-1-184,7-5 0,2-3 184,15 9 90,-14-12 0,2-2-90,8-7 0,1-3-89,12 1 224,-13-8 0,1-2-90,-3-4 0,-2-3 225,5-11-90,-6 5 0,-4-3 179,-16-8 1,-4-1 0,9-15-135,-9 10 0,-4 0 180,-5 4 0,-3 2-135,1 0 0,-3 1 0,-6-5 0,-3 0 135,-6 0 0,-2 1-295,-4 0 1,-1 1 114,-6-1 0,1 3 289,7 7 0,3 3-154,-15-7 1093,20 18-2173,15 1 716,9 12-535,26 1 89,20 1 405,-14-5 0,2-1 423,-2-3 1,2-3-199,5-1 0,-2-3 0,-8-4 0,-3-2 0,-2 1 0,-3-2 2268,4-17-1908,-18-5-180,-2 2 989,-10-4-539,-2 13-270,-6 7 539,-6 6-89,-1 6-810,-7 7 0,7 7 180,2 6-180,-1 23 270,4 0-516,6-8 1,0 2 200,-1 13 0,1 1-1500,2-8 1,0 0 1454,-1-2 0,-1 1 1,1 3 21,1-3 1,1 2-1,-1 1 1,1 1-412,-1 2 0,0 1 0,0 1 0,1 1 443,0-3 0,0 2 0,1 0 0,0 0 0,0-2 36,1 8 0,1 0 0,0-2 0,0-4 0,1 0 0,0-3 0,0-3-621,1 10 1,2-7 620,5-1 0,1-19 0,6-8 0</inkml:trace>
  <inkml:trace contextRef="#ctx0" brushRef="#br0" timeOffset="43860">29653 4213 7533,'-28'-42'1439,"-2"12"-1169,16 36 269,-11 20-89,10 14-979,-3 7 709,11-12 0,1 6 0,0-3-543,-1-3 1,0 3 380,2-3 0,1 7 0,0 2 0,1-2 0,-1-5-18,0 8 0,1-1-270,3-1 0,0 7 0,2-2 1,2-8-271,2-10 0,3-2 150,1 8 0,3 4 1,1-9 389,15-5 0,-10-4 0,0-2 0,6-7 0</inkml:trace>
  <inkml:trace contextRef="#ctx0" brushRef="#br0" timeOffset="44133">29705 4538 7533,'-35'-20'1529,"10"1"-1619,14 12 899,15 1-89,-2 6-450,11 0 0,0 0-180,23 18-180,-12-2-450,4 12 0,-1 4 450,-4 7-300,-10-9 1,0 6-1,-2-5-775,3 17 1075,-7-12 0,-1 2-45,-2-12 0,-2-2-135,-2 18-1369,0-13 1,0-2 201,0 2 1355,0 1 1,0-22 0,0-2 0</inkml:trace>
  <inkml:trace contextRef="#ctx0" brushRef="#br0" timeOffset="44299">29900 4695 7533,'-22'0'-720,"-1"5"540,22-3 1439,-22 27-1079,12-12-135,-6 12 0,-2 3-1124,3-1 1079,5-3 0,-2-1 0,-6 1 0,-1 3 0</inkml:trace>
  <inkml:trace contextRef="#ctx0" brushRef="#br0" timeOffset="44594">30082 4317 7533,'-7'-42'1439,"1"6"-1259,6 29 989,6-4-719,-5 9 359,28 19-629,-17 7-1819,14 10 1,1 5 1151,-17-14 0,-1 2 427,6 16 0,3 7 0,-4-4 232,-5-10 1,-1 2-421,-2 3 1,1 7 0,-1 1-1,-1-7 158,-1 1 0,0 0-23,-2-6 1,0 6 0,-1 0 0,0-8 6,-4-2 1,0-4 0,-2 15 0,-3-4 0,-13-7 0</inkml:trace>
  <inkml:trace contextRef="#ctx0" brushRef="#br0" timeOffset="45116">31123 4305 7533,'0'-35'1079,"0"10"-89,0 14 449,-6-2-810,4 4 451,-27-9-1080,12 17 135,-10-3 0,-1 2-3412,-2 8 2719,6-1 1,-1 3 737,-7 12 0,1 4-90,11-7 0,0 3-270,-15 16 0,3 2-90,11 5 225,10-16 0,3 2-270,8 3 0,6-2 136,14 15-91,0-15 0,4 3 0,0-5 270,-1-7 0,2-1-150,2 4 0,4 2 0,-4-4 60,-5-7 0,-2-1-90,3 4 1,-1 2-547,3 17 816,-11-14-360,-32 13 360,1-22 45,-22-5 0,-6-4 45,-4 0-91,12-6 1,-5-1 0,5 0 752,-10 0-842,6-2 0,4-3 0,13-6 0,-6-8 0</inkml:trace>
  <inkml:trace contextRef="#ctx0" brushRef="#br0" timeOffset="45379">31630 4278 7533,'-17'-18'0,"-1"0"0,-13-5 0,19 36 0,0 10 0,-1 3 0,-8 19-1093,8-6 1,0 7 0,1-4 1024,0-9 1,2 1 629,4 4 0,1 7 0,1 1 1,0-8-174,0-4 1,2-1-525,4 2 0,3 6 0,1 0 1,-1-8-361,-1-7 0,2-1 495,7 5 0,4 3 0,1-7 0,18 3 0,-7-10 0,0 0 0</inkml:trace>
  <inkml:trace contextRef="#ctx0" brushRef="#br0" timeOffset="45649">31773 4408 7533,'-13'-26'0,"0"6"0,5 7 0,2 1 2518,6 5-1169,0 0 630,6 1-1439,2 6-180,16 0-180,-2 6 0,10 7-90,-7 4 0,-1 3-90,8 17-180,-12-13 0,2 4 0,-4-1 18,-5-2 1,-3 2-409,3 8 1,0 4-1,-2-3 480,-4-6 0,0 1-480,0 5 1,-1 3-1,0-4-329,1 11 899,-1-11 0,0-4 0,1-9 0,6 3 0</inkml:trace>
  <inkml:trace contextRef="#ctx0" brushRef="#br0" timeOffset="45844">32020 4695 7533,'-15'0'1169,"-2"5"-90,15 3 1,-9 10-810,9 3 89,-9-1 1,-2 16-1169,-7-2-134,4-5 0,0 0 133,-11 7 450,0 6 360,3-22 0,9 1 0,-3-3 0</inkml:trace>
  <inkml:trace contextRef="#ctx0" brushRef="#br0" timeOffset="46111">32189 4291 7533,'-7'-39'1979,"1"12"-900,6 2-359,11 18-541,-2 1 1,10 6 360,5 6-270,-2 1-90,10 12-45,-13 1 0,-1 3-1633,-3-1 0,0 0 1588,4 5 0,-1 4-270,-4 8 0,-2 1-945,-2-11 0,0 1 810,1 13 0,-3 2 105,-4-9 0,-2 0 1,-1-2-574,3 4 1,-2-1 542,-2-3 0,-2 2 0,-2 0-360,-1 12 0,-3-3 465,1-11 1,0-1-541,-2 9 0,-1-3 675,-3 0 0,0-8 0,0-5 0</inkml:trace>
  <inkml:trace contextRef="#ctx0" brushRef="#br0" timeOffset="46599">32969 4811 7533,'13'-34'2158,"-6"4"-269,5 11-1079,-10 4-360,4-9 269,-6 3-719,-6-5 0,-2 6-449,-22-4 359,12 15 0,-23-9-450,7 17 53,9 5 0,-2 4 307,0 4 0,1 3-974,2 1 1,2 3 1063,2 2 0,2 1 225,4 1 0,2-1-225,-2 14 225,7-12 0,2 1-148,5 14 13,0-4 90,6-3 88,13-8-178,2-15 180,11 2 90,11-16-270,-7-3 114,9-10-69,-22 0 0,-2-2-304,8-16 259,-13 12 0,-1-3 0,2-5 0,-3-3-321,-2-4 0,-3-3 171,-1 4 0,-2-2 0,1 1 60,-1 4 0,1 2 1,-3 0-1,-2-15 0,-2 0-360,3-3 0,0 2 270,-6 16 0,0 0 45,3-9 1,-2 3-496,-9 0 134,9 19 317,-3 8 49,-1 24 40,-2 14 45,2 1 0,-1 4-437,1-4 0,-1 2 662,1 5 0,-1 1-46,0 6 1,1-1-650,3-10 0,-1 0 695,-2 9 0,0 2-310,5 0 0,1-1 174,-3-7 1,0-1 135,2 6 0,2 1 0,4-1 0,2-2-540,7 8 270,-5-12 0,2-1 45,5-8 0,-1-2-67,1 2 0,14 6 0,-10-21 0</inkml:trace>
  <inkml:trace contextRef="#ctx0" brushRef="#br0" timeOffset="46878">33307 4434 7533,'6'-46'3276,"7"7"-2145,13 7-321,2 12 269,-3 1-539,-5 12-270,-13 1 89,4 6-449,-9 6 270,3 7-360,-5 25 91,0-2-286,0-12 1,0 3 374,0 5 0,0 3-606,0 5 1,0 1 545,-1-6 0,-2 1 0,2-1-1446,0 9 0,0-2 1236,-2-7 0,1 0-45,4 3 0,1-3-2465,-1 6 2375,2-11 0,3 0 416,12 8 1,-3-15 0,8 8 0</inkml:trace>
  <inkml:trace contextRef="#ctx0" brushRef="#br0" timeOffset="47045">33477 4656 7533,'-27'0'3276,"7"5"-2055,1 8-411,-5 19-496,11-10 1,-1 2-1590,-11 11 0,-1 1 1095,5-8 0,0 0 135,-1 6 0,-1 0 45,-2-2 0,1 0 0,9-4 0,0 0 0,-7 7 0,1-1 0</inkml:trace>
  <inkml:trace contextRef="#ctx0" brushRef="#br0" timeOffset="48265">25699 7607 7533,'-20'0'1619,"-4"0"-3598,3 35 2069,7 8 0,2 9 292,6-14 0,0 4 1,2 1-1,0 1-1131,1 3 1,1 1 0,1 0 0,-1-2 808,0 2 0,0-3 0,2-4 479,5 8 1,2-21 1843,0-69-2234,-4 11 1,-1-5 0,0-4-218,0 0 1,0-4 0,-1-1 0,0 3-223,0-6 0,-1 1 0,-1-2 200,1 3 0,-2-4 0,1 3 0,-2 7 45,0 9 0,-1 1-255,2-9 0,0-3 1,-1 12-421,-3 16 540,12 4 180,-5 42-90,6-2 0,4 6 382,-1 7 0,1 5 0,-1-3-232,-1-13 0,-1-2 0,0 2-60,3 15 0,1 2 0,1-4 89,3-5 1,-1-5-225,-8-7 1,3 0 254,5 1 0,4 1 0,0-7 690,17-4-630,-1 2 134,-18-42 1,-5-9-135,-11-11-315,2 8 0,0-3 0,-3 2 0,0 2 180,0 4 0,0-2-285,2-6 0,0-5 1,0 5 194,-2 7 0,2 0-165,3-6 0,2-3 0,-2 5-60,-2-5 1106,14-1-1285,-4 32 269,3 28 0,0 9 225,-2-11 0,1 2-432,2 14 0,0 6 1,-2-4 476,-3-7 0,-1-1-45,7 10 0,0 0 90,-5-5 0,0-1 1308,9 5 0,1 1-1488,-4 2 0,-2-2-45,0-6 0,-2-3 90,-5-5 0,-3-4 0,-5-6 0,4 9 0</inkml:trace>
  <inkml:trace contextRef="#ctx0" brushRef="#br0" timeOffset="48536">25608 7308 7533,'23'-19'1092,"0"-1"0,14 4 0,7 5-1349,-8 4 0,4 2 0,1 1 0,-2 1-108,5 1 1,-2 3 0,-1 0 0,1 0 0,-1 2 0,-5 0 0,-8 4 0,0-1 0</inkml:trace>
  <inkml:trace contextRef="#ctx0" brushRef="#br0" timeOffset="48981">27013 8179 7533,'-20'-5'2338,"0"-3"181,13-10-2069,1 9-180,30-14-450,-7 14 90,21-4 90,-12 2-1440,0 9 721,5-9 449,-3 9-1079,4-9 1229,-1 9 0,3-9 1,5 3-1</inkml:trace>
  <inkml:trace contextRef="#ctx0" brushRef="#br0" timeOffset="49116">27000 7932 7533,'-28'-6'599,"1"-1"1,1 1 0,3-1 1468,-4-6-1798,13 6 360,32-10-450,8 9 0,7 1-744,-2 0 1,3 0 563,5 0 0,4 1 0,-4 1 0,-4 2 0,-2-1 0,1 0 0,-1 0 0,0 0 0</inkml:trace>
  <inkml:trace contextRef="#ctx0" brushRef="#br0" timeOffset="49533">28756 6892 7533,'7'-26'90,"4"0"-90,-10 0 0,11 0 1259,-5-11-989,1 8 359,-4 0 1,-3 3-270,-6 7 90,-3-22 269,-10 38-539,3-8 360,-21 11-630,13 11 315,-2 15 0,1 9-106,11 2 1,5 5 0,0 3-940,0 1 1,1 3 0,0 1 0,3-2 223,1-8 0,0-1 1,3 0-1,0 3 434,3 5 0,1 5 0,1 1 0,1-3 0,1-6 221,0-6 1,0-4 0,2 6-163,-2-3 0,2 5 0,0 5 1,1 1-1,-1-1 0,0-4 1,-1-6 5,1 6 1,-1-6-1,0 4-29,1 4 0,0 7 0,1 1 0,-2-3 1,-1-10-10,-3 0 0,-2-5 90,3 15 0,-3-2 45,-5-14 0,-1-4-90,-2 13 180,-11-11 0,-3-3-180,1-6 539,-22 2-942,9-19 313,3-6 225,-2-10 0,1-4-945,5-3 900,-9-14 0,2-4 0,8-4 0,2 8 0,0 0 0</inkml:trace>
  <inkml:trace contextRef="#ctx0" brushRef="#br0" timeOffset="49790">29627 7660 7533,'0'-27'0,"0"1"0</inkml:trace>
  <inkml:trace contextRef="#ctx0" brushRef="#br0" timeOffset="50203">29510 7685 7713,'-20'-20'1799,"6"1"-720,-3-11-899,15 13 90,-15-7 0,-1 0-181,6 1 91,-8 6 0,-2 2 0,1 2 0,-6 7 270,-9 6-720,19 6 270,-10 10 0,0 4-90,3 6 270,7 3 0,0 6 0,2-4-1336,-7 13 1246,11-6 0,4 3-90,2-9 0,4-2 0,7 15-1528,9-4 1,6-2 1438,11-8 133,-6-8 1,4-4-949,-2-10 1,0-4 903,21-4-606,-17-7 0,3-3 0,-4-1 561,-6 0 0,-1-4-23,2-9 1,2-7-1,-1-2 1,-7 4 176,-7 1 0,-4-1-79,6-14 0,0-7 0,-5 7-120,-7 16 0,-6 0 30,-7-10 0,-5-6 0,0 6-120,3 10 0,-3 2 30,-14-6 0,-7-1 1,4 6-76,9 9 0,-1 5-315,-25 4 1,1 7 269,9 2-315,9 17 0,5 4 226,10-4 86,11 11 1,8-1 272,11-10 0,11 11 0,23-24 0,-12-12 0,-8 3 0,-1-1 0</inkml:trace>
  <inkml:trace contextRef="#ctx0" brushRef="#br0" timeOffset="50716">29548 7178 7533,'-5'-27'0,"3"-4"2248,-3 23-1078,5-10-541,0 11-449,0 0 0,-6 1 0,5 12-90,-11 7 0,5 24 90,-6 0-1273,3-3 1,-1 7 0,1-2 1169,2-5 1,-1 4-96,0-2 0,-3 8 0,0 2 0,1-1 0,2-5-301,2-4 0,1-4 0,0 5 175,-2 7 0,-1 7 0,-1 3 0,2-4 0,1-7-514,2 4 0,1-3 418,-1 1 0,0 2 1,4-6-976,6-14 1,1-4 1075,3 6 1,10-4 0,-7-20 0</inkml:trace>
  <inkml:trace contextRef="#ctx0" brushRef="#br0" timeOffset="51100">29913 7334 7533,'-22'-35'3276,"5"-1"-436,23 28-2300,-5-4 269,17 12-809,-10 0 540,34 12-810,-23-4 270,11 19 0,-1 6-539,-10 7-554,-3 0 1,1 9 0,-2-5 90,-6-8 0,-3 0 852,1 1 0,0 4 0,-2-2-345,2 10 0,-2-4 225,-4-11 1,-1-1-64,6 8 0,0-1-567,-3-14 1,1-2 539,3 11-90,5-9 450,-11-14 0,5-12 0,-6 0 0</inkml:trace>
  <inkml:trace contextRef="#ctx0" brushRef="#br0" timeOffset="51283">30069 7685 7533,'-14'-7'1259,"-9"7"-899,14 13-180,-10 7 1169,-6 24-1079,3-8-1363,5-6 1,-2 5 0,1-3 469,2-7 1,0 0 352,-3 14 0,-1 5 1,4-7 387,0 5-118,6-8 0,3-1 0,13-8 0,0 1 0</inkml:trace>
  <inkml:trace contextRef="#ctx0" brushRef="#br0" timeOffset="52264">29809 7308 7533,'-27'6'2518,"-10"19"-2248,18 1 0,0 8 0,1-2-1909,-2 3 1,-1 2 963,1 0 1,-2 3-1,4 0 765,5-5 0,2-1 0,3 3-158,2 2 1,1 3 0,3 2 0,5-2-541,6 1 1,4 0 0,3-1 0,-1 0 607,-3-4 0,-2 0 0,3-2 0,5-4 0,13 0 0,7-6 0,-2-8 0,-3-11 0,-1-1 0</inkml:trace>
  <inkml:trace contextRef="#ctx0" brushRef="#br0" timeOffset="52516">30329 7321 9691,'0'-20'1620,"0"7"-1800,12 7 90,2 12 539,12 7-89,6 13-315,-12-3 0,-1 4-633,2 6 0,-1 1 543,-3 0 0,-1 0 45,-2 0 0,-4 1-585,-5 10 0,-3 3 285,1-13 0,0 1 1,-3 1-782,-3 7 0,-4 1 1,0-1 630,1-1 0,-1-1 1,-2-4 449,-7 1 0,-1-4 0,1-3 0,0-4 0,-10 6 0</inkml:trace>
  <inkml:trace contextRef="#ctx0" brushRef="#br0" timeOffset="53090">31304 7295 9062,'4'-30'629,"0"1"1,2-17-270,-6 20 0,-12 8-540,4 17 0,-17-5 270,-1 5 0,-3 2 0,1 7 0,-2 2-546,-15 2 1,0 3 545,14 1 0,2 3-45,2-2 0,3 3 0,4 5 0,2-1 45,-3 8-90,7 4 0,3 0 0,4 2-180,7-5 0,6 2 0,5-5 0,4-1 0,6 7 0,4 0-459,7 1 0,1-2 324,1 1 0,-1-1 90,-2-2 1,-3-1-226,-7 0 0,-3 1 114,-6 3 0,-6-1 336,-6 14-90,-4-23 0,-4-3 90,-30 9 675,2-19 0,-4-4-720,6-1 0,1-3 0,-3-4 0,3-4 45,2-10 0,18-5 0,0-3 0,0-5 0</inkml:trace>
  <inkml:trace contextRef="#ctx0" brushRef="#br0" timeOffset="53918">30992 7347 7533,'-7'-18'3276,"2"-3"-1875,5 7-1041,-6 2 269,4 12-629,-4 0 0,6 0 630,-11 18-270,2 21-270,2-9 0,-2 6 0,1-1-577,0 7 0,1 4 343,3-11 0,0 7 0,1 1 0,-1-1 0,0-5-483,0-1 0,-1-4 0,1 4 591,2 1 0,0 5 0,1 2 0,0-2 0,0-6-1277,-2 13 0,0-4 1283,2-7 0,0 0 0,3-1-240,6 7 0,1-6 1,2 1 898,13-4-629,-10-48 360,-7-13 0,-2-3-630,2-17-178,-4 6 1,-1-6-1,-1 4 448,-1 8 0,0-2 45,0-3 0,0-6 0,0-1 0,0 7 153,0-1 1,0 0-492,0-5 1,-1-8 0,1 0-1,1 6-22,1-1 1,2 1-1,0 3 0,0-6 0,1 1 0,1 8 90,0 5 1,4 3 89,10-16 0,2 8-45,-5 26 270,31 26-90,-31 8-45,2 10 0,-2 2 45,-2 6 45,-6-11 0,0 4 135,-2 19 0,-1 0-90,1-17 0,-1 1-1,-3 4 1,-2 6 0,1 1 0,0-6 0,4 1 0,-1 0-90,-3-3 0,-2 5 0,-1 0 0,2-6 1123,2 1 1,-1-4-1034,-1 11 0,-2-6 719,1-17 990,6-61-1529,-4 11-832,6-16 0,1-5 472,-5 14 1,1 1 44,4-1 0,1-1-165,-4-2 0,0-3 0,0 4 75,4 7 0,0 1 45,-3-3 0,-1-3 0,2 3-315,6 0 1,2 4 224,-6 4 0,2 2 937,9-3 0,1 5-846,1 8-181,2 14 540,-8 26-270,-8 14 29,-1-10 1,0 5 0,1-2-75,-2 1 1,0 2-241,-2 3 1,0 8-1,0 0 1,-1-6 329,0 3 0,-1 1 63,-2-8 0,1 6 0,-1 1 0,0 0 0,0-7-1212,-1 11 0,0-2 1014,-1-3 0,1 3 0,1-5 135,1-7 0,2-5-1774,3 12 1729,0-15 0,5-26 0,-5-14 0</inkml:trace>
  <inkml:trace contextRef="#ctx0" brushRef="#br0" timeOffset="54210">32124 7282 7533,'0'-34'1079,"0"-3"270,0 17 1,-6 6-1261,-12 37 1,7 1 0,-1 7-449,-3 8 1,-2 7 0,0 2 380,5-4 1,0 3-1,0 0 1,1-2-1,0-7 1,0-2-1,0 1 1,2 2-131,0 6 0,1 5 0,0 1 0,2-4 0,1-5-676,0 8 0,2-4 604,1-1 0,1 3 0,4-5-90,11 3 0,3-7-1127,7 2 1397,6-8 0,1-6 0,-1-12 0,14-4 0</inkml:trace>
  <inkml:trace contextRef="#ctx0" brushRef="#br0" timeOffset="54444">32189 7503 7533,'0'-20'539,"6"7"451,12 13-316,-4 18 1,0 6-315,13 9-647,-15 12 0,-5 7 242,-5-2 0,-4 0-838,-1-4 0,-1 0 838,-1 1 0,-3-1-855,-4-8 1,-1-3 369,3 11 1,-1-21 0,-1-5-1,5-10 1</inkml:trace>
  <inkml:trace contextRef="#ctx0" brushRef="#br0" timeOffset="54594">32241 7711 7533,'-29'6'899,"0"1"-1259,10 35 180,9-16-1459,-6 18 1,3 2-1015,10-4 2653,-4 1 0,3-1 0,15-6 0,3 8 0</inkml:trace>
  <inkml:trace contextRef="#ctx0" brushRef="#br0" timeOffset="54833">32553 7230 8522,'17'-14'1259,"-7"8"-2898,16 25 1,2 10 65,-2 5 1662,-1 2 1,-1 2 347,-10-12 1,-2 0-348,-1 3 0,-2 1-1,1 1 1,-1 3-150,-3 11 0,-2 7 1,-1-3-436,-1-2 0,-2 3 333,-2-10 0,-1 6 0,-1 2 0,-1-2 1,0-8-533,-6 8 1,-1-4 693,0 7 0,-1 4 0,0-10 0,-7-4 0,10-16 0,1 1 0</inkml:trace>
  <inkml:trace contextRef="#ctx0" brushRef="#br0" timeOffset="55266">33138 7854 7533,'-13'-27'809,"1"-9"-449,4 20-180,-15-9 180,7 12-1999,-10 11 1,-3 3 514,-9 0 1393,10 13 1,-5 6 0,3 0-4,6-4 1,0 2-237,0 5 0,-3 3 0,5-1-625,4 4 1,3 0 729,1-5 0,2 1-440,3 15 0,5-1 485,10 1 45,15-13 0,7-5-45,12-9-542,-6-15 0,6-5 0,-5-2 407,-10 3 0,-1-5-75,11-11 0,5-7 0,-7 2 165,-11 4 0,-3-2-105,2 0 0,1-4 0,-5 2-30,-5 1 0,-3 1 45,1-1 0,-2-1-45,-3 0 0,-2-3 60,1-9 0,1-4 0,-3 2-240,-4-3 0,0 1 120,3 0 0,1-3 0,-1 5 15,-3 7 0,-2 3 45,1-2 0,1 2-540,0-11 408,-15-1 42,14 29-360,-14 37 360,9 3 0,2 2 0,-1 6 502,1-3 1,0 2-1,0 1-262,-2 6 0,2 1 0,-1 1-90,2-2 0,0 1 0,1 2 7,-1 2 1,0 3-1,0-1 1,2-6-473,2-3 0,1-1 157,-1 4 1,1 6 0,0 0 0,1-9-608,2-10 1,1-2 359,2 21 0,1-5 495,6-21 0,6-3 0,1-5 0</inkml:trace>
  <inkml:trace contextRef="#ctx0" brushRef="#br0" timeOffset="55492">33321 7360 9422,'-15'-7'-720,"20"7"1799,6 13-2718,12 7 1,2 3 784,-7 9 1034,4-2 0,-2 1 1084,-5 3-1130,-6-9 1,0 1 225,4 20-360,-6-7 0,-1 7 0,0-4-267,2-1 0,-1 1 237,-2 2 0,-1 3 0,0-2-1095,0 1 1,-2-4 944,-5-10 0,0-1 45,2 2 0,0-2 135,-5 12 0,1-21 0,-2 2 0</inkml:trace>
  <inkml:trace contextRef="#ctx0" brushRef="#br0" timeOffset="55634">33541 7842 7533,'-20'0'3058,"-4"-6"-3508,9 4 90,-4 2 181,1 7-181,-9 30 180,0-13-240,7 3 0,-1 6 1,1-3 136,4-6 1,-1 1 0,-3 6-1,-1 3 1,1-1 0,4 0-1,-1 1 1</inkml:trace>
  <inkml:trace contextRef="#ctx0" brushRef="#br0" timeOffset="56543">25894 10324 7533,'-26'-26'3276,"12"12"-4214,-9 14 219,14 9 269,-6 20 0,0 6 270,-1 1-803,3 2 1,1 4 1521,5-4 1,1-1-495,-1-3 0,1 3 404,1 1 1,0 7 0,1 1 0,-1-5-1091,0-5 1,0-4 0,1 3 685,0 2 0,1 3 0,0 0 0,0-2 44,-1 0 1,0-3 0,1-1-45,2 2 0,0 0 45,-2 3 0,0-3 89,3 7 1,6-15 0,1-8-90,12-8 90,-5-12 666,11 0-576,7-6-270,2-1-164,8-5 0,1-1-286,-16 5 1,1 0-241,13-3 1,5-2-1,-5 1 247,-13 4 0,0 0 173,17-5 0,1 2-810,-16 6 1,-2 2 1079,21-2 0,-23 2 0,-2 0 0,8-5 0</inkml:trace>
  <inkml:trace contextRef="#ctx0" brushRef="#br0" timeOffset="56814">25842 9947 7533,'-7'-20'3238,"2"-5"-2878,10 17-1,3-10-179,4 17 0,7-5-180,1 6 180,12 0 0,-5 0 0,2 0-1946,16 0 1766,-12 2 0,2 2 0,-3 2 0,0 1 0,-4 0 0,0 0 0,7 3 0,-1-1 0</inkml:trace>
  <inkml:trace contextRef="#ctx0" brushRef="#br0" timeOffset="57310">27351 11014 7533,'-20'0'2248,"7"0"-1348,1 0-360,10 0-271,-4 0 361,6 0-450,6 0 0,2 0-990,11 0 720,-5 0 90,11 0-1169,6-6 989,-2-2-1197,9 1 1377,-12-4 0,0-2 0,0-8 0</inkml:trace>
  <inkml:trace contextRef="#ctx0" brushRef="#br0" timeOffset="57448">27286 10754 7533,'-29'-8'3276,"6"-3"-2864,35 9-412,2-3 90,12-1-810,6 4-2557,1-4 2236,12 6 951,1 0-130,-12 1 1,1-2 0,-7-1 0,1-2-1,5 1 1,1-1 0</inkml:trace>
  <inkml:trace contextRef="#ctx0" brushRef="#br0" timeOffset="57897">28833 9635 7533,'-13'-38'1019,"-1"0"0,-1 5 1,0 6-930,0 8 0,-3 12 180,-7 1-90,3 6-1,-4 0 451,-10 11-450,19 4 90,-8 10 0,2 4-90,5 10-598,3-7 1,0 4 507,10 1 0,3 1-790,-1-3 1,1 1 834,-2 10 0,2 3-315,1-8 0,0 1 0,1-1-580,0-7 1,0-1 0,0 2 579,2 11 0,0 2 0,1 2 67,1-9 1,1 0 0,0 0-1,0-1-520,2 8 1,0-2-1,-1 2 520,-1-6 1,0 0 0,0 2 0,0 0 22,1 3 0,1 0 0,-1 1 0,0-4-337,-1 3 0,0-3 1,-1 2 358,0-3 1,-1 2-1,0 0 1,0-1-159,1-2 0,-1 0 0,0-1 0,-1-3 226,-1-1 0,-1-2 0,1 3-102,0 6 0,2 5 0,-1-1 1,-2-7 190,-3-1 1,0-2 340,1 13 1,-4-4 199,-18-4-360,2-27-180,-4 8 539,-10-23-449,13 5-540,-5-15 1,1-5 269,2-4 45,4 1 0,0-3 45,2-18 0,-2-2 0,12 14 0,-1 0 0</inkml:trace>
  <inkml:trace contextRef="#ctx0" brushRef="#br0" timeOffset="58487">29276 10740 7533,'-20'-23'1529,"1"0"0,-9-10-1439,-2 8-90,15 18-180,-3 1 270,-7 12 360,9 1-180,-8 12 269,5 13-449,10 3 90,0 6 0,1 3-521,6-17 0,2 1 251,3 11 0,1 5 0,1-6-270,-2-9 1,4-3 179,11 6 0,7 1 0,-3-7 0,7-1 135,5-6 0,4-4-90,-11-12 0,-2-4-45,19-5 225,-1-10 0,-3-6-135,-11-10 60,-8 4 0,1-7 0,-5 3-975,-9-11 960,0 4 0,-4-2-135,-11 12 1,-3 2 89,-12-16-60,2 15 0,-4-3 0,0 4 150,-2 6 0,0 2-45,-6-10 0,0 3-90,1 12 0,1 3 495,-1-3-270,6 7 0,0 1-605,-1 0 695,12 6 0,3 0 0,17 0 77,7-5-167,7-8 45,4 1 0,1-2-135,-7-2 0,1-2 89,8-1 1,4-3 0,-4 1-214,-6-1 0,-1-1 124,14-5 0,-1 0 270,-13 2 0,-1 3-90,10-2-90,-13 4 0,-2 0-90,-7 7 779,-1 1-689,-6 2 0,0 9-270,0-4 270,-6 6-270,-19 18 0,2-3 1180,-8 17-1000,12-5 0,1 1-595,7-6 0,-1 1 550,-4 10 0,0 3 45,0 8 0,2-1 90,3-12 0,0 4-54,3-2 0,-1 6 0,0 3 0,0 1 0,1-2 53,0 7 1,1 0 0,0 1 0,0 1-637,2-8 1,1 2 0,-1 1 0,1-1 0,0 0 0,0-4 500,0 7 0,1-2 1,0-3-1,2-3-194,-1 0 0,2-3 0,2-8-120,4-3 91,-5-13-210,11-4 479,-5-14 0,5-14 0,1-14 0</inkml:trace>
  <inkml:trace contextRef="#ctx0" brushRef="#br0" timeOffset="58798">30044 10272 7533,'17'-35'779,"0"-1"1,-1 3-1,-2 7-419,-7 19 0,-1 1 90,-17 18-270,2 2-1,-16 12 1,12-2 0,0 1-1819,-1-3 1,1 0 1719,0 8 0,0 3 9,-6 9 0,1 3-310,8-11 0,1 1 0,0 3 220,-1-2 0,0 2 0,0 1 0,0-2-624,1 7 0,0-2 0,2 1 504,1-1 0,2-1 0,1 1-240,0 3 0,1 0 0,1-3 270,3 0 0,2 0-330,-3-5 1,0 2-1,4-6-347,8-4 0,4-5-493,12 10 1260,-7-17 0,1-4 0,16 1 0,1-1 0</inkml:trace>
  <inkml:trace contextRef="#ctx0" brushRef="#br0" timeOffset="59048">30225 10636 7533,'-20'-20'1529,"7"7"-900,7 7-449,6 6 810,0 0-91,6 0-539,7 0 270,7 12-450,0-4-360,5 17 180,-11-5 90,17 18-616,-15-3 481,-4-8 0,0 2-2395,1 13 1945,-6-14 1,-1 0 89,-2-2 0,-1 0-1133,3 22 459,-6-3 1079,6 4 0,-5-25 0,5 13 0</inkml:trace>
  <inkml:trace contextRef="#ctx0" brushRef="#br0" timeOffset="59208">30433 10844 8702,'-22'0'540,"-1"0"-630,22 6 180,-11 1-180,5 30 0,-6-13-495,6 11 0,1 2 585,-1 2 0,1-8 0,0 0 0,-1 8 0</inkml:trace>
  <inkml:trace contextRef="#ctx0" brushRef="#br0" timeOffset="59469">30719 10259 7533,'-14'6'3058,"3"1"-2788,11 12 269,5-5-179,8 11-90,1 1-1733,11 7 1643,-5 6 0,6 0-90,-12-16 0,-2-1 0,9 19 135,-3-3 0,0 3-495,-9-12 0,-1 1 180,8 13 0,-1 2 45,-10 6 0,-3-2-810,2-13 1,-2 2 284,-8 9 1,-3 6-1,0-7 570,5-13 0,-3-1 0,-5-1 0,-3 2 0,0-6 0,-13 5 0</inkml:trace>
  <inkml:trace contextRef="#ctx0" brushRef="#br0" timeOffset="61038">31279 10558 7533,'0'-20'3148,"0"-10"-2968,0 20 1259,0-14-1259,0 23 90,6-5 90,1 6-360,0 6 179,10 24-179,-14-5-108,5-2 1,1 3 152,-8-1 0,0 1-421,4-3 0,1 3 316,-4 8 0,-3 6 0,2-4-1493,1-4 1,1-1 1522,-2 2 0,-2 4 0,1-3-195,0 9 0,0-3 90,0-11 0,0 1 90,0 7 0,0-1-90,0-9 0,0-3-884,6 12 1109,2 2-63,10-19-117,-3-12 211,21-13-121,-13-2-719,15-11 89,-1-6 614,-2 3 0,-13 7 0,1-1 0,16-10 0</inkml:trace>
  <inkml:trace contextRef="#ctx0" brushRef="#br0" timeOffset="61350">32007 10493 7533,'-3'-34'764,"0"0"1,2-10-675,-5 26 629,-6 18-449,9 6 630,-31 30-541,22-4-655,-2-3 0,-2 4 296,3 4 0,1 1-1372,4-6 1,0 1 1326,-4 10 0,0 2 135,5-11 0,0 0 0,2-2-1055,0 5 1,1 0 754,0-5 0,-1 2 1,2-1-56,1 9 0,4-1-305,8-7 0,3 2 1,-1-2-196,-3 1 0,3-2 273,11 6 0,3-8 492,0-17 0,0-7 0,-1-2 0</inkml:trace>
  <inkml:trace contextRef="#ctx0" brushRef="#br0" timeOffset="61820">32163 10701 7533,'-15'-21'3276,"3"3"-2145,18 18-411,13 23-540,-3-11-180,-1 14 0,1 7-135,3 3 0,-1 1-45,-5-7 0,-1 0-149,6 7 0,0-2 59,1 9-809,-5-14 1079,-2-5 0,1-1 0,1-2 0,5 2 0</inkml:trace>
  <inkml:trace contextRef="#ctx0" brushRef="#br0" timeOffset="62015">32345 10897 7533,'-14'0'1799,"-4"0"-1170,-1 0-629,4 11 90,-16-2 450,5 27-450,-1-5 0,-2 1-180,12-5 0,1 0-95,-9 7 0,2 0-625,12-9 1,3-1-1,-1 6 810,-3 8 0,24-19 0,3-6 0</inkml:trace>
  <inkml:trace contextRef="#ctx0" brushRef="#br0" timeOffset="62249">32462 10441 10051,'26'25'1079,"-10"-7"1,0 3-900,-2 10 0,-1 3-1287,3 7 1,0 3 1196,-6-7 0,-1 2 0,-2 1-677,-1-1 1,-2 1 0,1 1 436,0 4 0,-1 0 0,-2 1 67,-4-2 0,-2 0 1,-1-2-1,-2 4 1,-1-3-1,-5-3 1,0 0-1</inkml:trace>
  <inkml:trace contextRef="#ctx0" brushRef="#br0" timeOffset="62720">33035 11040 7533,'0'-32'1019,"0"0"0,0 3 1,0 5-840,0 10 180,-6-4 269,-36 3-359,11 21 0,-1 4-135,-2-6 0,-1 5-270,5 14 1,0 9 0,5 3-16,7-1 0,5 3 0,0-1 105,-9 8 0,5 1 15,14-4 0,6 2 0,3-8 120,12-4-180,13-9 0,4-6 90,4-10-45,7-18 0,-1-7 45,-24 6 0,-1-4 90,6-10 0,2-6 0,-5 2-1642,-6 4 1,-3-1 1641,4-14 0,-4-2-90,-6 3 0,-4 0-310,-4 10 0,0-2 280,0-12 0,1-5 0,-2-1-173,-2 12 1,0 0 0,-1 0 0,2 1 82,1-7 0,0 2 0,0 1 30,-3-2 0,-1 1 0,2 10-90,3 7 180,0 13 180,6 19 177,-5 8 47,5 15 1,0 3-315,-4 14 1201,1-12 1,0 2-1112,-2 1 0,-2-1-1158,-2-7 0,0 0 1113,2 8 0,0 3 179,-5 6 1,0 0-566,5-14 0,1 3 318,-3 0 1,0 7-1,0 1 1,0-6-608,2 4 0,1-1-67,2-2 0,1 5 0,0-1 0,1-7 202,-1-6 0,4-4 405,14 17 0,6-11 0,-3-28 0,19-6 0</inkml:trace>
  <inkml:trace contextRef="#ctx0" brushRef="#br0" timeOffset="63064">33373 11469 7533,'12'-8'3276,"1"-15"-1155,-5 7-1582,-2-13 1,-1-8-270,1 0 0,0-4 0,1-3-1090,1 0 1,0-4 0,0 0 0,1 2 530,-1 8 0,1 0 1,-1 1-1,2 0-94,0-6 1,1-2 0,0 4 0,0 8 1152,11-6-1760,2 3 810,-10 37-629,-7 35 719,-1-5 225,-8 6 0,-2 5 134,-3 6 1,1 3-831,1-8 1,0 3-1,0-3 516,-1 8 0,-1-3-495,3-12 1,0 0-1,1-7 982,1-4 0,-4 11 0,6-24 0</inkml:trace>
  <inkml:trace contextRef="#ctx0" brushRef="#br0" timeOffset="63368">33333 10441 7533,'-11'-35'1092,"0"0"0,0 5 0,5 6 219,12 7-1131,-5 14 270,23-9-270,-14 18 89,15 15 1,4 6-225,-14-9 0,1 4-753,5 8 0,3 7 0,1 1 0,-4-4-192,3 4 1,0 3 749,-5-8 0,3 6 0,2 4 0,0 0 0,-1-2 0,-4-5-40,3 4 0,-4-5 1,2 5-1,-3-1 1,2 3-1,0 3 1,-2-2-1,-3-4 1,-4 1-1,0-1 1,0 0-1</inkml:trace>
  <inkml:trace contextRef="#ctx0" brushRef="#br0" timeOffset="78962">13045 14902 7533,'-22'-8'-60,"4"-3"0,18 4 0</inkml:trace>
  <inkml:trace contextRef="#ctx0" brushRef="#br0" timeOffset="79078">13188 14394 7533,'0'-45'-540,"0"-1"0,0 8 1,0 4 539,6 4 0,7 8 0,6-10 0</inkml:trace>
  <inkml:trace contextRef="#ctx0" brushRef="#br0" timeOffset="79340">13435 12613 7533,'-2'-46'215,"-1"0"1,1-1 0,-2 3 0,-1 1 0,2 3 144,2 0 0,0 4-1,-4 7 1,-1 0-330,4-5 0,2-5 0,0 3-930,3-3 1,0 0-194,1 2 1,0-3 0,3 2 458,5-7 1,2 3 633,-4-3 0,0 2 0,0 12 0,-1 1 0,-2-1 0,-1-1 0</inkml:trace>
  <inkml:trace contextRef="#ctx0" brushRef="#br0" timeOffset="79490">13370 10871 7533,'-10'-49'404,"0"1"1,-1-1 0,1 1 0,-1 0 0,0 3-1,1 0-314,5 5 0,1 0 0,1 6-180,-3-6-630,8-5 1,2 0 63,-3 12 1,4 3-1,1 0 1,2-4 0</inkml:trace>
  <inkml:trace contextRef="#ctx0" brushRef="#br0" timeOffset="79640">13226 9324 6672,'-3'-46'0,"0"-1"0,-1 1 0,2 3 1155,2 12 0,0 1-31,-1-14 0,2 3-1124,10 6-1034,-5 4 0,3 3 9,11 14 1025,-7 1 0,-1 1 0,-5 4 0</inkml:trace>
  <inkml:trace contextRef="#ctx0" brushRef="#br0" timeOffset="80140">13084 8751 7533,'-15'-14'809,"4"-3"-989,11 15-90,0 2 1,0 8 359,0-1 0,0-1-360,-6-1-720,-7 3 990,-2 5 0,-15 0 0,3-1 0</inkml:trace>
  <inkml:trace contextRef="#ctx0" brushRef="#br0" timeOffset="80272">12264 8869 7533,'-45'-6'56,"1"0"0,-1 0 0,0 1 0,0-1 1,-5-1-1,0-1 0,3 2 0,8 3-1264,4 6 0,6 0 1163,2-2 0,1 0 45,-5 4 0,-2 2-420,-2-2 0,-3 2 0,0-1 420,3 1 0,-1 1 0,0-1 0,-7 2 0,-1 0 0,1-1 0,9-2 0,0 0 0,0 1 0</inkml:trace>
  <inkml:trace contextRef="#ctx0" brushRef="#br0" timeOffset="80444">10340 8882 7533,'-45'-11'323,"0"0"1,0 1 0,3 2 0,-1 0 0,1 2-324,2 1 0,1 0 0,0 2-1093,1 0 1,2 1 0,3 3-547,1 4 1,1 1 1096,-3-4 0,-2-3 1,4 2 1602,-17 5-1241,12-5 0,-4-2 0,5 1 213,-12 0 0,11-2 0,0-2 0,-2-4 0</inkml:trace>
  <inkml:trace contextRef="#ctx0" brushRef="#br0" timeOffset="80584">8974 8765 7533,'-38'0'-120,"-1"0"0,2-1 0,2 2 390,-10 4-3547,3-3 3212,-2 4-25,-5-6-318,18 0 588,-12 0-180,-1 0-360,14 0 90,-20 0 201,23 0-201,1 0 0,-4 0 270,20 0 0,-19 0 0,15 0 0</inkml:trace>
  <inkml:trace contextRef="#ctx0" brushRef="#br0" timeOffset="82356">8506 8830 7533,'-20'-19'-180,"-11"-13"540,21 15 89,-13-12-719,21 28 1,20-5 449,-1 6-46,19 0 1,6 0-45,-16 0 0,2 0-910,7 0 1,8 0 0,2 0 0,-5 0 84,-7 0 1,-2 0 0,6 0 749,3 0 0,7 0 0,4 0 0,1 1 0,-2-2 0,-7 1-249,8-2 0,-6 0 1,5 0 233,-7 1 0,6 0 0,3 0 0,-1 0 0,-2 0 0,-7-1 0,7-2 0,-6-1 0,1 1 0,-1 0 0,-1 1 0,0 0 0,0 0 0</inkml:trace>
  <inkml:trace contextRef="#ctx0" brushRef="#br0" timeOffset="195130">5514 2198 7533,'9'41'10,"-1"1"0,1 0 0,0 0 0,-1 0 0,0 4 0,0 0 0,-1 1 0,0 0 0,0 0-557,0-6 1,-1 1 0,1 0 0,0 0 0,-1-1 0,0 1 33,-1 6 0,-1 1 1,-1-1-1,1-1 0,-1-2 176,0-2 0,0-2 1,0 0-1,-1 3 301,0 0 0,0 4 0,-1 0 0,0 0 0,1-2-28,-1 2 0,1-1 0,0 0 1,0 2 63,0-3 0,1 3 0,-1 0 0,1-1 0,-2-2 0,0-2 0,-1-2 0,0 0 0,1 6 0,0-7 0,0 4 0,1 2 0,0 3 0,-1 0 0,1-1 0,-1-2 0,0-3 0,0 7 0,-1-5 0,0 0 0,1 2 0,-1 8 0,0-17 0,0 4 0,1 4 0,-1 2 0,0 2 0,1 1 0,-1 1 0,1-1 0,-1 0 0,1-3 0,-1-1 0,1-4 0,-1-3 25,1 12 0,0-6 0,0-3 0,1 0 0,-1 1 0,-1 5 11,1-8 0,-1 2 0,0 2 0,0 1 0,0 0 0,0 2 0,0-2 0,0 0 0,0-1 0,1-1 20,0 2 0,0-1 0,1-1 1,-1-1-1,1 0 0,0 1 1,-1 0-1,0 1-46,0-1 0,0 1 0,0 0 0,0 0 0,-1 0 0,1 2 0,0-1 0,0 2 0,0 0 14,0-2 1,0 0-1,0 1 1,0 0-1,0 1 1,1 0 0,-1 1-1,0 0 1,0 0-1,0 0 1,0 0-18,0-3 1,0 1-1,-1 0 1,1 0-1,-1 1 1,1-1-1,-1 1 1,1 0-1,-1-1 1,1 1-1,0 0 1,-1 0 7,1 0 0,0 0 0,0 0 0,0 0 0,0 1 0,1-1 0,-1 0 0,0 1 0,0-1 0,0 1 0,-1-1 0,1 1-9,-1-4 1,1 1 0,-1-1 0,0 1 0,0 0 0,0-1 0,0 1 0,0 0 0,0 0 0,0 0 0,0 0 0,0 0 0,0 0 13,1 1 1,0 1 0,0-1 0,0 1-1,0 0 1,0 0 0,0 0 0,0 0-1,0 0 1,0 0 0,0 0 0,0-1-1,-1 1-14,1-1 1,0 1 0,-1-1 0,1 0 0,-1 0 0,1 0 0,-1 0 0,0 0 0,1 0 0,-1 0 0,1 0 0,0 0 0,-1 0-7,1 0 0,0 1 0,0-1 0,0 1 0,0-1 0,0 1 0,1-1 0,-1 0 0,0 0 0,0-1 0,0 0 0,0-1 0,0-1 9,0 7 0,-1-1 0,1-1 0,0 0 0,0-1 0,-1 0 0,1 0 0,-1-1 0,1 0 0,0 0 1,-1 3 0,1-1 0,0 0 0,0-1 0,-1 0 0,1 0 0,0 1 0,-1-1 0,1 1 8,-1-4 0,0 0 0,0 0 0,0 0 0,0 0 0,0 1 0,0-1 0,0 1 0,0 0 0,0 0-9,0 1 0,0-1 0,0 1 0,0 0 0,0 0 0,0 0 0,0 1 0,0 0 0,0 1 0,0 1-16,-1-5 0,1 1 0,0 1 0,-1 0 0,1 1 0,-1 0 0,1 1 1,-1-1-1,0 0 0,1-1 0,-1 0 0,1-1 0,0-2 7,-1 6 0,1-1 0,0 0 0,0-1 0,0-1 0,0 0 0,0-1 0,0 0 0,0 0 0,-1 0 10,0 2 0,0-1 0,0 0 0,0 0 0,0-1 0,-1 1 0,1-1 0,-1 0 0,1 0-80,-1 0 0,1 1 0,0 0 0,-1 0 0,1-1 0,-1 0 0,1-2 0,-1 0 1,0-2 54,0 8 0,0-4 0,0-2 0,0 1 0,-1 3 0,0 5-75,1-13 0,0 4 0,-1 2 0,1 2 0,-1 2 0,0 0 0,0 0 0,1-1 0,-1-1 0,0-2 0,1-3 0,0-4 60,-1 9 0,0-5 0,1-2 0,0-1 0,-1 1 0,0 4 30,0-4 0,1 3 0,-1 2 0,0 1 0,-1 0 0,1-1 0,-1-2 0,0-3 0,-1-4 0,-2 11 0,0-5 0,-1-2 0,-1 1 0,-1 2 0,0 0 0,-1 0 0,1 0 0</inkml:trace>
  <inkml:trace contextRef="#ctx0" brushRef="#br0" timeOffset="196417">923 5461 7533,'-14'-12'1619,"2"-1"-1619,12 5 450,0 26-630,0 5 180,0 22-1242,0-1 1242,0-11 0,0 4-897,0 8 1,0 2 955,-1-14 1,-1 1 0,0 0-328,-1 4 0,1 1 1,-1-1 327,0-4 0,-2-1 0,1 4-523,-2 5 0,-1 4 1,1 1-1,0-2 403,0 4 0,1-1 0,0 1 78,0-10 0,0 2 0,0 0 0,0 0 0,1-2-232,-1 12 0,0-2 1,1 0 280,1-11 1,0 1-1,-1 0 1,1 1-173,0 3 0,-1 1 0,1 0 0,0 0 127,1-3 1,0-1-1,1 1 1,-1 3 5,0 3 1,-1 4-1,0 0 1,1 0-1,0-3 62,2-1 0,-1-3 0,1 0 0,0 2-54,-1-2 0,0 3 0,-1 0 0,1-1 0,0-3-14,1-1 1,0-1-1,0-2 1,0-1 84,0 7 0,-1-2 0,2 2-62,1-4 0,1 2 0,0 0 0,0-1 14,0 7 1,0-2 0,0 0 0,3-1 0,1-1 0,-1-3-105,1 7 0,-1-4 75,-2-9 1,0-4 149,7 5 0,-9 13 1095,4-24-1095,-6-6 360,0-1-450,0-12 1863,0-2-2043,0-5 865,0 0-775,-6 0 3276,4 0-3250,-4 0-26,6 0-90,0 0 180,-5 0-90,3 0 0,-3-5-269,5 3 179,0-3-90,5 5 180,3 0-180,10 0 0,20-6 90,3 5-562,-13-5 0,3 0 592,1 3 0,4 1 0,-1 0-638,9-2 1,6 0 667,-11 2 0,7-2 0,3 1 0,3 0 0,-1 0 0,-3 1-512,0 1 1,-1 0-1,-1 1 1,2 0-1,3-1 508,-8 0 0,4 0 1,1 0-1,1 0 0,1 0 1,-2 1-1,-1-1 0,-3 1-322,8 1 0,-3 0 0,-1 1 0,-1 0 0,1 0 356,0 0 0,-1 0 0,1 0 0,-1 1 0,0 1-237,-4 0 1,0 1-1,0 0 1,0 0-1,0 0 165,3 0 0,1-1 0,1 0 0,-1 0 0,-1 1-1,-3 0 1,-1 0-1,1 1 1,0-1 0,3 0 20,-3-2 1,3 1-1,2-1 1,0 0 0,-1-1-1,-1 0 1,-3 0 51,1-1 0,-3-1 0,-2 0 0,1 0 0,2 0-30,0 0 0,2 1 0,1-1 0,-1-1 0,-1 1 0,-3-1 102,5-2 0,-3 0 1,-1 0-1,0-1-72,7-2 0,-1-1 0,-2 1-30,-9 1 0,-1 1 0,-1-1 30,5-1 0,0 0 0,-4-1 0,-1-5 0,-3-1 0,-2-1 0,0 0 0</inkml:trace>
  <inkml:trace contextRef="#ctx0" brushRef="#br0" timeOffset="197218">845 5214 7533,'-34'-34'180,"3"4"-540,18 17 899,6 5 1,1 3-360,12 5-180,-5 0 360,17 11-180,-15-2 180,14 21-91,-15 3-179,1-7 0,-1 0-3367,-7 22 3309,4-23 1,0 1 12,-7 5 0,-1 0-1134,5-6 0,-1 0 1134,-4 7 0,-1 0-237,1 3 0,-1-2 282,-4 12 0,5-17 0,-1 0 180,-14 15 0,14-20 2168,-8 2-2438,18-25 3276,0-7-3084,6-6-372,1 0 1127,12-6-857,-5 5-540,11-5 91,1 0-181,-4 10 270,8-8-90,-9 15 180,10-3 90,2 10 180,-5 3-180,2 5 270,-4 0-90,-4 0 90,2 0 0,-5-6 0,1 5 899,-6-17-359,-2-8-1967,-15-15 1,-6-6 1246,-5-14 60,3 14 0,-2-5 0,0 4-1059,1 8 0,1 1-36,-8-18 1,2 1 817,9 16 0,1 1 1,-3-3-1,1 0 0,3 3 1,-1-1-1</inkml:trace>
  <inkml:trace contextRef="#ctx0" brushRef="#br0" timeOffset="197802">2588 9519 7533,'-13'-35'1169,"0"-1"-90,6 16-809,1 5 0,6 4 90,0 5-90,6 5 0,-5-5 89,17 0-179,-10-1 90,11-6 0,6 0-90,-9 0 0,14 0-45,-6 6 0,1 1-135,14-1-655,-2 7 0,0 6 475,-1 8 135,-11-1 0,-1 6-75,-7 7 0,-3 7 0,0-2 165,1 3 0,0 3-135,-2 5 0,0 8 0,-1 1 0,-2-6-744,-2 0 0,0-1 744,-1-5 0,1 6 0,0-2 0,-1-7-1307,0-5 0,0-3 1082,1 14 1,3-4-1423,20-9 208,-14-5 1495,13-18 0,-11-12 0,1-1 0</inkml:trace>
  <inkml:trace contextRef="#ctx0" brushRef="#br0" timeOffset="198005">3108 9635 7533,'-26'0'1124,"0"0"0,-9 0-1034,5 12-90,6 25-3277,2 1 2130,7-8 1,-1 2 1191,-3 3 0,0-1-584,2-5 0,-1 0 719,-3 10 0,-3 3-177,2-10 1,-2 0-1,2-2-3,2 1 0,0 0-428,-4 3 0,-2 3 0,4-5 338,-1 5 168,-2 6 0,19-18 0,6-5 0</inkml:trace>
  <inkml:trace contextRef="#ctx0" brushRef="#br0" timeOffset="199652">806 7919 7533,'-14'0'989,"2"6"-989,12 2 90,0-1 0,0 4 90,12-4 0,-3 12 180,9-10-270,-5 2 449,-6-5 181,11-10-450,-9 8-360,4-21 360,4-9-91,-8-9-540,2 14 1,2-3 315,-3-9 0,0-1-1517,3 5 1,1 0 1426,-1-11 0,-1-3 75,-1 10 0,0-1 0,-1 2-1059,4-5 0,0 0 1074,-1-10 0,0 0-164,-1 8 0,0 3 74,-2 10 0,1 1 340,2-7 1,0 2-206,1 9 0,3-2 1876,-4 21-1786,8-4-90,-1 6 2714,10 6-2894,-2 13-90,16 2 230,-21-2 0,1 0-5,1-2 0,1-1-90,3 1 0,0 0 45,-2-1 0,0-1 0,19 0 90,-8 2-89,-1-16-1,-8 5 180,9-6-180,5 0 180,-18 0 44,2-5 1,-1-1-225,-8 3 639,18-15-369,-22 11 0,5 0 90,6-5 0,-10 5-180,10 0-90,-7-5 180,-3 11-91,10-11-718,1 5 179,1-6 0,17-6 360,-21 5-90,19-11-1576,-27 5 1936,10 0-400,-6-10 580,-5 14-180,-1-15 0,4 11 179,-14 0-179,9-5 270,-6 11-360,-5-5 0,11 6-90,-5 0 0,0 6 90,5 1 1494,1 0-2034,7-1-360,18-18 630,-10 9 180,-5-4 0,-2-1-2059,7-3 2104,-12 4 0,-1-3-45,2-4 0,-2-2-1403,-1 1 1,0 0 1447,-1-6 0,-1-3-15,-3 5 0,0-2 0,-2 1-848,1-3 0,-2-1 848,-1 1 0,-1-3 0,1 1-205,-1 0 1,0-1 0,-1 2 263,-2-10 1,-1 1 0,4 11 0,0-1 0,0 1-90,-1-1 0,-1 1 0,0 0 143,4-13 0,1-1-233,-3 9 0,1-3 0,-1 4 0,3-3 0,-1 3 0,0-2 0,1 2 0,0 12 0,-1 1 0,1-1 1,-1 0 44,1 2 0,-1 0-45,1-4 0,-1 1-180,7-9 225,-6 10 0,0-1 610,11-17-565,-4-3 0,5 2 0,-12 14 745,5 14-655,-10 5 2033,4 5-1943,-6 3 3096,0 5-3422,5 0 126,-3 5 110,9 14 0,-10 14-135,5-8 0,0 2-321,-5 6 0,-1 0 366,6-6 0,0 0-45,-6 2 0,1-1 0,8 0 0,0 0-45,0 21 90,-4-21 0,3 2 0,3 4 0,1 0 0,-2 11 0,1-15 0,2 2 90,0-1 0,-1 0-90,-2-6 0,2 0 0,3 6 0,1 2 0,0 1 0,0 0 45,1-4 0,-1 2-586,-2-1 0,-1 2 0,-1-2 541,3 2 0,-2-2 90,0 6 0,-2 0-90,-1-5 0,-1-1 45,-1 0 0,-1 0 0,2 1 0,0 1-45,1 6 0,-1 2-675,1-2 1,0 3 674,1-4 0,0 2 0,0-1-135,-1 7 0,1-3 90,1-1 0,1-3-90,2-4 1,0-2-1009,-4-7 1,1-1 1142,3 7 0,2-1-45,0-5 0,2-1 42,-2 1 0,0 0 3,6 1 0,1-1 0,-7-2 0,-1-2-90,14 16 90,-3-6 0,-6-5 940,4-1-581,-7-1-179,-3-11 962,4 5-872,-6-6 3006,-6 0-2384,4 0-68,-3 6-734,5 1 90,0 1-540,0-3 90,6 7-90,-5-4 180,5 11-90,5 6-205,-8-18 1,1 0 384,12 9 0,1 0-1524,-6-7 1,0-2 1613,7 2 0,1-1 0,-6-4 0,0-2-570,-2-1 0,-1 0 570,1-1 0,-3 0-479,11 11 659,-6-4-247,-6 6 516,-1 0 1694,-1 18-2053,-9-8 44,-2-12 1,-2 2-45,-5 3 0,0-1 90,0 15-315,-1-15 0,2 0 90,3 1 0,3-1 0,-1-3 1,3-1-1,11 3 0,3-2-315,13 7 323,-8-21 1,1-3-54,17-1 0,-20-3 0,0-2-135,0-5 1,0 0 44,0 3 0,0-2 90,3-6 0,0-1 147,-2 5 1,-1-1 0,1-6 0,-1-2 0,18-8 0</inkml:trace>
  <inkml:trace contextRef="#ctx0" brushRef="#br0" timeOffset="200438">3876 4799 7533,'-27'-10'1124,"0"-1"0,-18-8-764,14 12-360,-7 1 0,-2 18-711,14-1 1,0 4 755,-1 4 0,2 2-1684,3 2 1,3 1 1381,2-2 0,3 0 77,2 3 0,4 1 266,3 0 0,3 2-131,8 5 0,6-1 45,2-7 0,6-3 45,10-3 0,6-6 45,5-4 0,1-7-294,-2-8 1,1-5 203,5 0 0,-2-5 45,-6-8 0,-4-4-45,-2-3 0,-5-3 45,-8-1 0,-5-2-45,-2-4 0,-7-2 45,-10-3 0,-7 1-135,-2-2 0,-5 1-208,1 13 0,-2 0 0,-1 2 388,-3-1 0,-1 2 0,-3-1 0,1 2-45,10 9 0,0 1 1125,-3-2 1,2 1-1261,-4-19 254,5 13-254,17 2 1020,11 3-840,4 1 1444,5 1-1444,-1 12-157,-6 1-23,-1 12 90,-4 1 180,-3 18 90,-5 20-270,1-19 0,-2 2-437,-1 4 1,-1 2 526,1-1 0,-1 3 0,0-1-1612,-3 5 1,0 1 1491,1-2 0,1 3 0,0 2 52,0-7 1,1 0-1,0 1 1,0 1-450,-1 1 0,1 0 0,-1 1 1,2 1 461,0-3 1,0 3 0,1-1 0,-1 0 0,1-2-501,0 2 0,-1-3 1,1 0-1,0-2 405,0 4 0,2-2 0,-1-2-165,0 9 0,0-3 144,0-10 1,0-2-325,-3 4 0,0-3 1283,1 8-878,-4-20 0,6-13 0,0-6 0</inkml:trace>
  <inkml:trace contextRef="#ctx0" brushRef="#br0" timeOffset="200758">4500 4343 7533,'-42'-4'1619,"0"26"-1574,30 10 0,4 8-1138,-1-6 1,0 3 0,1 2 993,0 7 1,1 2 0,2 1 53,0-10 0,2 0 0,0 2 0,1-1 22,-1 1 1,0 0 0,2 0-1,2-1-97,2 6 0,4-2 1,0-2-15,2 9 0,4-6-361,7-10 0,5-6 495,-6-11 0,2-3 0,1-2 0,1-1 0,16 1 0</inkml:trace>
  <inkml:trace contextRef="#ctx0" brushRef="#br0" timeOffset="201010">4539 4799 7533,'-7'-28'-990,"18"9"1260,11 8 90,17 9 359,0 8-269,5 14-819,-25 1 0,-2 3 414,2 5 0,-1 1-180,-4 6 1,-2 1 313,2-4 1,-2 0-315,-2 0 0,1-2 95,0-7 1,2-2-320,13 5-541,7-9 900,0-18 0,-1-12 0,-5-3 0</inkml:trace>
  <inkml:trace contextRef="#ctx0" brushRef="#br0" timeOffset="201176">4838 4889 7533,'-27'0'1529,"8"0"-1439,7 12-270,11 8 0,-5 25-180,6-16 0,0 1-447,-3 6 0,0 0 807,3-5 0,-1-1 0,-4-1 0,-1-1 0,-2 11 0</inkml:trace>
  <inkml:trace contextRef="#ctx0" brushRef="#br0" timeOffset="201392">4994 4305 7533,'-7'-14'1169,"1"7"-1979,18 7 2340,14 25-766,-4-4 1,2 4-1085,3 14 0,-1 6 589,-6-9 1,0 3 0,-2 3-618,-3-6 0,-2 3 0,0 1 0,-2 1 303,1 4 0,-2 3 0,0 0 0,-1 0-360,-2-8 1,1 0 0,-2 0-1,0-1 1,-1 0 404,-2 4 0,-1-1 0,-1-1 0,0-1 0,-2 10 0,-1-1 0,-2-3 0,-3-12 0,0 1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4T12:43:48.573"/>
    </inkml:context>
    <inkml:brush xml:id="br0">
      <inkml:brushProperty name="width" value="0.09071" units="cm"/>
      <inkml:brushProperty name="height" value="0.09071" units="cm"/>
      <inkml:brushProperty name="color" value="#FFFFFF"/>
    </inkml:brush>
    <inkml:brush xml:id="br1">
      <inkml:brushProperty name="width" value="0.12095" units="cm"/>
      <inkml:brushProperty name="height" value="0.12095" units="cm"/>
      <inkml:brushProperty name="color" value="#FFFFFF"/>
    </inkml:brush>
  </inkml:definitions>
  <inkml:trace contextRef="#ctx0" brushRef="#br0">7608 4200 7533,'-28'-8'674,"0"0"1,-14-2-675,37 46 90,7-6 0,2 6 0,1-2-270,-1 1 0,0 4-419,1 2 0,0 7 0,0 3 1,-1 0 508,-1-11 0,0 0 0,0 1 0,-1 2 0,0 2-318,0-1 1,-1 2 0,0 2 0,0 1 0,0 0 0,0-1 0,0-2 407,0-2 0,0-3 0,1 1 0,-1-1 0,0 1 0,-1 3 0,-1-2 0,1 2 0,-1 2 0,-1 0 0,1 0 0,-1 1 0,-1-1 0,1-1-189,-2 3 0,0-1 0,-1-1 0,0 1 0,0 0 0,0 2 0,1 3 270,0-11 1,1 2 0,0 1 0,0 0 0,-1 2 0,1 0-1,0 1 1,0 0 0,-1 1 0,1 0 0,0 1-111,0-6 0,-1 2 0,1 1 0,0 0 0,-1 1 0,1 1 0,0-1 0,-1 1 0,1-1 0,0-1 0,0 0 0,0-1 0,0-1 0,0-1 38,0 5 0,0-2 0,0-1 0,0 0 0,1-2 0,-1 1 0,1 0 0,-1 1 0,1 1 0,0 1-27,1-3 0,-1 1 1,1 1-1,0 1 1,0 0-1,0 1 1,0 0-1,0 0 1,1-1-1,-1 1 0,0-1 1,0 0-1,0-2-15,0 5 0,0-1 1,0-1-1,-1-1 0,1 1 1,0-1-1,0 1 0,0 0 1,0 1-1,0 1 1,0 1 26,1-7 0,-1 1 0,1 1 0,0 1 0,0 0 0,0 1 0,0 0 0,0 0 0,0 0 0,0 0 0,0-1 0,0 0 0,0-1 0,0-1 0,0 0-9,-1 3 0,1-1 0,-1-1 0,1 0 0,-1-1 0,1 0 0,-1 0 0,0 0 0,1 0 0,-1 0 0,1 1 0,0 0 8,0 0 0,-1 1 0,1 0 0,0 0 0,0 1 0,0 0 0,0-1 0,0 1 0,1-1 0,-1-1 1,0 0-1,0-1 0,0-1 16,0 4 0,0-1 0,-1-1 0,1-1 0,0-1 0,0 1 0,0 0 0,0 0 0,0 2 0,1 2-16,-1-6 0,1 2 0,0 0 0,0 1 0,0 0 0,0 1 0,1 0 0,-1 1 0,1-1 0,-1 1 1,1-1-1,0 0 0,0 0-35,1 2 1,-1 0-1,1 0 1,0 1-1,0 0 1,0 0-1,0 0 1,0-1-1,1-1 1,-1 0-1,0-1 1,0-2-1,1-1 22,-1 5 0,0-2 0,0-2 0,0 0 0,0-1 0,1-1 0,-1 1 0,2 0 0,-1 0 0,2 3 0,0 1 0,1 0 0,1 0 0,-1 0 0,1-1 0,-1-1 0,-1 0 0,-1-2-53,0 3 0,-2-1 0,0-1 0,0 0 0,0-2 0,-1 0 1,2 0 72,0 2 0,1-2 0,0-1 0,-1 1 0,1 1 0,-2 2 66,0-2 1,-2 3-1,1 1 1,-1 2-1,0-2 1,0 0-1,0-2 1,1-4-139,0 6 0,0-3 0,0-3 0,0 1 0,1 3 43,0 1 0,0 2 1,1 2-1,-1-1 0,1-2 1,-1-3 28,1 5 0,0-2 0,-1-3 0,2-3 0,3 4 0,0-3 0,-1-9 0,1 3 0,4-5 0</inkml:trace>
  <inkml:trace contextRef="#ctx0" brushRef="#br0" timeOffset="1163">5840 13653 7533,'6'-49'809,"2"23"1,8 4-690,18 10 0,14 8 0,3 0-776,-10 0 1,3 1-1,3 0 1,2 1 0,2 0 379,-8 0 0,2 0 0,1 0 0,2 1 0,0-1 1,2 1-1,0 0 0,1 0 50,-5 0 0,0 1 0,2 0 0,0 0 0,0 0 0,1 1 1,1-1-1,0 0 0,0 0 0,1 0 211,-4 0 0,0-1 0,0 1 0,1 0 0,0-1 0,1 1 0,0-1 0,0 0 0,0 1 0,1-1 0,1 1 0,-1-1 12,-2 1 1,1-1 0,1 1 0,1-1 0,0 1 0,0-1 0,0 1 0,0-1 0,0 1 0,-1-1 0,0 1 0,-2-1 0,0 1 0,-2-1 2,7 1 0,-3-1 0,-1 0 0,-1 1 0,0-1 0,-1 0 0,1 0 0,2 1 0,0-1 0,3 0-53,-10 0 1,2 1-1,0-1 1,1 0 0,1 0-1,1 0 1,0 0 0,0 0-1,0 1 1,0-1 0,0 0-1,0 0 1,-1 0 0,-1 1-1,0-1 80,2 1 1,0 0 0,-2 0-1,1-1 1,-2 1 0,1 0 0,0 0-1,0 0 1,1 0 0,0 0 0,2 0-1,1 0 1,1 0-42,-8 0 0,2-1 0,1 1 0,0 0 0,2 0 0,0-1 0,0 1 1,1-1-1,1 1 0,-1 0 0,0-1 0,1 1 0,-1 0 0,-1-1 1,1 1-1,-2 0 0,0-1 0,-1 1 0,-2 0 20,8 0 0,-2 0 1,0 0-1,-2 0 1,0 0-1,0 0 1,-1 0-1,1 0 1,-1 0-1,1 0 1,1 0-1,0 0 1,2 0-1,1 0-2,-7 0 1,0 0 0,2 0 0,0 0-1,1 0 1,1 0 0,0 0 0,0 0-1,0 0 1,0 0 0,1 0 0,-1 0-1,0-1 1,0 2 0,-1-1 0,0 0-1,-1 0 1,0 0 0,-1 0 1,5 0 0,0 1 0,0-1 0,-1 0 0,-1 1 0,1-1 0,-1 0 0,-1 1 0,1-1 0,-1 1 0,0-1 0,0 1 0,0-1 0,0 0 0,0 1-13,0-1 1,-1 1-1,-1-1 1,0 1 0,0-1-1,-1 1 1,1-1-1,0 1 1,0-1 0,1 1-1,0-1 1,1 1-1,2 0 1,0-1 6,-4 1 0,2-1 0,1 1 0,2-1 0,1 1 0,0 0 0,1-1 0,0 1 0,1-1 0,-1 1 0,0 0 0,-2-1 0,0 1 0,-1 0 0,-2 0 0,-2 0 0,-2-1 0,-2 1 0,-2 0-12,13 1 1,-6-1 0,-3 1 0,-2-1 0,-1 1-1,2 0 1,4 0 0,5-1 11,-10 0 0,2 0 0,3 1 0,2-1 0,2 0 0,1 0 0,2 0 0,0 0 0,0 0 0,0 0 0,0 0 0,-2 0 0,-1 0 0,-2 0 0,-2 0 0,-3 1 0,-3-1-23,10 0 1,-5 1-1,-3 0 1,-2 0-1,0 0 1,1-1 0,5 1-1,4 0 23,-10 0 0,3 0 0,3-1 0,2 1 0,3 0 0,0 0 0,2 0 0,0-1 0,1 1 0,-1 0 0,0 0 0,-2 0 0,0 0 0,-3 0 0,-3-1 0,-2 1 0,-3 0 0,9 0 0,-4 0 0,-4 0 0,-1 0 0,-1 0 0,1 0 0,4 0 0,4 0-7,-6-1 1,3 1-1,2 0 1,3 0 0,1 0-1,2-1 1,-1 1-1,1 0 1,-1 0 0,-1 0-1,-2-1 1,-2 1 0,-2 0-1,-4-1 19,11 1 1,-4 0 0,-3 0 0,-1 0 0,-1 0 0,2 0 0,2-1-13,-3 0 0,2 0 0,2 0 0,0 0 0,0-1 0,0 1 0,-2 0 0,0-1 0,-3 2 0,8-1 0,-2 1 0,-3 0 0,1 0 0,2 0 0,3 0 10,-8-1 0,0 0 0,2 0 0,1-1 0,1 1 0,1 0 0,2-1 0,1 1 0,1 0-4,-11 0 0,2 0 0,1 0 0,2 1 0,0-1 0,2 0 0,0 1 0,0-1 0,0 1 0,0-1 0,-1 0 0,0 1 0,-1-1 0,-2 0 0,-1 0-6,6 0 0,-2 0 0,-2 0 0,0-1 0,-1 1 0,0 0 0,0-1 0,1 1 0,2 0 0,3 0 0,1 0 4,-10-1 1,3 1 0,1 0 0,2 0-1,2 0 1,1 0 0,0 0 0,1 0-1,0 0 1,0 1 0,0-1 0,-1 0-1,-1 0 1,-1-1 0,-3 1 0,0 0-1,-4 0 1,-1-1 0,-4 1-5,19-1 0,-6 1 0,-5-1 0,-2 0 0,1 0 0,4 0 0,7 0 28,-16 1 0,3-1 0,2 0 0,2 1 0,2-1 0,1 1 0,0-1 1,2 0-1,0 1 0,0-1 0,1 1 0,-1-1 0,-1 0 0,-1 1 1,0-1-1,-3 0 4,2 0 0,0 1 0,-1-1 0,-1 0 0,0 0 0,-1 0 0,1 0 1,-1 0-1,1 0 0,0 0 0,1 0 0,0 0 0,0-1 0,2 1 5,-5 0 0,1 0 0,1 0 0,1-1 0,0 1 0,0-1 0,1 1 0,-1 0 0,1-1 0,0 1 1,-1-1-1,0 1 0,0 0 0,-1-1 0,-1 1 0,0 0 0,-1-1-37,5 1 0,1 0 0,-1 0 0,-1 0 0,1 0 0,-2 0 0,0 0 0,0 0 0,-1 0 0,-1 0 0,0-1 0,-1 1 0,-1 0-10,9-1 0,-1 1 0,-2-1 0,0 0 0,-1 0 0,-1 1 0,0-1 0,0 0 0,1 1 30,-3 0 0,0 0 0,-1 0 0,1 0 0,-1 0 0,1 0 0,-1 0 0,2 0 0,0 0-110,1 0 0,0 0 0,1 0 0,0 0 0,0 0 0,1 0 0,-1 0 0,1 0 0,-2 0 1,0 0 29,2 0 0,0 1 0,-2-1 0,1 1 0,-1 0 0,1 0 0,0-1 0,1 1 0,0 0-4,-4-1 1,1 1-1,1-1 1,1 1 0,0-1-1,0 1 1,-1 0 0,-1-1-1,-1 1 1,-2 0-1,-1 0-12,5 1 0,-2-1 0,-1 1 0,-2 0 0,0 0 0,0 0 0,1 0 76,3 0 0,0 0 0,0 0 0,1 0 0,-2-1 0,0 1 0,-2 0 0,8 1 0,0-1 0,-3 1 0,-2 0 0,-4-1 0,3 1 0,-5-1 0,-5 0 0,-5 2 0,-4-2 0,7-2 1692,2 0-1332,-44-6 1477,3 5-1792,-22-5 0,-6 1-45,-6 3 819,5-2 1,-6-2-1,-1-1-819,-4-1 0,-2-1 0,1 0-195,5 1 0,1 1 1,-4-1 230,6 0 0,-3-1 0,-2 0 0,1 1 0,3 0 9,-1 0 0,3 1 0,0 1 0,0-1-783,-12-2 1,1 0 0,-1 0 826,4 0 1,-1 1 0,3 0 0,8 2 0,2-1 0,1 1-45,-4-1 0,-1 0-15,4 1 0,-1 0 0,1-1-532,-12-3 1,2 1 591,11 5 0,-1 0 90,-5-2 0,-3-1 0,4 3-90,9 2 0,1 2-133,-7-2 0,-3-1 0,6 2 133,-2 7 215,2-1 1,2 3-576,7 18 270,-4-4 2039,8 14-1770,10-15 91,8 11-90,2-17 0,15 8-180,-8-14 0,21 21-270,-14-14 135,8 2 0,0 0 45,-5-2-180,14 0 0,4-2 180,-3-5-281,0-4 1,8-1 0,-4-2 235,-7-3 0,1-4-117,4-1 0,7-3 0,3-2 1,-1 0-1,-5 1 44,-1-1 1,-3 0-1,3-2 1,0 0-1,4-2 1,1-1 0,0 1-1,-5 1 1,5-2-1,0 1 1,0-1-1</inkml:trace>
  <inkml:trace contextRef="#ctx0" brushRef="#br0" timeOffset="3382">9520 15916 7533,'0'-20'-720,"0"1"1799,0 0-809,0 10 270,-6-8-90,5 16-360,-5-5 0,6 12-90,0 1 449,0 29-224,0 4 0,0 8-90,-1-11 0,1 4 0,0 3 0,1 3-573,-1-5 1,2 3-1,-1 3 1,1 1 0,0 2-1,0 0 1,1 0 447,-1-7 0,1 2 0,1 0 0,-1 1 0,1 0 0,0 0 0,0 0 0,0-1 0,0 0-330,0 3 0,0 0 1,0 0-1,1 0 0,-1-1 1,1-1-1,0 0 0,0-2 320,1 5 0,0 0 0,1-1 0,-1-1 0,1-4 0,0-2 157,1 3 1,0-3-1,0-5 1,-2-5-158,3 17 240,-3-14 0,0 5 0,-1-8 479,-3-3-449,9 19 1238,-10-42-1688,5-12 3392,-12-1-3752,5-7 1,-10 1 449,9 6-90,-10 1 180,11 1-90,-5 3 0,0-3 360,5 5-360,-5 0 90,0-6 360,5-1-180,-11-13-180,11 12-90,-5-9 90,6 4-270,0 4-270,-6-26 360,5 24-225,-2-14 1,0-3-46,3-3 0,0-15 0,0-5-992,0 20 1,0 0 1441,0-3 0,0-3 0,0 2 0,0-4 0,0 1-90,-2-4 0,-1-2-1323,-1-4 0,0-1 1503,-2 1 0,-1-2-60,3 14 0,0-1 0,-1 0-521,1 4 0,-1 0 0,1 0 461,0-3 0,0 0 0,-1-1-267,-1-8 0,-1-3 1,1 3 305,3 9 1,1 1 0,-1-3 8,-2 0 0,0-6 0,-1-1 0,2 2 0,0 7 247,2-8 1,1 2-266,-2-8 0,-2-5 0,2 11 0,3 7-90,0-12 90,-6 23 1104,5 6-924,-5-5 1334,6-12-1514,0 18 2737,0-22-2557,0 33-90,0-11 947,0 12-1037,0 1 779,0 6-779,6 0 161,-5 0-251,5 0 90,0 0 0,1 0 0,0 0-180,5 0 90,-5 0 90,1 0-90,3 0 90,-4 0 0,0 0-89,5 0 89,-5 0 89,0 0-89,5 6-89,-5-5 178,6 5-89,0-6 0,0 0 0,0 0 0,0-6 0,0 5 0,0-5-179,6 0 179,-5 5 0,5-11-180,-6 11 0,1-11 180,-7 11 0,4-5-90,-10 6 540,-7 6-450,-2-5 269,-11 11-89,6-5 0,0 6 90,0 0-270,0 0 90,0 0 0,6-6-90,-5 5 270,11 1-450,-11 1 90,11 11 180,-5 0 0,6 3-1266,6 4 1176,1 0 89,2-7 1,1 6-721,-1 5 1,1 7-1,-1 2 1,0-3 630,0-2 0,-1-3 0,0 7 51,-2-6 0,0 6 1,1 3-1,-1 2 1,0 0-1,0-2 0,-1-3-485,0 4 1,-1-2-1,0-2 1,0 0 0,-1 1 451,1 3 0,-2 0 0,1 1 0,0-2 0,0-2-328,1 3 0,1-1 0,0-3 0,-2-6 265,-2-1 0,0-3-97,2-5 1,0 1 141,-3-1 0,0-1 322,0-1 0,0-2-322,0 21 0,0-20 0,0-1 90,0 21-90,0-20 0,0 0 0,0 21 0,0-3 0,-6-4 1522,4-7-1387,-4-9 0,0 1-45,5 5 45,-2-2 0,0-1-45,-3 2 0,5 3 1904,-5-14-1904,6-10 2048,0 3-2228,0-9 1626,6 9-1446,-5-9 95,5 4-365,-6-6-630,0 0 720,0-6 270,0 4-90,0-9 90,0 4 0,0-1-180,0-3 90,-6 9 0,5-9-450,-5 9 180,6-9 0,0 9 0,0-3 180,0 5 0,-6 0-90,5 0 0,-5 0 90,6 0 0,-6 0-90,5 5 180,-16-3-90,8 4 0,-10-6-179,6 0 89,0 0 90,-6-6-360,5 4 360,-16-21 0,8 7 0,-9-15 0</inkml:trace>
  <inkml:trace contextRef="#ctx0" brushRef="#br0" timeOffset="4822">9637 15747 9512,'0'-13'269,"0"-6"-359,0 5 1,0-5-1,-6 0-90,5-1 135,-5-4 0,0-1 45,5-13-1093,-4 4 1,-2-7 0,2 2 1019,3 4 1,1-1 42,-4-1 0,-2-3 0,1-1 0,2-4 0,0-2 0,-1 3 30,1 8 0,-1 2 0,0-6-60,1 1 0,-1-6 0,1-3 0,-1 0 0,1 2 0,1 5-557,0-8 0,0 6 0,1-4 545,-1 5 0,0-4 0,0-2 0,1 2 0,1 3-41,0 2 1,1 3 0,0 1 0,1 1-211,-1-4 0,0 1 0,0-3 269,0 2 0,0-5 0,0-1 0,0 2 0,0 5 84,0 3 0,0 5 0,0-5 37,-1-11 1,0-7-1,-1 1 1,0 9 22,-1 10 0,-1 2 0,-1-8 0,-2-4 0,0 8-90,-7-2 0,1-5 322,2 18-53,9 11 1699,-4 1-1878,6 7 2487,12 6-2757,-10 6 1555,10 1-1644,-6 12 358,-5 1-359,5 18 90,-6-9-269,0 14 449,0-21-90,0 2 180,0-5-180,0-10 180,0 8 180,0-16-1,0 5-179,-6-6 90,5 0-90,-5-6 90,6-1-90,-6 0-270,5-5 270,-4 11-270,-1-5 180,4 6-360,-10 18 360,11-8-180,-5 14 91,0 1 89,-1-4-90,-6 17 359,6-22 181,-5 13-450,11-26 270,-5 14-270,6-16 0,6 5 90,1-12-90,18-1-90,-9 0 90,8 1-360,-5 6 270,-5 0-180,17 6 91,8 13 179,-9-9 44,-5 5 1,-2-1 135,-8-11 90,10 14 450,-18-16-540,-1-1 359,-12-18-269,-5-4 0,-2-1-90,-5-20-315,-3 3 0,1 0-489,4-5 129,1 5 1,-1 1 267,2 1 0,4 11 1,1-1-1,-4-5 1</inkml:trace>
  <inkml:trace contextRef="#ctx0" brushRef="#br0" timeOffset="5680">9832 14290 7533,'-6'-26'270,"5"-17"-360,-5 19 359,12-2 1,5 4-270,0 12 630,19-19-360,-15 20 90,21-15-91,-25 9 91,24 2-270,-26 7-180,4 6 270,4 0-90,-14 0 180,14 12-180,-16-3 0,11 32 0,-11-10 269,7 10 1,2 3-701,-6-17 1,1-1 430,4 6 0,2 3 0,-1-3-1475,-2-3 0,0-2 1430,6 7 0,2 2-135,-2-6 0,1 2 0,0-2 135,0-2 0,1 0-615,4 8 0,2 3 1,-3-5-241,4 5-301,-6-5 1,-4-2 1110,-5-9 0,-8 2 0,-7-19 0</inkml:trace>
  <inkml:trace contextRef="#ctx0" brushRef="#br0" timeOffset="5914">10144 14512 8702,'-13'7'630,"6"4"-450,-5 8-90,6-3-180,-3 10 0,-1 1 0,-5 0-450,-3 10 0,0 3 360,1-1-295,-2-5 1,2 0 0,2 7-1,-4 4 1</inkml:trace>
  <inkml:trace contextRef="#ctx0" brushRef="#br0" timeOffset="6468">10587 15084 7533,'-8'-22'0,"-3"-1"90,9 21 359,-3-3-179,-1 5 450,-1 5-360,0-3-1,-5 9-179,5 3-90,-6 11 90,5 9 0,3 5-270,5 0-1337,5-12 1427,3-2-494,10-6 404,2-11-89,6 10-181,12-17 0,2 5 225,-8-19 0,0-3 225,12-3 0,-22-15 0,-7-4 0,-9 4-473,-17 0 0,-9 2 113,-16 9 270,9 9 0,-3 3 45,-16 11 0,-1 6-377,8 0 1,-1 3-1,4 3 1,-1 3 0,1 1-1,-5 8 1,-1 0 0</inkml:trace>
  <inkml:trace contextRef="#ctx0" brushRef="#br0" timeOffset="11621">2458 3069 7533,'-13'-20'1619,"6"-5"-1439,1 17-540,6-10 360,-6 17 180,5-5 359,-16 6-359,8 0 0,-10 0 270,-6-6-270,9 5 90,-14-5-180,-2 6 0,3 6 90,-14-5-180,4 22-407,13-13 1,0 2 406,1 12 0,2 3 45,3-10 0,1 2-180,5 4 0,4 3 45,4-1 0,5 0-135,4 5 0,5 1 0,9 9 1,5-2-371,0-7 0,5-1 265,7-1 0,5 0 1,-2-2-310,4-1 1,-1 0 548,-5 0 0,0 3 1,-2-3-1184,-2-5 1,-5 0 1272,-9 2 0,-8 3 158,-12 5 1,-11 0 156,-9-7 0,-7-2-135,2 0 0,-3 0 0,-2-4-18,-5-6 0,-3-4 0,2-2 18,-6 2 0,1-3-45,-3-1 0,1-2 134,9-4 1,3-2 76,9 2 0,0-3-931,-13-5 0,9-4 1537,23-14-952,-2 1 0,39-4 0,3 11 0</inkml:trace>
  <inkml:trace contextRef="#ctx0" brushRef="#br0" timeOffset="11954">1795 2575 7533,'-28'-35'3058,"9"10"-2968,13 20 90,47-1 314,-1 2 1,5 1-435,-9 0 0,0 1 0,4 0-703,-3 0 1,3 0-1,1 1 1,-2 0 342,6 0 0,-1 1 1,0 1 89,2-1 0,0 0 0,0 0-607,-2 0 0,0 0 1,-4 0 816,0 0 0,-3 0 0,1-3 0,-4 0 0,-1-4 0</inkml:trace>
  <inkml:trace contextRef="#ctx0" brushRef="#br0" timeOffset="12847">2107 4942 7533,'-24'-14'854,"-1"0"1,-17-10 584,29 5-270,6-7-989,1 10-90,12 10-90,-5 26 0,-1 15-120,3-5 0,2 4 0,-2 2 0,0 9 0,0 3 0,-1-1-98,0-5 1,0-1 0,1-3 217,-1 5 0,2-9 1349,2-17-1124,-5-43 0,-1-20-195,2 10 0,0-3 0,0-2-850,-1 1 1,-1-3 0,-1 0 0,1 3 638,0-1 0,0 2 1,0 2-135,0-18 0,6 15-224,13 29 584,-1 27 0,2 10 44,0 1 1,1 5 0,-2-1 21,2 12 1,1 1-112,-1-5 0,1 3 0,0-11 360,14-3 629,10-9-674,-30-43 0,-6-10-225,-3 10 0,-2-1 666,-4-9 0,-2-4 0,1 3-846,-1 5 0,2 2-180,2-5 1,6 11-181,28 45 420,-20 3 0,-1 8 0,0 2-90,1-3 1,1 3-1,1 1 1,-2-2-661,4 7 1,-2-1-1,0-4 133,1 2 0,1-9 1,9-12-1,-17-25 1</inkml:trace>
  <inkml:trace contextRef="#ctx0" brushRef="#br0" timeOffset="13517">1886 4577 7533,'-45'-20'899,"10"-4"630,9 15 0,43-2-719,14 9 0,9 4-840,2-1 0,5 2 0,2-2-790,-3-1 1,2-1 0,1-1 0,-1 1 688,-6 1 0,-1 0 1,0 0-1,-1-2 0,11-1 1,-2-1-1,-4-2 1,-4 0-1,0-1 0</inkml:trace>
  <inkml:trace contextRef="#ctx0" brushRef="#br0" timeOffset="14197">2354 5748 9961,'0'-20'2519,"-6"6"-2339,5 14-180,-17 31-225,13 4 0,2 7 135,-3-6 0,-1 2 0,1 2 19,2 4 1,2 1 0,1-2 190,1-5 0,1-2 0,4-4-128,4 1 0,8-8-217,11-12 1,7-9-136,10-8 0,3-5-300,-11 6 1,1 0-1,-1 0 250,0 0 0,-2 1 1,-1 2-1,4 5 1,-4 3-1,-9 2 0,0 0 1</inkml:trace>
  <inkml:trace contextRef="#ctx0" brushRef="#br0" timeOffset="14630">2263 5604 7533,'-15'-7'3058,"4"-4"-1259,34 4-1305,0 0 1,6 1-675,2 2 0,5 1 1,1 2-914,5 2 1,1 2 0,-1-1 896,-6-1 0,-2-1 0,-1 2 0,10 6 1,-6 2-1,-6-3 0</inkml:trace>
  <inkml:trace contextRef="#ctx0" brushRef="#br0" timeOffset="16516">3082 2406 7533,'-26'-21'899,"12"3"-449,-4 11-90,17 1-270,-5 6 0,6 0-90,6 0 0,7 0 90,13 0-90,7 0-90,6 0 0,6 6 0,-5 7-3187,-6-5 3162,-4 10 115,-10-5 360,7 7-91,-8 12-269,-5 13-338,-10-15 0,-3 4 428,-3 13 0,-1 3-597,2-8 0,1 3 0,-1-2 477,-2-2 0,-2 0 1,2 0 58,2 5 1,1 1 0,-1-1-30,-1-7 0,0 0 0,0 0-90,3 3 0,2 2 1,-1 0 29,0 5 0,1 0 0,-1 1 32,1-12 1,1 0-1,-1 0 1,1 0-41,-1 3 1,0-1-1,0 1 1,0-1 22,1-1 0,1-1 0,0 2 0,0 5 6,0-3 1,0 6-1,0 2 1,1 2-1,-1-1 1,1-2-1,-1-4 21,1-2 0,0-4 0,1-1 0,-1 2 0,0 6 26,-1-7 0,0 3 0,0 5 1,0 1-1,0 3 0,0-1 0,0 0 1,1-1-1,-1-3 0,-1-3 0,1-5-26,1 7 0,0-6 0,-1-2 0,1 2 0,0 5-32,-1-1 0,1 4 0,-1 5 0,1 2 0,0 0 0,-1-1 0,1-3 1,-1-3-1,0-6 50,1 5 0,0-7 0,0 0 0,-1 4 45,0 4 0,0 5 0,-1 2 0,0-1 0,0-4 0,-1-9 44,1 6 1,-2-4 150,-5 7 0,-4 4 0,-1-12 570,-8-8-316,-7-3 1,-3-6 482,-4-15-482,-1-5 0,1-3 486,0-8-1026,-1-7 0,1-3 1210,0-5-1165,5 0 0,1 0 0,2-5 0,-3-5 0</inkml:trace>
  <inkml:trace contextRef="#ctx0" brushRef="#br0" timeOffset="17247">1470 2379 7533,'-21'-20'0,"8"2"1439,2 10-1079,4 3 179,-1 10-359,-3 3 90,-2 16-360,-2-8 270,-15 15-270,14-17-1549,-10 4 1,-1 0 574,1-1 404,-12 8 1,-2-2 659,1-6-116,2 4 1,0 0 115,-5 1 90,3 4-45,16-11 0,4 0 2020,7 1-2065,-11 20 0,35-14-90,2 5 0,3 1 90,14 10 0,-8-4 0,4 7 0,-5-2-138,-4-8 1,-2 3 65,-2 1 0,1 8 0,1 3 0,-1-1 0,-3-5-460,0-2 0,-3-4 0,0 7 454,-1-3 1,1 8 0,-1 3 0,1 3 0,-1-1 0,-1-4 0,-1-5-246,0-1 1,-2-5 0,-1 1 0,1 5 254,0-2 1,1 6-1,0 3 1,0 3 0,-1-1-1,1-2 1,-1-3 0,-1-6 89,0 1 1,-1-5-1,-1-1 1,2 6 15,-1 1 1,1 5-1,0 4 1,0 1-1,0-1 1,-1-4-1,1-6-8,-1 8 0,1-6 0,-1 5 15,-1-5 0,1 6 0,-1 2 0,0 0 0,0-3 0,-1-5-45,0 2 0,0-5 0,0 5 45,1-3 0,1 6 0,0 4 0,1-1 0,-1-3 0,0-6 45,-2 1 0,1-6 0,0 6-15,3-1 0,0 6 0,2 3 0,-1 1 0,1-4 0,-2-8-45,-1 0 0,0-5 0,1 3-30,3 3 0,1 6 0,1 1 0,1-3 0,-2-8 45,-1 4 0,3-4-16,6 5 1,4 1 0,-2-8 2163,0-3-2103,13-9 0,4-4 242,-4-6-287,3-8 0,0-3-1217,8-2 722,-13-5 0,-1-3 450,12-12 0,-15 5 0,1-2 0,-3 1 0,0-1 0</inkml:trace>
  <inkml:trace contextRef="#ctx0" brushRef="#br0" timeOffset="18946">2835 3745 7533,'-13'-20'809,"6"7"-539,1 7-270,0 6 450,-1 0-270,0 6 90,-5-5-1,5 22 1,0-7-180,-5 10-90,11 10 0,-5-7-90,12 16-180,7-12 1,13-7 359,-4-7-270,8-12-90,-4-7 180,-4-7 360,2-12-360,-5-12 450,-11-10-316,-4 15 1,-2 0-3257,-9-14 3302,-12 2-719,-7 6 1,-13 16 628,10-1 0,-7 34 0,16 5 0</inkml:trace>
  <inkml:trace contextRef="#ctx0" brushRef="#br0" timeOffset="19595">3095 5240 7533,'-20'-7'1259,"2"-4"-449,4 9-181,1-4-89,0 6-180,0 0-360,0 0 0,0 0-180,0 12 180,6 2 0,1 7-540,6 3 180,12-3 0,2 4 91,12-4 179,6-8 180,-4-7 0,3-6 269,-10-18 1,-3 2 0,-16-27-90,-4 20-180,-11-7-360,-11 5 0,2 9-719,-10-3 989,18 19 0,2 13 0,12 7 0</inkml:trace>
  <inkml:trace contextRef="#ctx0" brushRef="#br0" timeOffset="20048">3186 6073 7533,'-33'-20'449,"7"1"1,7 12 809,6-5-989,6 11 0,1-5 90,1 6-450,3 12 0,-3 2 180,10 18 90,2 1 0,12 0 0,1-1-270,1-12-90,-3-1 0,1-12-360,7-1 91,2-12 538,-3-7 271,-6-19-180,-11 3-90,-2-8 0,-18 5 0,3 10 0,-10-2 180,-11 17-180,7 1-90,-9 18 0,8 8 0,3 13 0</inkml:trace>
  <inkml:trace contextRef="#ctx0" brushRef="#br0" timeOffset="22535">9443 13172 7533,'-14'20'-180,"7"-1"-180,-5-6 270,11-6 180,-5 5 0,6-5 0,-6 0 180,5-1 90,-5-6-181,6 0 91,0-6 90,0-1-180,0-6 0,0 0 90,0-6-270,0 5 0,0 1 270,6-4-360,-5 14 0,5-9 180,-6 6 0,0 5 0,0-11-180,0 11 90,0-5 90,0 6-1,0 0 91,6 0 0,-5 0-90,5 0 90,-6-6 90,0-1-90,0 0 90,0-5 269,0 5-269,-6 0 90,5-5-270,-16 11-180,8-5 180,-10 6-810,6 6 451,6 1 89,1 6-1799,6 6 1979,12-5 0,2 5 0,12-6 0</inkml:trace>
  <inkml:trace contextRef="#ctx0" brushRef="#br0" timeOffset="23201">9377 12340 7623,'-20'-13'359,"7"6"271,-4 1-630,14 6 270,-15 0 90,11 0-270,-6 6 180,6 1 179,-5 12-359,5-5 180,0 11 180,1 0-270,6-3-90,0 3 269,0-6-538,6-5 89,1-1-180,18-7 180,-4-6 0,5-6-270,10-7 90,-19-7 180,14 0 90,-12-17-3277,-11 20 3072,4-19 385,-12 10-90,-6 4-90,-7-2 270,-18 16-180,1 3 180,-7 5-90,-1 11-1775,10-2 875,-4 16 2689,19 1-1969,7 1 0,18 5 0,2-6 0</inkml:trace>
  <inkml:trace contextRef="#ctx0" brushRef="#br0" timeOffset="23702">9429 11079 7533,'-27'0'270,"-16"-6"89,21 4-359,-10 2 270,7 2 90,5 15 0,0-8-90,1 9 179,6 1-89,5 7-90,2 2 0,12 3-180,7 1-90,14-10-180,6 3 180,6-18-450,0-2-1830,-12-5 2100,4 0 90,-11-11 270,6-9 90,-6-13-360,-7 5 360,-7-2 89,-17 4-269,-4 4 270,-11-3 180,-11 12-900,-10 6-1544,-1 19 1904,10 4 0,19 21 0,13-3 0</inkml:trace>
  <inkml:trace contextRef="#ctx0" brushRef="#br0" timeOffset="25483">2198 7542 7533,'-13'-13'0,"5"0"-630,-9 0 450,14 6 0,-20 1-90,15 12 405,-13 3 0,-6 1-90,-9 6 0,-6 1 15,3-3 0,-4-1 0,-1 0-699,-3 1 1,-1-1 0,3 0 698,10-4 0,1 0 0,2-1 209,-9 1 1,10 0-90,16-2 270,9-1-450,20 0 450,23 1-450,-5 12 0,1 4 45,-9-8 0,-1 2-587,0 10 0,0 6 1,-5-2 541,-8-5 0,-4 1 0,2 18 0,-2 7 0,-1-4 0,-1-8 0,-2 0 128,-3 2 0,-1 5 0,-1-1-128,-2 1 0,-2-1 0,0-2-497,2-8 1,0-2 0,-1 6 496,0 0 0,-2 6 0,-1 4 0,0 0 0,1-2 0,1-4-417,0-3 1,1-5 0,0 2 0,0 6 406,1-7 0,-1 6 0,0 3 0,0 3 0,0 0 0,0 0 0,1-2 0,0-3 0,1-4-160,-1 12 0,1-6 0,0-1 0,1 4 170,0-9 0,0 2 0,0 2 0,1 1 0,-1 0 0,1-2 0,0-2-134,1 7 0,-1-1 0,1-2 0,0-1 0,1-3 111,-1-2 1,1-3-1,0 0 1,-1 4-102,1 6 1,0 6 0,0 0 0,0-2 0,0-8 78,1 9 0,0-3 475,2-1 1,1 4 0,0-9-386,-1-16 0,2-2 971,5 12 1,4-5-927,8-8 404,9-3 1,4-4-135,6-7-540,-6-4 0,7-1 0,-5-1-234,-8-3 1,-1 0 98,14 0 0,2 0 315,-9 0 0,-2 0 0,11-6 0,-12 2 0,-1 1 0</inkml:trace>
  <inkml:trace contextRef="#ctx0" brushRef="#br0" timeOffset="25962">2770 8206 7533,'0'-47'1799,"-6"8"-2069,5 25 0,-5 15 90,0 37 90,6-6 0,-1 1 90,-5 13-180,13-10 0,3-7 180,0-19 0,33 13 0,-26-27 0,25-21 180,-26 1-135,-4-11 0,-5-2-674,-19-8 629,1 19 0,-5 5 0,-19 16 0,-3 26 0</inkml:trace>
  <inkml:trace contextRef="#ctx0" brushRef="#br0" timeOffset="26320">2835 9324 7533,'-21'-14'584,"0"0"1,-9-5-135,13 8-270,14 10-450,-14-5 270,15 12 0,-4-5-90,6 10 90,6-3-360,24 11 180,-5-5 0,8-6 0,0-3 0,-1 1 180,17-6 90,-11-6-1354,-15-1 1174,7-6 360,-17 0-90,-5 0-180,-2 0 179,-30 0-89,-10 6-225,5 2 1,-2 4-637,-2 10 0,1 5 771,1 1 0,3 5 0,3 5 0,4 3 0,2 1 0,0 0 0</inkml:trace>
  <inkml:trace contextRef="#ctx0" brushRef="#br0" timeOffset="26715">2796 10259 7533,'-23'-20'494,"0"0"1,-5-6-315,-1 14 180,9 18-180,4 1 90,-1 12-180,17-5-180,12 11 180,2-11-180,24 5 45,-10-14 0,1-2 45,16 2-180,-14-7 0,-1-1 180,-3 1 180,-7-10-270,-8-1 270,-12 5-180,-6-10 0,-18 11-360,-6 3 0,-4 1 225,7 2 0,1 2 45,-6 1 0,2 3-719,-7 20 809,28-9 0,-15 8 0,17-11 0</inkml:trace>
  <inkml:trace contextRef="#ctx0" brushRef="#br0" timeOffset="27296">3161 7750 7533,'0'-42'389,"0"-1"1,9 6 0,5 2-30,0 3 0,6 6-181,10 10 1,5 5-180,5 0 0,-2 4 90,-12 7 0,-1 0-90,15 0 0,-3 0 90,-18 0 45,8 0 0,0 0 45,-5 6-180,-2 30 90,-9-4-395,-9-1 0,-3 9 1,0 3 304,1-6 0,0 4 0,-1 2 0,1 2 0,1 4-365,1-8 1,0 3 0,0 2 0,1 1 0,-1 2 0,1 2 0,1 0 0,-1 0 0,0 1 267,-1-6 0,1 1 0,-1 1 0,1 0 0,0 2 1,-1-1-1,1 1 0,0 1 0,0 0 0,0 0 1,1 0-1,-1-1-98,0-3 0,1 0 0,0 1 1,-1-1-1,1 1 0,0 1 1,0-1-1,0 0 0,0 1 1,1-1-1,-1 0 0,-1-1 1,1 0-1,0 0 150,0 4 0,0 0 0,1 0 0,-1 0 0,0-1 0,1 0 0,-1 0 0,0 0 0,-1-2 0,1 0 0,-2-1 0,1-1-104,-1 6 0,0 0 0,-1-1 0,0-1 0,0-1 0,-1-1 0,1-2 0,-1-1 0,1-3 149,0 12 0,1-2 0,-1-4 0,-1-2 0,-3-3 80,-5 9 0,-2-5 0,-2-7 55,0-10 0,-2-4 1788,-14 10-1564,1-7 1,0-3-90,0-3 714,-4-9 0,-2-3-984,2 0 0,-13-15 0,12 3 0</inkml:trace>
  <inkml:trace contextRef="#ctx0" brushRef="#br0" timeOffset="27514">4162 10623 7533,'13'-41'899,"-1"10"-899,8 37-180,-6 8 405,-1 12 0,-1 9 224,-8 2 1,-2 6 0,0-2-1212,2-6 0,1-1 1,-3 3 761,-1 5 0,-2 5 0,-1-1 0,-1-5 0,-3 4 0,-1-3 0,0-5 0,1 1 0,-1-1 0</inkml:trace>
  <inkml:trace contextRef="#ctx0" brushRef="#br0" timeOffset="28416">2406 12496 7533,'-13'-37'629,"4"13"1,-1 1-360,-16-19-1440,1 37 1,-6 7 869,-2 6 0,-4 5 1,-1 2 86,2 1 0,0 1 0,-2 1 0,0-1 775,-2 0 0,-1 0 0,1-1 0,1-1-232,-5 3 0,1-1 0,6-1-61,0-4 0,10 3 361,21 33-720,25-12 0,7 5 60,-9 2 0,0 4 0,-1 0-604,2-6 1,1-1 0,-4 6 543,-6-7 0,-3 5 0,-1 4 0,-1-1 0,0-1 0,-1-6-380,0-1 1,-2-4 0,1 0-1,-1 7 470,0-3 0,0 6 0,0 3 0,0 2 0,-1 1 0,1-2 0,-1-3 0,1-4 0,-1 7 0,0-6 0,0 1 0,0 6 0,0-7 0,0 5 0,0 3 0,0 2 0,0 0 0,0-2 0,0-4 0,0-6 0,0 4 0,0-6 0,0-1 0,0 6 0,0 0 0,-1 6 0,1 3 0,0 0 0,0 1 0,0-4 0,1-5 180,0 4 0,1-4 0,-1-1 0,1 1-108,-2-4 0,0 1 0,0 0 0,0 0 0,1-1 85,3 11 0,0 1 1,1-3-1,0-7-247,-2-2 0,2 1-18,0-6 0,0 6 0,2 3 1,-1 0-1,1-4-284,1-3 1,0-2 0,0 0 0,1 1 157,1 3 0,0 1 0,1 2 0,0-2 0,-1-3 144,1 6 0,0-4 1,4-2 89,6 0 0,4-4 0,-1-10 0,10-14 0,-3-5 0,0 0 0</inkml:trace>
  <inkml:trace contextRef="#ctx0" brushRef="#br0" timeOffset="28795">3017 12535 7533,'-33'-28'-1260,"-4"-2"811,15 21 449,-14-2 539,8 40 181,7 1-765,12-2 0,6 2 45,10 5-90,18-5-719,2-17 539,-5-17 270,-5 1 0,-17-16 0,-6 12 0,5 1 0,-10 6 0,-2 6 0,-8 1 0</inkml:trace>
  <inkml:trace contextRef="#ctx0" brushRef="#br0" timeOffset="29116">2874 13718 7533,'-13'-26'359,"0"0"181,0 0-990,6 12 181,2 2-271,10 18 360,2-5-630,18 5 451,-3-12 359,4 5 0,-14-16 90,-6 8-180,-6-16 180,-6 17 90,-6 2-450,3 13 270,-14 35 0,20 1 0,-3-7 0,0-1 0</inkml:trace>
  <inkml:trace contextRef="#ctx0" brushRef="#br0" timeOffset="29513">2823 15110 7173,'21'-8'1709,"8"3"-1529,-21 5-540,12-6 270,-2 4-719,-4-3 359,11 5 0,-11-6-180,11 4 271,-17-4 269,4 1 90,-12 3 0,-12-3 0,-2 5 359,-29 23-269,13-12-45,7 6 0,2 3 675,-5 6-540,6-5-90,1 15 90,12-20-990,13 3 810,14-19 0,19-19 0,-16 5 0,1 1 0</inkml:trace>
  <inkml:trace contextRef="#ctx0" brushRef="#br0" timeOffset="29962">3382 12470 7533,'29'-29'-1529,"-5"6"-110,19 25 1,5 8 536,-21-7 0,1 2 1162,12 5 0,7 3 0,-7 0 563,-11-2 1,-1 1-624,7 4 0,5 1 0,-7-1 0,6 13 135,-6 6 0,-5 3-135,-12 8-177,-13-5 0,-4 10 0,-1-4 312,-2-4 0,-3 4-15,1-11 0,-2 5 0,0 3 0,-2 1 0,2-1 0,0-5-497,-1 10 1,2-4 0,-1 8 443,2-12 1,0 5-1,1 5 1,-1 1-1,0 1 1,0-1-1,2-4 1,-1-5-93,1 7 1,-1-7-1,2 1 1,1 7 42,1-12 0,1 6 0,0 3 0,0 3 0,0 1 0,1 0 0,1 0 0,-1-3 0,0-4 0,1-4-108,0 6 0,1-6 0,0-1 0,1 1 0,0 5 9,0-7 0,0 5 0,1 2 0,0 2 0,0 2 0,1-1 0,-1-1 0,1-3 0,-1-2 0,-1-5 36,2 14 0,0-6 0,0-2 0,1 6-60,-1-7 0,1 4 1,1 3-1,0 1 1,-1-3-1,-1-4 1,-1-6 104,0 2 0,-2-7 0,-1 3 0,1 6 0,0 4 0,-2-2 0,-2-8 0,-4-8 0,-4-4 0,-9 9 0,-2-4 0,-3-9 0,-4-16 0,1-8 0,7-10 0,-17-12 0,17-12 0,-1-2 0</inkml:trace>
  <inkml:trace contextRef="#ctx0" brushRef="#br0" timeOffset="30246">4227 15292 7533,'14'-36'-18,"-1"1"0,0-1 0,8 0 0,2 1 0,0 12-1195,10 14 1303,-6 2 0,1 2 270,9 11-180,-13-4 89,0 8 1,-1 3-90,-6-3 90,6 17 0,-3 5-90,-11 2-1754,0 13 0,-6 2 1484,-8-21 0,-3-2 90,-1 11 0,-2 1 0,-4-6 0,-2-2 0,3-8 0,0-1 0,1 5 0,1-1 0,-13 13 0,11-17 1799,1 4-1799,13-18-225,27-4 0,11-6 135,-14 0 0,3-1-1003,7 0 1,6 0 0,-3-1 1072,0-4 0,-1-1 1,9 3-1,0 0 0,-2-3 1,0 1-1</inkml:trace>
  <inkml:trace contextRef="#ctx0" brushRef="#br0" timeOffset="31365">12252 13692 7533,'0'-26'180,"0"6"539,5 1-269,3 12 0,16 42-540,-8-8-1003,-4 10 1,1 10 0,-2-5 784,-3-12 1,0 1 307,-1 5 0,1 7 0,1 0 0,-3-4-660,2 6 1,-2-2 719,1 0 0,-1 3 0,1 4-283,-2-12 0,0 4 0,0 2 0,0 0 1,0-2-1,0-2 245,-1 3 1,0-4-1,0 2 1,1 5-116,0-7 0,1 6 0,0 3 1,1 2-1,-1 2 0,1-2 1,-1-2-1,0-3 0,-1-6 115,0 9 1,-1-8 0,0 0-1,1 6-74,2-3 1,0 5 0,2 3-1,-1 1 1,1-3 0,-2-4 0,0-8-84,1 13 0,1-5 337,1 0 1,1 1-1,-2-11-112,-1-14 1254,-20-26-1344,-3-13 0,-2-7 0,-3-8 0,1 2 0,0 3 0,1-1 0,-1-4 0,0 0 0,0 0 0</inkml:trace>
  <inkml:trace contextRef="#ctx0" brushRef="#br0" timeOffset="31718">12290 13875 7533,'0'-40'269,"0"0"1,0 1 0,5-6 0,1 3 314,0 8 1,3 6-675,11 8 180,0 8 90,-13 12 0,-1 6 270,-12 1-270,-1 6-90,-8 7 0,-1 2-90,-7 16-1093,5-7 1,-1 7 0,1-3 809,2-4 1,2 0 132,-1 3 0,0 3 0,1-4-698,3-7 1,2-3 892,-1 2 0,1 1-688,2 3 0,1-3 643,-1-6-789,36 15 609,-3-35 45,18-8 0,3-2-135,0 0 150,-12-2 0,5-4 0,-6 2 120,8-3 45,-10-1 0,-3 0-135,-11 3 360,-5-9-180,0 3 2149,-5-5-1969,-14-23-90,-9 17-369,0 4 0,-5-5 1,1 5 278,-14-8-90,3 1 0,-1 3 0,-2 12 0,-7 1 0</inkml:trace>
  <inkml:trace contextRef="#ctx0" brushRef="#br0" timeOffset="32161">12993 13887 7533,'7'-20'1709,"22"1"-1619,-12 12 764,20 22 1,4 11-1080,-19-11 0,-2 4-595,2 9 1,2 7 0,0 2 0,-3-4-643,2 5 1,-3 2 1443,-7-5 0,1 6 0,-2 3 0,0-2 0,-1-5 68,-1-1 0,-1-5 0,1 5-158,1 6 0,2 6 0,0 3 1,-1-3-1,-1-7 18,1 5 0,2-1-90,1-1 0,3 7 0,0-2 0,-2-8 0,-4-8 0,0-3 180,2 5 0,1 2 0,-2-5 0,1 10 0,5 2 0</inkml:trace>
  <inkml:trace contextRef="#ctx0" brushRef="#br0" timeOffset="32348">13539 14576 7533,'-11'-37'629,"0"-1"1,-5 5 0,3 4-540,10 9 89,-32 43 1,18-2-120,-2 5 0,-6 7 0,3-3-590,3-7 0,-1 2 440,0 4 0,-3 6 0,0 1 0,4-4 45,-2 3 0,3 1-450,1 1 1,-2 5-1,2 1 1,3-7 234,4-3 1,3-1-1,-5 15 1,6-3 0,14-12-1</inkml:trace>
  <inkml:trace contextRef="#ctx0" brushRef="#br0" timeOffset="32516">14125 14915 7533,'-15'-16'3276,"-9"52"-2505,16 6-1864,0 0 1,-1 9 0,1-6-415,1-11 1,0-1 1506,2 6 0,1 5 0,0-6 0,-2-6 0,0-3 0,3 7 0,-1-1 0</inkml:trace>
  <inkml:trace contextRef="#ctx0" brushRef="#br0" timeOffset="33413">16842 13848 7533,'-34'-21'899,"-3"21"-899,23 21-45,1 22 0,1 5-666,8-20 0,0 2 688,0 8 1,-2 9 0,2 0-1,1-6-387,1 2 0,2 3 499,0-10 1,-1 7 0,1 4 0,0 0 0,0-2 0,1-5-337,1 7-1,0-6 1,1 7 285,0-7 1,1 7 0,0 3-1,1 1 1,0 0 0,0-5-1,0-6-128,2 9 0,0-7 0,2 5-30,-2-9 0,1 6 0,1 2 0,-1-1 1,1-4-1,-1-8-15,4 3 0,-1-4 0,2 19 0,-1-14 135,-6-35 270,-18-35-90,3-7-900,0 2 0,-2-7 0,0 5 675,1 10 0,-1-1-23,1-10 1,-2-8-1,1-1 1,1 6 132,-2 3 1,1-2-264,1 3 0,0-7 0,0-3 1,0 2-1,2 6 298,1 5 1,2 4 0,-1-4-281,1-1 0,0-6 0,-1-3 0,1 0 0,0 2 0,2 7 150,-1-3 0,2 6 0,0-5 12,1-6 0,-1-7 0,1-3 0,0 4 0,1 7 198,0-5 0,0 1-113,-1 5 1,0-7-1,-1 2 1,0 9 516,-1 9 1,-2 3 314,-3-21 1,-3 7-270,-3 23 2605,1-5-3145,8 23 739,5 18-829,0-3-90,0 17 0,0 3 0,0 11-945,-3-8 0,-2 6 1,1-5 899,0-7 0,-1 0-165,-5 14 0,-4 7 0,2-8 136,3-15 0,1-2 104,-4 8 0,-1 4 1,2-7 238,-4-2-179,2 11 270,18-40 0,33-15-180,0-9-180,-8 8 0,5-1 0,-4 1-545,-3 2 1,0 1 634,12-5 0,0 2-225,-7 3 0,-3 3 45,13-7-135,3 8 1,-1 1 134,-3 1 0,-4 1 0,-4 2 0,-18 0 360,1-9 270,-23-3-360,-1-6 89,-14-6 1,-5-3-90,-1-4 138,-9 0 0,-1 0 0,7 4 1,8 10-1,0 0 0</inkml:trace>
  <inkml:trace contextRef="#ctx0" brushRef="#br0" timeOffset="33898">17298 14798 7533,'-28'-42'2069,"9"6"-1980,14 28-268,28 2-1,-6 6-90,32-5 90,-20 3 180,14-3-360,2 10-2917,-9 3 2329,-12-4 0,1 5 813,2 15 1,-3 5 89,-5-10 0,0 2-397,2 19 0,1 8 0,-5-3 397,-4-7 0,-2 2 180,-1 2 0,0 7 0,1 0 0,-1-6 266,0-2 0,2-2-379,3-2 1,3 5 0,1-2-1,1-8-67,2-9 0,4-4 75,13 1 0,7 0 0,-4-7-149,-10-8 0,0-4 1,15-1-1,-2 0 1,0 0-1</inkml:trace>
  <inkml:trace contextRef="#ctx0" brushRef="#br0" timeOffset="34111">17883 15110 7533,'-31'2'749,"0"0"1,-2 6-1,5 4-479,0 17-331,10-9 1,-1 3 329,-7 11 1,1 0-1336,6-7 0,1 0 1156,-8 10 0,3 1-225,9-6 1,2-2-46,-9 8-852,16-10 0,3-2 1032,4-10 0,22 7 0,4-15 0</inkml:trace>
  <inkml:trace contextRef="#ctx0" brushRef="#br0" timeOffset="34349">18377 15331 7533,'27'-33'659,"1"1"1,-3 0 0,-1 11-1020,8 27-1934,-5 7 2024,-1 2 102,-1 21-192,-11-13 270,-1 15 90,-9-5 0,-2 0-90,-2 9 90,-5 1 0,-2-1-90,-1 0 270,-4-16 0,-1-1 180,-7 8-360,5-7 359,4-7 181,28-6-360,5-6-426,12-8 0,10-4 0,-2-1 0,-1-1 1,1-2-1,-5 2 0,0-1 0,0 0 0,0 0 1</inkml:trace>
  <inkml:trace contextRef="#ctx0" brushRef="#br0" timeOffset="34529">20536 14915 7533,'13'-29'655,"12"35"0,-4 24 1,-5-1-1,0 0 0</inkml:trace>
  <inkml:trace contextRef="#ctx0" brushRef="#br0" timeOffset="34679">21745 15006 7533,'45'-3'0,"1"1"0,-1-1 0,-3 1 0,-1 0 0,0 0 0</inkml:trace>
  <inkml:trace contextRef="#ctx0" brushRef="#br0" timeOffset="34800">22304 15058 7533,'4'-28'584,"0"1"1,8-16-315,-5 29 90,23 9-270,-7 5-1440,21 0 91,0 0 603,4 0 1,-22 2-1,0 1 1,18 5 0</inkml:trace>
  <inkml:trace contextRef="#ctx0" brushRef="#br0" timeOffset="34929">23306 15006 7533,'12'-33'1092,"1"-1"0,-3 10 0,1 2 669,15-8-1177,0 26 1,2 6-2204,5 0 1177,3 8 0,2 4 0,-14-3 1,-1 0-1,7 5 0,-1 0 0</inkml:trace>
  <inkml:trace contextRef="#ctx0" brushRef="#br0" timeOffset="35046">24684 15084 7533,'42'-24'655,"0"0"0,0-1 1,-4 2-1,0 0 0,-5 12-555,-6 16 0,-4 7 1,7 4-1,7 16 1</inkml:trace>
  <inkml:trace contextRef="#ctx0" brushRef="#br0" timeOffset="36112">12394 12990 7533,'-25'-6'0,"4"5"-90,2-5 90,6 6-270,-6 0 0,5 0 180,1 0 270,2 0-90,9 0-90,-9 0 1439,3 0-719,1 0 1169,1 0-1530,6 0-179,0 0-180,0 6-270,0-5 270,6 11 180,1-5-1709,1 6 1529,-2-6 0,-1 5 0,2-5 0</inkml:trace>
  <inkml:trace contextRef="#ctx0" brushRef="#br0" timeOffset="36599">12264 11534 6543,'0'14'630,"0"-3"-450,0-5-90,0-4 90,0 4 179,6-6-269,-4 0-539,9 0 269,-10 0 90,5 0-270,0 0 90,-5 0 90,5-6 180,-6 4-90,0-4 0,0 1 90,0 3-180,0-9 540,0 10-180,0-11 90,0 10 180,0-9-450,0 9-90,0-3 180,0 5 0,0-6-180,0 4 180,0-4-270,0 6 210,0 0 0,0 0 0</inkml:trace>
  <inkml:trace contextRef="#ctx0" brushRef="#br1" timeOffset="36932">12329 10246 8410,'3'-31'290,"0"0"1,-1-18-142,9 30-393,-9 6 201,3 6 164,-5 1 20,0 6-83,0 0-688,0 6 442,6 1 109,-4 6 62,4 0 1,-1 6 0,2 1 0</inkml:trace>
  <inkml:trace contextRef="#ctx0" brushRef="#br0" timeOffset="37478">15320 12574 7533,'0'26'539,"0"6"-449,6-11 450,7 15-180,2-25 449,4 12 1,-6-16-360,-1 0-181,-4-1 271,3 0-360,-4-5-180,1 5 360,-3-6-180,-5 0-180,0 0 0,6-6 0,2-1 0</inkml:trace>
  <inkml:trace contextRef="#ctx0" brushRef="#br0" timeOffset="37779">15490 11130 7533,'-14'-27'-1350,"-4"-3"1081,17 15 179,-5 2 1349,6 8-899,0 5-1080,0 0 720,0-6 0,6 4 0,1-4 0</inkml:trace>
  <inkml:trace contextRef="#ctx0" brushRef="#br0" timeOffset="38012">15620 8973 7533,'-2'-41'607,"-1"0"0,1 0 0,-2-4 0,2 8-157,2 8-720,0 34 90,0 8 180,0 8 0,-6 16 0,-2 3 0</inkml:trace>
  <inkml:trace contextRef="#ctx0" brushRef="#br0" timeOffset="39083">9832 13445 7533,'46'0'0,"1"0"0,-10 0 0,-2 0 0,-4 3 0,0 0-1639,12 1 1,1-1 1350,-11 1 1,2-1 287,-2 1 0,3 0 0,0 0-60,2-1 0,0-1 0,-1 0 15,12 2 0,1 0 15,-7-2 0,2 0 0,1-1-60,4 0 0,0-1 0,0-1-642,-9 0 0,-2-1 0,2-1 732,-4 2 0,0 0 0,2-1 0,0-1-45,5-2 0,3-1 0,-2-1 1,-2 1-182,0 0 1,-2 1 0,2 0 225,0-2 0,3-1 0,0 0 0,0 0 0,-2 1 0,0-1 0,0 0 0,-1 0 0,-5-1 0,-2 1 0,1-1 0,1 0 0,6-1 0,3 1 0,0-1 0,0 0 0,-7 1 0,0-2 0,1 1 0,-1 0 0,-2 1 0,0 1 0,-3 1 0,1 0 0,5-2 0,-2 1 0,4-2 0,3-1 0,1 0 0,0 0 0,-1 0 0,-3 1 0,5 0 0,-3 0 0,-1 0 0,1 0 0,3 0 0,-4 0 0,3 0 0,1 0 0,0-1 0,0 1 0,-1 0 0,-4 0 0,2-1 0,-3 1 0,-1 0 0,1-1 0,2 1 0,-4 0 0,3 1 0,1-1 0,0 0 0,0 0 0,-3 0 0,-4 1 0,5-3 0,-5 1 0,0 0 0,3 0 0,4 0 0,4 1 0,0-1 0,0-1 0,-3 0 0,0-3 0,-2-1 0,-1 0 0,-2 2 0,6 1 0,-2 1 0,2-2 0,-5-1 0,2-2 0,0-1 0,-1 0 0,-2 1 0,-1 0 0,0 0 0,1-1 0,1-1 0,1-1 0,-1-1 0,2 0 0,-3 1 0,2-1 0,-1 0 0,0 0 0,-2 0 0,2-1 0,-3 0 0,0 0 0,0 1 0,-3 2 0,-1 1 0,0-1 0,0-1 0,0-4 0,-1-1 0,0-1 0,-2 2 0,2 1 0,-2 2 0,1-2 0,-2-1 0,1-1 0,1-1 0,-1 1 0,8-7 0,-1 1 0,-2 0 0,-7 4 0,-2 0 0,3-3 0,2-1 0,3-4 0,2-2 0,-2 1 0,-3 3 0,0-3 0,-2 1 0,0-1 0,2 0 0,1-1 0,1-2 0,-3 2 0,-4 5 0,-2 0 0,-1 2 0,0 0 0,0-2 0,0 2 0,0-2 0,-1 2 0,1-1 0,-1-2 0,1 1 0,0-1 0,0 0 0,-1 0 0,0 1 0,3-2 0,0 1 0,0-1 0,-4 4 0,1-2 0,-1 0 0,1 0 0,2-2 0,0 0 0,0-1 0,-2 2 0,-2-1 0,-2 1 0,2-2 0,1 1 0,1 0 0,1-2 0,-1 1 6,-1-1 1,-1 0 0,-1-1 0,0 3 83,2-3 0,-1 2 0,1-1-45,-3 2 0,2-1 0,-1 0 0,1 0-23,-1-1 1,1-1-1,-1 1 1,-1 2-23,3-3 0,0 2 0,0-1 22,-2 4 1,0-2-1,1 1 1,0-1-1,1 0 1,0-1-1,-1 1 1,0 2-53,1-1 0,-1 3 0,1-3 63,-1 0 0,1-2 0,0 0 0,1 1-123,2 1 0,1 1 0,-1 1 1,-1 0 29,2-5 0,-3 2 0,2-2 15,-1 6 0,1-2 0,1 1 0,-1-1 27,0-1 1,1-1-1,-1 1 1,-1 1 17,1 0 0,-2 1 0,2-1 0,-1 2 0,1-2 0,1 1 0,-1-1 0,0 2 0,1 0 0,-1 1 0,-1 0 0,0-2 0,-1 1 0,3-3 0,3 0 0,3-4 0,2-2 0,-1 0 0,-3 4 0,-3 1 0,-3 3 0,1 0 0,1-2 0,4-2 0,3-1 0,1-2 0,-2 2 0,-3 3 0,3-5 0,-4 2 0,1 2 0,2 0 0,0 1 0,0 0 0,-1 3 0,0 0 0,-2 2 0,5-5 0,1 1 0,-5 4 0,3-2 0,-1 1 0,-1 5 0,-1 0 0,0 2 0,6-9 0,3-1 0,-2 6 0,7-3 0,0 1 0,-2 2 0,-3 2 0,-3 2 0,3 0 0,3-3 0,4-2 0,-1 1 0,-3 4 0,-4 4 0,-2 3 0,0 0 0,-1 0 0,-1 1 0,1 0 0,0 2 0,0 2 0,-1 0 0,6-1 0,0 1 0,7-3 0,2 1 0,-1 5 0,0 1 0,-11 2 0,0 1 0,14 0 0,0 0 0,-14 3 0,0 0 0,3 0 0,0 0 0</inkml:trace>
  <inkml:trace contextRef="#ctx0" brushRef="#br0" timeOffset="39768">9286 12275 7533,'-26'0'299,"0"0"1,-4-3 0,2 0 240,-8 1-90,5-3-450,26 16 90,10-2 89,3 10-898,28 5 539,-6-13-112,-3 1 0,3-1-23,4-7 0,1-1-925,-6 0 1,0 1 1194,10-1 0,3 0-45,8-3 0,-1 0 90,-9-3 0,1 0-90,-1 3 0,2 0 0,1-1-90,3-4 0,1-2 0,-1 1-653,-6 2 1,-1-1 0,3 0 809,-2-1 1,2 0 0,2 0-1,-1-2 0,4-2 1,1-1 0,0 0 0,-2 0-314,-7 0 0,-2 1 0,0 0 1,2-1 335,0 1 0,2 1 0,1-1 0,0-1 0,-1-2 0,3-2 0,-1-2 0,1-2 0,-2 1 0,-1 2 0,2 2 0,-2 1 0,0 0 0,2-2 0,-1-1 0,1-3 0,1 0 0,1 0 0,-1 0 0,1 1 0,1 0 0,0 1 0,-2-1 0,-1 1 0,-1-2 0,-2 1 0,1-2 0,5-1 0,-10 4 0,4-1 0,3-1 0,1-1 0,2 0 0,-1-1 0,-1 1 0,-4 2 0,-2 0 0,5-2 0,-5 2 0,-1 0 0,1-1 0,3-1 0,0 0 0,3-1 0,1-2 0,0 0 0,1 1 0,-1-1 0,-2 2 0,0-1 0,0 0 0,0 1 0,-2 0 0,-1 1 0,-1 0 0,-1 1 0,-3 1 0,-1 0 0,3-1 0,3-2 0,-2 1 0,3-3 0,3-1 0,2-1 0,1 0 0,-1-1 0,0 0 0,-2 2 0,-3 0 8,1 0 1,-3 1 0,-1 0-1,0 1 1,-1-2 0,2 1 0,3-3-16,-5 4 1,2-2 0,1 0 0,1-1 0,1-1 0,0 1 0,-2 0 0,0 0 0,-2 1 0,-1 0 6,2-2 0,-1 1 0,-2 0 0,0 0 0,-1 1 0,0 0 0,0 0 0,4-3 0,0 1 0,-1 0 0,1 0 0,-1 0 0,0-1 0,2-1 0,1-2 0,-1 0 0,1 0 0,-2 1 0,-1 1 0,-1 1 0,-1 1 0,0 1 0,0-1 0,1-1 0,1-1 0,1-2 0,1 0 0,0-1 0,1 0 0,-2 0 0,-1 1 0,1-1 0,-1 0 0,-1 1 0,0 0 0,-1 1 0,1-1 0,-2 2 0,0 0 0,1-1 0,0-1 70,1 0 0,0-2 0,1-1 0,0 0 0,1 0 0,-1 1 5,0 1 0,0-1 0,1 2 0,-1-1 0,-1 1 0,-2 0 33,1 0 0,-2 0 0,-1 1 0,1 0 0,1-1-48,1 0 0,1 0 0,1 0 0,0-1 0,1 0 0,-1 0 29,1 0 1,0-1 0,1 0 0,-1 0 0,0 2 0,-2 0-72,-1 1 0,-2 2 0,0 0 0,0-1 0,2 0 27,1-1 0,1-1 0,1 0 0,0-1 0,0 0 0,-1 1 30,-2 2 0,1-1 0,-1 0 0,-1 0 0,1 2 0,-2 0-183,1 1 0,-1 2 0,0 0 0,0 0 0,1-2 93,-1 1 0,0-2 0,1-1 0,0 0 0,0 1 0,0 1-240,0 0 0,0 2 0,1-1 1,-2 1-1,0 1 0,-2 0 255,4-5 0,-2 2 0,0-1 0,2 0 0,0-1 0,2-1 0,1-1 0,-1 1 0,-3 1 0,-6 4 0,0-1 0,0 1 0,1-1 0</inkml:trace>
  <inkml:trace contextRef="#ctx0" brushRef="#br0" timeOffset="40379">8896 11716 7533,'26'-33'101,"1"0"0,0 0 0,0 0 0,0 4 1,3-1-1,1 1 0,-1 2 0,-1 4-1194,4 1 1,-2 5 0,6-2 924,0-2 0,5-3 1,4-2-1,1 0 1,-3 1-1,-5 2-159,-3 2 1,-4 3-1,1-1 1,4-4 296,-4 4 0,3-3 0,3-3 0,3 0 0,0-1 0,-1 0 0,-1 2 0,-3 1 0,-4 2-222,10-5 0,-6 3 1,0 1-1,3-4 226,-6 5 0,1-2 1,2-1-1,0-1 0,1 0 1,-1 1-1,-2 2-186,8-5 1,0 1 0,-1 1 0,-2 0-1,0 1 212,-5 2 0,-3 0 0,0 1 0,2-2 0,4-2-24,-6 4 1,3-3 0,3-1-1,2-1 1,1-1 0,0 0-1,-1 1 1,-2 0 0,-1 2-1,-4 1 42,11-6 0,-4 2 0,-2 2 0,1-2 0,3-2-30,-5 4 0,3-3 0,1-1 0,1 0 0,0-1 0,0 1 0,-1 0 1,-1 1 32,0 0 1,-1 1-1,0 0 1,-1 0-1,0 1 1,-1 0-1,-1 0-6,1 0 0,-3 1 0,0 0 0,0 1 0,1-2 0,2 0-4,-3 2 0,1 0 1,1-1-1,1 0 0,0-1 1,0 1-1,0-1 0,0 1 22,-1 0 1,0-1 0,1 0 0,0 1 0,-1-1 0,0 1-1,0 1 1,-2 0-34,6-3 0,-1 1 0,-1 1 0,1-1 0,0 0 0,1-1 11,-6 2 0,2 0 1,-1-1-1,2 0 0,-1 0 1,1-1-1,0 1 0,1 0 11,2-1 1,0 0-1,2 0 1,0-1-1,-1 1 1,0 1 0,-1 0-1,-2 0-22,3-2 0,-2 0 0,-2 1 0,1 0 0,1-1 0,2 0 11,-3 2 0,1 0 0,2 0 1,0-1-1,0 0 0,1 0 1,-1 0-1,0 0 11,-1 1 1,1 0-1,-1-1 1,1 1-1,-1 0 1,0 0-1,-1 1 1,-1 1-8,5-4 0,-3 2 0,0 0 0,0 0 0,1 0 0,2-1-27,-4 2 1,2 0 0,0-1 0,1-1 0,0 1-1,1-1 1,-1 2 0,-1-1 11,-1 2 0,0 1 0,0-1 0,0 1 0,0 0 0,-1 1 0,-1 0 0,0 0 15,5-4 0,-1 2 0,-2 0 0,1 0 0,0-1 0,2 0-27,-5 4 1,0-1 0,1 0 0,0 0 0,1 0-1,0-1 1,0 1 0,0 0 11,0 0 0,2-1 0,0 1 0,-1-1 0,0 1 0,0 0 0,-1 1 0,-2 0 0,3-2 0,-2 2 0,-1-1 0,-1 1 0,2 0 0,2-1 11,-3 2 0,1-1 0,2 0 1,-1 0-1,2 0 0,-1 0 1,0-1-1,0 1 0,-1 0 0,0-1 0,1 1 1,-1-1-1,1 1 0,-2 0 1,1 0-1,-2 1 19,7-3 0,-3 2 0,1-1 0,-1 1 0,1 0 0,2-2-19,-5 2 0,1 0 0,0-1 1,1-1-1,0 1 0,1 0 0,0-1 1,-1 2-1,1-1 0,2 0 0,-1 1 1,1-1-1,-1 1 0,0 0 0,-2 1 1,-1 0 18,5-3 0,-3 2 0,-1 0 0,0 0 0,2-1 0,1 0 3,-4 2 1,2-1 0,1 0-1,0-1 1,1 1 0,0-1 0,0 1-1,-1 0-33,1-1 0,0 1 0,1-1 0,0 1 0,-1-1 0,-1 1 0,0 1 0,-2 0 0,5-2 0,-3 1 0,-1 1 0,1 0 0,0 0 0,3-2 22,-5 3 1,1-1-1,1 0 1,1-1-1,1 0 1,-1 1 0,0 0-1,0 0-79,0 0 1,0 1 0,1 0 0,-1 0 0,1 0 0,-2 1 0,0-1 0,-2 1 30,-1 1 0,-2-1 0,0 1 1,-1 0-1,1 0 0,0 0 1,2-1 13,1 1 1,3-1 0,0 0 0,0 0-1,1 0 1,-2 0 0,-1 1 0,-2 1 11,1-1 0,-3 0 0,0 1 0,-2 1 0,1 0 0,0-1 0,6-1 0,0 0 0,1 1 0,-1-1 0,0 1 0,0-1 0,0 0 0,1 0 0,-1 0 0,0 0 0</inkml:trace>
  <inkml:trace contextRef="#ctx0" brushRef="#br0" timeOffset="57666">10417 17308 7533,'-20'0'-90,"-4"5"0,15 2 0,-3 6 0</inkml:trace>
  <inkml:trace contextRef="#ctx0" brushRef="#br0" timeOffset="57831">10860 17308 7533,'-6'-41'1259,"5"9"-539,1 13-810,24 18 90,-7 2 0,25 18 0,-14 1 0</inkml:trace>
  <inkml:trace contextRef="#ctx0" brushRef="#br0" timeOffset="57966">11757 17229 7533,'0'-39'1619,"0"0"-1349,0 12 989,17 8-1259,7 25 0,3 5 0,19 1 0,-12 3 0,1 1 0</inkml:trace>
  <inkml:trace contextRef="#ctx0" brushRef="#br0" timeOffset="58100">12525 17138 7533,'20'-43'1638,"-6"19"0,2 8-687,6 20-951,4 4 0,2 3 0,10 12 0,-10-4 0,1-1 0</inkml:trace>
  <inkml:trace contextRef="#ctx0" brushRef="#br0" timeOffset="58245">13396 17190 7533,'7'-26'0,"4"0"2158,-3 0-988,5 12 449,23 2-1349,-12 12-990,4 8 1,-1 1-1328,2 2 1822,-7 3 0,0 2 225,5 4 0,-6-7 0,2 0 0,17 13 0</inkml:trace>
  <inkml:trace contextRef="#ctx0" brushRef="#br0" timeOffset="58398">14670 17242 7533,'38'-21'494,"1"-1"1,0 12 0,4 3 0,-7 7-3772,9 16 3216,1-1 0,-1 1 1,-21-3-1,-1 0 1,2 0-1,1 0 1</inkml:trace>
  <inkml:trace contextRef="#ctx0" brushRef="#br0" timeOffset="58529">16061 17385 7533,'41'-20'899,"-10"10"1,-1 1-1,8 2-1385,-9 3 1,4 2 365,1 4 0,4 2 0,-1 2-221,-2 0 1,-2 1 0,2 0 0,8 1 0,2 1 0,-3 2 0,5 4-1,0 1 1</inkml:trace>
  <inkml:trace contextRef="#ctx0" brushRef="#br0" timeOffset="58661">17661 17463 7533,'34'-21'819,"0"1"0,5 5 0,4 2 0,-4 4-344,-7 4 1,1 3-1569,8-1 1,5 1 0,-5 1-547,-8 3 1,-2 2 1543,10-1 1,-2 1 0,-8 5 0,-2 1 0,3 0-1,1 0 1</inkml:trace>
  <inkml:trace contextRef="#ctx0" brushRef="#br0" timeOffset="58790">19261 17372 7533,'20'-21'1092,"1"0"0,2 1 0,3 4-572,2 11 1,2 3-2160,3 1 1,2 2 1553,1 2 0,0 1 85,-4 2 0,-1 1 0,-2 0 0,0-1 0,1 1 0,0-1 0</inkml:trace>
  <inkml:trace contextRef="#ctx0" brushRef="#br0" timeOffset="58929">20874 17281 7533,'28'-23'655,"0"0"0,0 0 1,3 3-1,1 3 0,2 5-128,2 6 0,1 5 0,1 2-1620,3 2 1,1 2 0,-1 0 682,-4-1 0,-2 1 1,0 1-1,14 5 1,-3 2-1,-10-3 0,-1 0 1</inkml:trace>
  <inkml:trace contextRef="#ctx0" brushRef="#br0" timeOffset="59074">22877 17216 7533,'44'-4'179,"0"1"1,0-1 0,0 0 0,0 0 0,0 0 0,5 2 0,1 0 0,-2 0 0,-1 2 0,-4 2-1273,8 3 1,-5 3 0,0 1 892,0-1 0,0 1 0,-2 0 0,-7-3 0,-2 1 0,0-2 0,-1-1 0,-1 1 0,1-1 0</inkml:trace>
  <inkml:trace contextRef="#ctx0" brushRef="#br0" timeOffset="59175">24451 17320 7533,'38'0'-158,"1"0"1,0 0-1,12 0 1,-3 0-1171,-18 0 0,-2 0 2497,18 0-854,-19 0 0,2 0-315,9 3 0,1 0-90,-7 0 0,1 1 45,7 2 0,1 1 45,3 3 0,-1-1 0,-8-2 0,2 0 0,-4 0 0,1-1 0,0 0 0</inkml:trace>
  <inkml:trace contextRef="#ctx0" brushRef="#br0" timeOffset="59807">26284 17490 7533,'26'-3'239,"1"0"1,12-1 0,2 0 210,0 1 0,1-1-1471,-6 2 0,1 0 1,0 0 1020,7 2 0,-2 0 0,-3 3 0,-2 0 180,5 1 0,-2-1-810,-12 1 0,1 0 315,8 1 1,2 1-226,-4-2 0,-1-1 315,-6 1 1,0-1 44,4 0 0,0 0-2,2 0 1,0 0 91,-9-2 1,0-1 44,7 3 0,0 0 90,3 1 0,-2-2-45,12 0-45,-14 1 0,0-1 135,-5-1 0,-1-2 388,5 1-478,6 6 360,-23-4-270,-6 4 1712,-1-6-1713,-12 0 1166,-1 0-1704,-35 0 629,-1 0-424,8-3 0,-1 0 334,9 0 0,0-1 0,2-3 0,0 0-90,-1 0 0,1 1 359,-11-1-224,12 1 0,-1 1-61,-20-3-74,9-5 180,-13 6 180,10-4-90,-1 3-180,0 1 360,3-4-270,9 9-90,-3-9 89,5 9-89,5-3 90,3-1 0,11 4-90,1-4 1017,6 6-1017,6 0 526,1 0-706,6 0 289,5 6-289,3 1 180,10 1-180,-9 3 180,3-9 0,-7 9-180,-3-4 90,3 1-90,2 9 90,-12-8 0,10 9-90,-11 1-180,6 1 270,-6 0-180,-2 17 90,-5-20 90,-2 12 0,-1 1 0,2-4 90,-11 17 360,11-12-450,-11-15 180,11 3-90,-5-8 0,6-9 0,0 3 0,6-5 0,1 0-1,17-11 1,4-4 0,5-10-90,-1-2 90,-6 7-270,6-4-1340,-5 15 1610,5-8-270,11 10-90,-7-1 315,-11 5 0,1 1-315,5 1 1,0 2 134,-6-1 0,1 0 0,11-1 0,1 2 135,-11 1 0,-1 1 0,3 0 0,0 2 0,-3 1 0,0 0 0</inkml:trace>
  <inkml:trace contextRef="#ctx0" brushRef="#br0" timeOffset="66341">24607 2783 7533,'-13'-7'899,"6"1"-899,1 12 0,6 1 360,0 29-405,2-10 0,2 2-1594,-1 2 1,1 2 1151,2 8 0,0 1 531,1-5 1,0 0-510,-1 5 1,0 3 434,-1-9 0,-1 2 0,1-1-465,-1 0 0,0-1 1,1 1 524,-1 6 0,1 1 0,-1 1-522,-1-2 0,-1 0 0,0 4 438,-1-8 0,1 4 0,-1 1 0,0 0 0,-1-2 54,1 4 0,-1-2 0,0 1 0,-1 1-18,1-2 0,0 1 0,0 1 0,0 0 0,0 1-41,1 3 1,-1 2 0,0 0 0,0-1 0,-1-3 58,0 2 0,0-4 0,-1 1 0,1 2 0,0-8 0,0 1 0,-1 1 0,1 1 0,0 0 0,0 0 0,-1 1 0,1 0 0,0 1 0,0-1 0,0 0 0,0-3 0,-1 1 0,0-2 0,1-1 0,0 1 0,1 2 10,0-1 0,2 3 0,0 0 0,0 0 0,1 1 1,-1 0 48,0 0 1,0 0 0,0 1 0,0-1 0,1-1 0,0-1-24,2 2 0,0-3 0,1 0 0,0 0 0,-1 3-6,-1-3 0,-1 2 0,0 1 0,0 0 0,0 0 0,1 0 30,0 0 0,1 0 0,1 1 0,-1-1 0,1-1 0,-1-2-38,0 8 1,0-2-1,1-1 1,-1 3 7,-1-9 0,1 1 0,-1 2 0,0-1 0,1 1 0,-1-1-15,0 0 0,1 0 0,-1-1 0,0 1 0,0-2 0,0-1 7,0 7 1,-1-3-1,1 2 1,-1 4-35,-1-8 1,1 4 0,-1 3 0,1 2-1,-1-1 1,0 0 0,1-4 0,-1-4 11,1 11 0,1-6 0,-1-1 0,0 5-60,-1-6 0,-1 2 0,0 3 0,0-1 0,0-1 0,0-3 6,0-1 0,1-1 0,-1-2 0,0-1 0,0-3 24,1 11 0,0-3 0,0 1-165,-2-2 0,0 2 0,0 0 0,1-1 195,1-5 0,1 1 0,1-2 0,-1-2 0,-1 2 0,0-1 0,1 1 0,0 9 0,2 1 0,0-3 0,1-1 0,1 1 0</inkml:trace>
  <inkml:trace contextRef="#ctx0" brushRef="#br0" timeOffset="67324">23827 9064 7533,'-14'-23'45,"0"0"0,-5-11-405,7 4 720,11 4-1,-4 10 271,27-13-450,2 26-808,20-8 448,-10 7 0,0 2-1352,-8 1 1,1 0 1576,14-2 0,4 0-165,-10 3 0,1 0 0,0 0 120,13 0 0,1 0 0,-7 2 0,2 0 0,1 0-23,-7 0 1,2 0 0,0-1-1,-1 2-515,8 1 1,-2 1 0,2-1 559,-5-2 1,2-1 0,0 1-1,1 0-40,-4 0 0,1 1 0,0-1 0,-1 1 0,-1-2-384,1 0 1,-2-1 0,1 0 0,1 1 401,-1 1 0,1 0 0,1 1 0,2 0 0,-1-1-164,-2-2 0,1 1 0,1-1 1,-1-1-1,-1 2 0,-1-1 209,5 1 0,-3 1 0,2-1 0,6 1-49,-10-2 1,6 0-1,2 0 1,4 0 0,0 0-1,0 0 1,-2 0 0,-2 0-1,-5 0 58,9 0 0,-5 0 0,-3 0 0,2 0 0,4 0-32,-7 0 1,2 0-1,2 0 1,0 0-1,2 0 1,-1 0 0,-1 0-1,-2 0 29,2 0 0,0 0 1,-1 0-1,0 0 1,-1 0-1,-2 0 1,0 0-52,6 0 0,-3 0 0,-1 0 0,1 0 0,3 0 12,-7 0 1,2 0 0,1 0 0,0 0 0,1 0 0,-1 0 0,0 0-13,0 0 0,0 0 0,1 0 0,-1 0 0,0 0 0,-1 0 0,-2 0 0,8 0 0,-3 0 0,0 0 0,0 0 0,3 0 12,-8 0 1,1 0 0,0 0 0,2 0 0,0 0 0,-1 0 0,1 0-13,-1-1 0,2 0 0,-1 0 0,0 0 0,0 0 0,-2 1 0,-1-1-18,7 0 0,-3 1 0,0 0 0,0 0 0,2 0 30,-7-1 1,2 0 0,0 0 0,1 0 0,0 0 0,-1 0 0,0 1 2,6 0 0,0 0 0,0 0 0,0 0 0,-2 0 0,-2 0-15,-2-1 0,-3 0 0,0-1 0,0 1 0,3 0 0,0 0 0,3 1 0,0 0 0,1 0 0,0 0 0,-2-1-15,-3 1 0,1-2 0,-2 1 0,1 0 0,-2 0 0,-1 0 15,10 1 0,-3 0 0,1 0 0,0 0-18,-2 0 0,0 0 0,1 0 0,0 0 0,-1 0 36,-4 0 0,1 0 0,-1 0 0,-2 0 0,-1 0-18,1 0 0,-3 0 0,-1 0 0,3 0-45,7 1 0,2-1 0,-1 0 0,0-1 22,-7 0 1,1 0-1,-2-1 1,-2 1 22,4 0 0,-2 1 0,1-1 66,4 0 1,1-1 0,-1 0-187,-1 0 0,0 0 1,-4 0 29,-2 1 0,1 1 0,6-3 0,6-1 0,-6-1-45,-5-1 0,-3-1 90,1 0 0,-2-1-36,0-5 1409,-35 7-1148,-6 1 1596,-7 3-1686,-14-15 179,-12 8-134,16 0 0,0 0 1133,-23-4-1178,6 5 0,-8-3 1332,17 4-1242,-7 0 0,-1 1-90,4-2-209,5 2 1,-1 1 208,-13 4-936,14-11 846,-13 10 90,5-3 1398,10 5-1399,0 0 1,1 0-269,2 0 340,-5 0-161,18 0 257,11 0-257,-5 5 1276,18 3-1276,2 5 0,6-6 179,5 10 1,-5-8 90,12 15-180,-11-9-90,10 4-90,-17 5 180,5-8-90,0 20 90,-11-20-270,10 9 270,-17-6-180,5-5 450,-6 5-90,0-6 0,0-6 179,-6 10-449,5-8 90,-5 4-90,12-2-90,7-3 180,1-1-180,28-1 0,-17-6-77,24 0-193,-21-3 0,0 0-48,17-4 0,-11 1 0,0-1 0,12-6 0</inkml:trace>
  <inkml:trace contextRef="#ctx0" brushRef="#br0" timeOffset="68288">24607 2692 7533,'0'-49'989,"0"1"-359,0 34-180,0 1-630,0 7 90,0 12-180,-6 7 90,-13 18 180,6-8 0,-1 1-428,-6 7 0,1 3 338,-1 1 0,1 2-1014,2 5 0,0 0 1059,1-8 0,1-1 0,4 0 0,1-2 45,1-6 0,0 1 45,-2 6 0,2-1-45,1 14 90,-1-6 0,1 0-195,6-1 105,-3 1 180,5-16-90,5-22-90,2 5 90,1-6 766,3-6-676,-4-7 2105,12-7-2285,7-12 90,1 5-703,-8 8 1,0 0 702,9-3 0,3-2 90,-4 11-90,2 3 0,2 1-90,10 0-913,-6 6 0,7 1 0,-5 2 868,-9 2 0,0 3-165,16 5 0,7 3 0,-7 0 30,-12-1 0,0 1-30,4 1 0,3 2 1,-4-3-24,-10-5 1,-2-2 412,23 6-90,-28-24-90,-29-19 359,-5-5-756,-2 8 1,-2-1 441,2 6 0,-3 0 75,-8-6 0,-6-3 0,1 0-353,5 4 0,0 0 0,-1-1 278,-1 2 0,-2-1 0,-1 0 0,5 2-255,2 0 0,3 1 1,1 3 164,-4-2 0,3 3 45,5-3 0,19 11 0,8 0 0</inkml:trace>
  <inkml:trace contextRef="#ctx0" brushRef="#br0" timeOffset="68728">26466 2028 7533,'-11'-31'472,"0"-1"0,0 0 0,-1-8 1,-2 5 246,-11 3-629,5 14-450,-11 10 180,-3 3-180,7 9 1,-2 3-712,-14 2 846,4 4 1,-2 4-424,5-1 0,-1 1 528,5 1 0,-2 2 0,1 0 30,0 1 0,-1 1 0,3 2 150,2 0 0,3 2 0,2 2 75,-6 12 0,7 4 0,12-3 0,9 3-45,10-12 0,6 1 0,2-1-90,6 6 0,6-1 30,4-6 0,4 0 0,2-1-708,-3-5 1,0-1 0,2 1 677,-2-1 0,2 0 0,0 1 0,-3-1 0,2-1 0,-2 0 0,0 0 0,8 3 0,1 1 0,-6 0-519,-7 0 1,-3-1 518,7-2 0,-4 0 0,-4 13 180,-15-18 151,-17-6-331,-1-6 90,-17 5 270,-8-8 0,-4-1-315,6 3 0,-1 1-534,-16-1 1,0 1 488,11 4 0,1 2 0,-6 1 0,-2 0 0,13-1 0,-1 0 0,0 0 0</inkml:trace>
  <inkml:trace contextRef="#ctx0" brushRef="#br0" timeOffset="69745">31512 9700 7533,'-13'-32'0,"1"-7"1619,4 10-630,3 5-629,5 18-450,5 6 0,3 12-180,4 8 180,2 7-90,-7 11 1,5 7-1682,-11-3 1861,2-18 0,0 2-270,-3 5 0,0 0 90,0 14 180,-2-12 0,-2 2-824,1-3 0,-1-1 824,-3-5 0,1-1 0,0 6 0,-2 0 134,-3-4 1,-2-3-224,-3 12 808,-8 2-179,11-25-360,-1-8 809,-4-33-899,9 3-456,2-21 1,3-5 185,3 21 0,2-2 45,0-5 0,2-6 0,0-1 1,1 5 89,3-5 0,0 1 15,-1 0 0,0-4 0,3 1-150,2 5 0,2 2 0,-1 1 90,-1-6 0,1 0 0,-1 7 0,2-2 0,1 2 135,4-6 0,1 4 507,-2 10 0,1 2-282,5 2 0,-1 5-91,-1 2 1,14 53-180,-25-9 228,2 1 1,0 3-229,-4 7 0,-2-1-945,-3-9 0,1 0 810,2 17 1,0 4-1,-3-3 0,1 0-346,-1-7 1,1 1 255,2 8 1,0 0-46,0 1 0,1-2 198,-1-16 0,2 1-243,4 20 0,1-6 315,1-18 399,5 7-219,-6-45 450,0-4-361,-6-11 136,2 2 0,-1-1 293,1-13-563,3 9 0,1-4 180,-4-1 0,2-1 694,7-5 0,1-1-1039,-7 9 0,-2-2 0,3 2 150,2 0 0,3 2 0,-1 1-165,6-6 0,1 4 70,1 8 0,2 7 64,2 9 1,0 8-90,12 19-313,-18-5 1,-2 4 312,2 10 0,-3 4-302,-7-6 1,-1 2 166,9 7 0,0 4 75,-11-4 0,-2 2 0,0-1-433,3 5 1,-1 5 330,-4-9 0,-1 7 0,-1 2 0,-1-1 1,-2-4-932,-1 1 1,-3-3 0,0 2 1092,2 4 0,1 3 0,-2-1 0,-3-4 0,-5-6 0,-3-2 0,0-2 0,1-1 0,0 0 0,1-1 0</inkml:trace>
  <inkml:trace contextRef="#ctx0" brushRef="#br0" timeOffset="70917">25140 9012 7533,'20'-43'0,"-1"1"0,-5 13 0,-1 3 899,3-4 1,-1 6-451,-6 14-359,2-2-270,-11 25-269,-17 19 269,7 3 0,-18-4 0,-4 0-1282,16-9 0,-1-1 1327,-12 5 0,-4-1-45,2 0 0,0-1 90,3-6 0,-1 0 135,-5 4 0,-2 1-105,2-3 0,-2 0 0,2 1 105,-5 3 0,-3 2-45,9-7 0,-7 3 0,-4 2 0,0 0 0,1 0 0,5-3-520,2 1 0,4-3 1,0 2-1,-6 2 550,5-3 0,-3 1 0,-4 2 0,-1 2 0,-2-1 0,2 1 0,0-1 0,4-1 0,4-3-373,-9 8 1,5-3-1,1 1 1,-6 4 362,10-7 0,-5 4 0,-1 2 0,-2 1 0,-1 1 0,1 0 0,2-2 0,3-1 0,3-2-258,-8 9 0,4-4 0,2 0 1,-3 3 237,3-3 0,-2 2 0,-1 1 0,0 0 0,1 0 0,1-2-7,-1 2 0,1-1 1,1 0-1,1-1 1,2 0 28,-1 0 0,1 0 1,2 0-1,-3 0-34,1-1 1,-2 0-1,0 1 1,0 0 0,1 0-25,2-1 0,0 1 0,1 0 0,1-1 0,0-1 58,1-1 1,1-1-1,0 0 1,-3 2-83,-3 2 0,-3 4 0,-1 1 0,-1 0 0,2-2 0,3-4-25,-6 5 0,4-4 1,-2 1 66,5-5 0,-1 3 0,-1-1 0,0 0 0,1-3 18,1-1 0,1-1 0,0-2 0,1-1-30,-2 0 0,1 0 0,-1 0 30,-6 6 0,-1 2 0,0-2 18,2-6 0,0-1 1,2-1-19,-9 5 0,0 1 30,12-8 0,-1 1 0,0 0 30,1-2 0,-1 0 0,2-2 476,-1 0 0,-2 1-446,-5 2 0,-4 1 0,5-2 89,5-4 1,3-2-90,-12 4 0,2 0 270,-6 4-90,16-11 0,5 4 1519,18-6-1609,6-5 2182,0 5-2362,0-6 2651,0 0-3011,12 0 820,-9 0-460,14 0-360,-4 0 270,7 0-269,0 0-1,5 0 270,-11 0 180,5-6-270,6-1 180,-10 0 90,10-5-270,-6-1 360,-5-1-90,11-5-180,-5 0 270,0 4-90,11-20-90,-10 11 0,-5 3 0,0-1-1420,10-6 1420,-6-9 45,-5 15 0,1-1-343,-3-3 1,1-1 477,6-9 0,-1 1-180,-5 10 0,0 1 45,1-1 0,0 1 854,5-8-719,1 16 180,9-1-180,-20 28-450,13-2 0,-16 33 360,0-18-270,0 0 1,-2 2-181,-4 12 180,5 3-90,-5-12 0,-2-2 270,1 4 1144,6 5-1054,-4-23 691,4-6-692,-1-1 181,3-6-90,4-6-90,1 5 90,0-22-90,0 12 450,6-19-450,-10 15 449,2 2-449,-11 8-360,-6 5 91,-18 5 268,-11 8-846,13-3 1,-2 1 576,-5 2 0,-3 3 0,2-2-559,0 1 0,-2 0 739,0 0 0,-6 3 0,-3 0 0,1 0 0,4-3 0,1 0 0,2-2 0,-2 1 0,-9 4 0,1 1 0,0-1 0,-1 1 0</inkml:trace>
  <inkml:trace contextRef="#ctx0" brushRef="#br0" timeOffset="71644">22240 11884 7533,'-13'-46'3276,"5"13"-1785,2 15-1221,1 18-450,3 7-90,-15 23 360,14-7-180,-14 15 90,4-1-1651,-2-2 1471,2 4 225,7-11 0,1-1-117,3 4 27,-1 13 0,1 2 225,2 2-366,0-11 0,0 1 186,-1-3 0,2-2-819,1-8 1,1 0 862,1 6 1,0 2-90,-1 5 1,1-2-46,7 10 90,-10-12 0,0 0 298,4-8 1,1-2-299,-4 13 0,1-9 0,0-1 0,-3-4-32,6 1 482,-5-18 118,5-6-208,-6 0 2077,0-6-2437,0 5 1691,0-16-1601,0 8 90,5-10-180,3 6-90,-1 6 360,4-5-630,-3 11 90,-1-5-270,10 6 270,-8 0 90,9 0-539,1 0 449,2 6 90,5-5-450,17 11 541,-7-5-290,-9 0 1,3-1 198,4-2 0,0-1-1242,-5 1 0,1-2 1422,7-2 0,1 0-90,0 0 0,-1 0-657,-8 0 0,0 0 837,6 0 0,-1 0-270,-7-2 0,-3-2 180,5-3 932,1 0-482,-23-5 1865,-1 11-1686,-12-11 1912,-13 5-2541,-2 0 90,-11 1 270,-6 6-360,4 0-90,-6 0 0,-3 0-713,14 0 803,-8 0-1229,-1 0 1049,4 0-90,-2 3 0,-2 0 180,13-3 0,-2 1 90,-9 1 0,-6 0 0,4 0-45,7-2 0,0 0 0,-15 1 0,0-2 270,12-4 0,4-2-135,-13-7-180,17 3 0,3-4 90,2-23 0,14 4 0,9-11 0</inkml:trace>
  <inkml:trace contextRef="#ctx0" brushRef="#br0" timeOffset="73612">3394 4499 7533,'0'-44'2069,"0"3"-1620,0 14 900,0 4-1079,6 21 90,1-4-990,18 18-989,-15-4 1619,13 17 0,-16 1 0,6 7 0</inkml:trace>
  <inkml:trace contextRef="#ctx0" brushRef="#br0" timeOffset="73779">3590 4330 7533,'-21'-45'749,"0"-1"1,4 9-1,3 8-389,9 17 90,28 24-450,-6-3-3277,26 15 3099,-9-9 1,-12-3-1,1 0 1,0-2 0,0 0-1</inkml:trace>
  <inkml:trace contextRef="#ctx0" brushRef="#br0" timeOffset="73945">3771 4460 7533,'0'-27'584,"-1"-1"1,-3-9-765,21 25 180,-8 18 0,10 7 0,-6 7 0</inkml:trace>
  <inkml:trace contextRef="#ctx0" brushRef="#br0" timeOffset="75021">3004 4552 7533,'-39'0'-210,"0"0"0,11 0 0,1 0 300,-22 0-90,12 0 0,13 5 450,-12 2-270,22 0 0,1-1-91,7-6 91,12 0-270,1-6-269,23-7 269,-7 5-90,15-10-90,6 11 180,-14-6-135,11 1 0,2 0-737,-19 4 1,-1 0 916,17-4 1,1-1-1,-3 1 0,-1 0 45,-6 4 0,2 0 89,1-5 1,6-3 0,1-1 0,-4 3-45,6 1 0,2-1 117,-5 0 0,8-4 0,2-1 0,-2 1 0,-6 3-1001,-5 3 1,-4 2 0,3-1 838,6-2 0,3-2 0,2 1 0,-3 1 60,4 2 0,-2 1 0,-2 0-376,-8 1 0,-2 0 0,4-1 316,5 1 0,6-1 0,2 0 0,-2 0 0,-5 0-367,-3 0 1,-4 0 0,6 0 340,-6 2 0,6-1 1,3 0-1,1-1 1,-1 1-1,-2 1 0,-6 0-57,9-2 1,-6 0 0,7 0 82,-7 1 0,6-2 0,3 0 0,2 0 0,-1 0 0,-3 0 0,-6 2 0,-1 0 0,-5 1 0,0 1 0,3-2-18,5-1 0,4-1 0,2-1 0,0 1 0,-3 0 54,-4 2 0,-1 0 0,-1 0 0,0 1 0,-2 0-163,0 0 0,-1 1 0,0 0 0,1-1 127,2-1 0,1-2 0,1 1 0,0 0 0,1 0-95,0 2 0,2 0 1,0 0-1,-2 1 1,0-1 110,1 0 0,-3-1 0,1 1 0,7-1-24,-12 2 1,5 0 0,3-1 0,2 0 0,0 1 0,0-1 0,-1 0 0,-3 1 0,-4 0 7,7-1 0,-5 0 0,-2 1 0,1-1 0,4 0 0,1 1 0,2-2 0,3 1 0,0 0 0,-1 0 0,-2-1 0,-5 2 0,7-3 0,-4 1 0,-2-1 0,4 1 0,-7 2 0,3-1 0,0 0 0,1 1 0,-1-1 0,-2 1 0,1 0 0,-2 0 0,0 0 0,1 0 0,3-1 0,1 0 0,3 0 0,3-1 0,0-1 0,-1 1 0,-2 1 0,-4 0 0,0 0 0,-3 1 0,-2 0 0,0 0 0,3 0 0,1-1 0,1 1 0,2-1 0,-1 0 0,-1 1 0,-2 0 0,8-2 0,-3 1 0,0 0 0,-1 1 0,0 0 0,0 1 0,0-1 0,1 1 0,-9 1 0,0 0 0,0 0 0,2 0 0,2-1 0,-2 0 0,1 0 0,1 0 0,2-1 0,0 1 0,1-1 0,-2 2 0,2-1 0,-1 1 0,1 0 0,0 0 0,1 0 0,1 0 0,1 0 6,-3-1 1,1 1 0,2-1 0,0 0-1,0 1 1,1-1 0,0 0 0,0 0 0,-1 1-7,0 0 0,1-1 0,-1 1 0,0 0 0,0 0 0,0 0 0,0 0 0,0 1 0,0-1 9,0 1 1,-1 0 0,0 0 0,0 1 0,0-1 0,0 0 0,0 1 0,0-1 0,1 0-10,-4 0 0,1-1 0,-1 1 0,1-1 0,0 0 0,0 1 0,0-1 0,-1 1 0,1 0 0,0 0 10,3 0 0,0 1 0,1 0 0,-1 0 0,0 0 0,0 1 0,1-1 0,-1 0 0,0 0-19,-4 0 0,0 0 0,0-1 0,0 1 0,0-1 0,0 1 0,0 0 0,1 0 0,-1 0 0,0 0 0,1 0 0,0 1 0,0 0 0,0 0 0,0 0 0,0 0 0,0 0 0,0 1 0,0-1 1,-1 0 16,1 0 1,-1 0 0,0 0 0,0 0 0,0 0 0,0 0 0,0 0 0,-1 0 0,1 0 0,0 1-19,4-1 0,1 0 0,-1 1 0,0-1 0,0 1 0,1 0 0,-1-1 0,0 1 1,0 0 9,1 0 0,0 0 0,-1 0 0,1 0 0,0 0 0,0 1 0,-1-1 0,1 0 0,-1 1 0,1-1 0,-1 0 0,0 0 0,0 1 0,0-1 0,0 0 0,0 1 0,0-1 0,0 1 0,0 0 0,1 0 0,-1-1 0,0 2 0,1-1 0,-1 0 0,0 0 0,1 0 0,-1 0 19,1 0 1,-1 0 0,1-1 0,0 1 0,-1 0 0,1 0 0,0 0 0,0 0 0,0 1-20,-5 0 0,1 0 0,-1 0 0,1 0 0,-1 0 0,1 1 0,-1-1 0,1 0 0,-1 0 0,0 1 10,3-1 0,1-1 0,-1 1 0,0 0 0,-1-1 0,1 1 0,1 0 0,-1 1 0,0-1-10,-2 1 0,0 0 0,1 1 0,0-1 0,-1 1 0,1 0 0,-1 0 0,-1-1 0,-1 1 0,-1-1 25,7 0 1,-3 0 0,-1 0 0,-1-1 0,2 1-1,1 0 1,3 1-10,-8 0 0,3 0 1,2 0-1,1 0 1,1 0-1,1 1 0,-2 0 1,-1-1-1,-1 1 1,-3-1-1,-3 0-1,6 1 0,-3 0 0,-4 0 0,1-1 0,2 1 0,4 0-7,-7 0 0,3-1 0,1 1 0,3 0 1,0 0-1,1 0 0,1 0 0,-1 0 1,-1 0-1,-1 0 0,-1 1-8,1-1 0,0 1 0,0 0 0,-2 0 0,1 0 0,-1 0 0,0 0 0,1 0 0,1 0-10,1 1 0,1-1 0,0 0 0,0 0 0,1 1 0,-1-1 0,0 0 0,-1 1 0,0-1 21,3 1 0,0-1 0,-1 1 1,0 0-1,-1 0 0,1-1 1,-1 1-1,-1 0-11,-1 0 0,1 0 0,-1 1 0,1-1 0,-2 0 0,-1 0 0,-3 1 0,-1-1 18,4 1 0,-4 0 0,-2-1 0,1 1 0,2 0-18,0 0 0,2-1 0,0 0 0,0 1 0,1-1 0,-1 1 30,1 1 0,-1-1 0,-1 1 0,2 1 0,0-1 0,1 1-5,0 1 1,1-1 0,1 2 0,0-1-1,1 0 1,0 1 0,0-1-15,-3 0 0,0-1 0,0 0 1,1 1-1,-1-1 0,1 1 0,-2 0 1,0 0-12,4 1 0,-1 1 0,0 1 0,-1-1 0,-1 1 0,-1-2 0,-1 1 0,5 0 0,-1 0 0,-2-1 0,-1 0 0,-3 0 30,9 4 0,-3 0 0,-1 0 8,-10-4 0,0 0 0,1 0 0,1 1-56,0 0 0,2 0 0,0 1 0,0 0 0,-1 1 18,4 1 0,-2 0 0,1 1 0,1 0 18,-5-3 0,1 1 0,1 0 0,0 1 0,-1-1-90,2 2 0,0 0 0,-1 1 0,0 0 0,-2-2 142,-1 1 1,-3-1 0,1 1 0,4 1-97,-2-1 0,5 2 1,2 1-1,1 1 0,-1-1 1,-2 0-1,-4-1 65,1 1 0,-3-1 0,-1 0 1,5 3-29,-5-3 0,5 3 0,2 1 1,2 0-1,0 1 0,-3 0 0,-2-2 1,-5-2-37,3 4 0,-5-3 1,-1 1-1,3 0 61,5 2 0,2 1 0,1 0 0,0 0 0,-3 0-36,-1 1 0,-1 1 0,-2-2 0,-1-1 30,5 0 0,-2-2 0,2 2-30,-5-1 0,0 1 0,2 1 0,-2 0-95,1 0 0,1 0 0,-2 0 0,-1-2 35,-1 2 0,-3-1 1,5 2 0,2 1 0,6 3 0,1 1 1,-1-1-1,-6-2 89,-2-1 0,-4-1 0,3 0 64,2 0 1,3 0 0,1 0 0,-4 0-125,3 3 0,-3-2 0,-2-1 30,3 1 0,2 1 90,-3-2 0,6 4 0,-1 0 0,-5-3-90,2 2 0,-1-1 0,-1 0 0,3 0 0,-2-2 315,4-1 0,-4-3-161,-7 0 1,-1-1-20,7-4 0,0 1 405,-6 4 1,-2 0-451,15 2-225,-19-7 0,-1 0-135,15 14 856,-15-14-946,-3 9 1960,-13-12-1690,-12-6 90,-7 5 0,-19-11 0,-8 5 0</inkml:trace>
  <inkml:trace contextRef="#ctx0" brushRef="#br0" timeOffset="76111">26960 5956 7533,'-27'-13'-360,"-3"6"180,10 1-90,0 6 1080,-5 6-540,10 1-181,-3 6-358,-1 5 359,5-3-180,-5 4 0,0 0 180,10-5-180,-14 11 90,20-17 180,-9 9-180,12-15 90,0 4-1,0-6 1,12 0-90,-3 0 90,15-6-180,3-1 0,0-6 180,5 0-180,0-12 90,-5 9 135,-8-4 0,0-2 45,2 5 0,-2-13 90,-14 5-270,-5 9 90,0-8 0,-5 11 0,-8 0-360,-24 6 360,6 1-180,-6 12 0,6 1 180,15 6-180,-14 6 90,16 1 90,0 0-90,9 22 0,10-23 0,3 17-90,16-17-90,-2-11 270,10 10-270,11-17-1704,-13 5 1884,14-6 90,-1-12-90,-13 4 134,-4-12 1,-3-2 45,-1-3-45,-7-7 0,-5-3-135,-9 4 270,-2-13-90,-24 20-90,9 15-270,-20-2 360,3 17-180,-2 7-90,4 1 0,2 3 3,3 12 42,6-11 0,3 2-45,6 17-90,9-14 180,8 25-90,9-31 90,10 8 180,13-19 0,-9-6-90,9-6 90,-1-1-1344,-14-12 1254,13 5 90,-15-23 1271,-1 14-1541,-9-6 0,-4-2 180,1-1-180,-8-17 0,-13 17 0,-7 10 90,-6-2-90,-18 17-1917,8 1 2187,-9 12-90,8 18 4,10-1-49,13-3 0,2 4-324,1 1 0,3 0 99,0 18-135,11 0 0,6 0 45,6-3 180,0-11 0,3-3 90,25-1 0,-7-11 0,-11-4 0,0-1 0</inkml:trace>
  <inkml:trace contextRef="#ctx0" brushRef="#br1" timeOffset="88458">26948 6463 12191,'0'46'1422,"0"-22"0,0 3-1128,0 18 1,0 2-1934,0-12 1,0 0 1184,0-2 1,-1 3 0,2 0 386,2 1 1,1 1-1,0-2 119,0 8 1,1 0-93,0-4 1,2 3 0,0 0 193,-1 6 1,0 2-1,0-2-173,-1-9 1,0-2-1,0 7 1,-1-8 1,0 7 0,1 2 0,0 2 0,-1 0 0,1-3 0,-2-4-311,2 6 0,-1-5 0,-1-1 0,1 5 297,0-1 1,-1 2 0,0 3-1,0 0 1,0-1 0,0-1-47,-1-5 1,1 0-1,-1-1 1,0 0 0,-1-1-1,1-2 55,-1 9 0,-1-3 1,0 1-1,0 6-97,0-13 0,0 4 1,-1 4-1,1 1 1,-1 2-1,0-2 0,0-1 1,1-3-1,-1-4 183,-1 4 0,1-4 1,-1-3-1,0 3 1,0 5-49,-1-6 0,0 5 1,0 3-1,-1 2 1,0 2-1,0-1 1,0-1-1,0-2 1,0-4-1,1-4 70,-2 15 1,1-9 0,0 1 0,-1 7-62,1-11 1,-1 5-1,0 4 1,0 3 0,0-1-1,-1 0 1,2-2 0,0-4-1,0-6-27,1 8 0,0-8 1,1 1-1,0 5-6,0-6 0,0 6 0,0 3 1,0 2-1,0-1 0,1-2 1,0-5-1,1-5-11,1 10 1,0-8 0,4 5-22,3 0 1,3 6 0,2 1-1,1-3 1,0-10 0,8 2-1,4-6 1,3-2 0,1 0 0,-1 0-1</inkml:trace>
  <inkml:trace contextRef="#ctx0" brushRef="#br0" timeOffset="89237">23084 11091 7403,'-29'-5'0,"-1"-1"0,5 2 0,-1-1-45,-7-9 0,3-2 290,-2 0-111,2 6 1,1 1 135,12 3-899,-25 6 629,26 0-69,-8-6 159,17 5 101,1-5-11,6 1-58,6 3-301,1-3-1,12 16 0,1-2 0,6 9 180,12 7-2186,-4-9 2186,-10-4 0,3 0-45,9-1 0,3-3-45,-4 0 0,1-1 45,7 2 0,3 1-15,-4-5 0,2-1 0,-1 0-849,-9-2 0,-1 0 0,2 1 886,3 0 1,2 0-1,3 0 1,0-1-14,-3-1 0,2-1 0,0 0 0,0 0 0,-2 1-349,3 0 0,-2 1 0,0-1 0,2 0 385,2 0 0,2-1 0,1 0 0,-1-1 0,-3 1 0,-2 0 0,-3 0 0,-1 0 0,1 0 0,2 0 0,1 0 0,0 0 0,0 0 0,-1 0 0,0 0 0,1 0 0,3 0 0,-1 2 0,4 1 0,2 0 0,1 0 0,-3 0 0,-3 1 0,6-1 0,-5 1 0,0 0 0,4 1 0,-7-1 0,3 1 0,2 0 0,-1 1 0,-2 0 0,-4-1 0,-1 2 0,-2 0 0,-3-1 0,1 1 0,9 0 0,-1-1 0,-1 1 0,2-1 0,0 0 0,0 1 0</inkml:trace>
  <inkml:trace contextRef="#ctx0" brushRef="#br1" timeOffset="89887">27182 11169 8006,'-33'7'-463,"0"-1"0,-14 8 2208,3-7-1564,30-2 27,3-5 130,11 0-1072,0 0 632,0-5 19,0-14-107,0-3 266,6-4-887,1-4 625,11 8 250,3-15-39,-6 17 0,1 1-1366,4-7 0,0 0 1322,2-1 1,2 0 2,7-7 0,1-1-1105,1-1 1,1 0 1133,-6 6 0,3 0 1,-1-1-514,3-3 0,-1-1 1,2-1 499,-7 9 0,1-1 0,2-1 0,2-4-84,-2 3 0,4-3 0,1-3 0,2-1 0,-1 1 0,-1 1 0,-2 3 84,0-2 1,-2 3 0,-1 1-1,1-1 1,3-2-2,-2 0 0,3-1 0,1-3 0,1 1 0,-2 0 0,-1 3 0,-4 2 1,4-4 0,-3 2 0,-2 3 0,0-1-1,7-5 0,-1 1 0,0 0 1,-9 7 1,0-1-1,0 0 1,-1 1-149,6-7 0,-1 1 0,0-1 98,-1 0 1,-1 0 0,0 0 49,-2 0 0,0 0 0,0 0 0,-2 1 0,0 0 0,-2 0 0,-3 5 0,-2 0 0,1 0 0,1-2 0,0-1 0,-1 0 0,6-11 0,-1 1 0,-6 12 0,1-1 0,-1 1 0</inkml:trace>
  <inkml:trace contextRef="#ctx0" brushRef="#br1" timeOffset="92911">27000 5748 15460,'13'-22'1092,"-1"-1"0,4-3 0,0 0-224,-1 0 0,4-1-613,3-3 1,7-5-1,1-1 1,-3 3-518,0 2 1,-2 1 0,3-2 280,-4 4 1,2-1-1,2-2 1,1 0 0,1-1 38,2 0 1,1-2-1,2 0 1,1 0 0,2-2-1,0 0-39,-5 6 0,0-1 0,2 0 0,0-1 0,2-1 0,-1 1 0,1-1 1,-1 1-1,0 0 2,-2 2 1,-1 0-1,1-1 1,-1 1-1,1 0 1,0 0 0,0-1-1,-1 1 1,1 1-1,0-1 1,3-2-1,1 0 1,0-1 0,0 1-1,0 0 1,-1 0-1,-1 2 1,-2 1-1,-1 2 1,6-4 0,0 0-1,0 0 1,0-1-1,0 1 1</inkml:trace>
  <inkml:trace contextRef="#ctx0" brushRef="#br1" timeOffset="93508">28703 4668 17549,'11'39'-820,"0"-1"1,-1 3 0,0 3 0,-1-5-691,-5-11 1,1 2 1441,0 7 0,1 9 1,1 0-1,-1-6-58,2 0 0,-1 1 117,-2-2 0,0 9 0,0 2 0,0-2 1,-1-6 47,0-8 0,-2-4 0,1 7-6,-1-2 0,1 5 0,-1 4 1,1 4-1,-1 1 0,0 1 1,0-1-1,-1-1-84,0-2 1,0 0 0,-1-1 0,0 1 0,0 1 0,0 1 0,0 1 0,0 4-42,-1-10 0,1 3 1,0 0-1,0 2 1,-1 1-1,1 1 0,0 0 1,-1 1-1,1 0 1,-1 0-1,0 0 0,0 0 1,1-1 15,-1-2 0,-1 0 0,1 0 0,0 1 0,0-1 0,-1 1 0,1 0 0,-1 0 0,1-1 0,-1 1 0,0-1 0,1-1 0,-1 1 0,1-1 99,-1 4 1,0 0 0,1 0-1,-1 0 1,0-1 0,1 1 0,-1-2-1,0 0 1,0 0 0,0-2 0,0-1-1,0 0-56,-1 2 1,1-1-1,-1-1 1,0-2-1,0 1 1,0-2-1,0 0 1,0 0 0,1-1 44,1 8 0,-1 1 1,1 0-1,0-1 1,0-3-1,0-4 0,1-4 1,0 7-1,-1-6 1,2 3-1,1 5 1,0 1-1,0 0 0,0 0 1</inkml:trace>
  <inkml:trace contextRef="#ctx0" brushRef="#br1" timeOffset="94320">26778 6060 16130,'0'-20'-3277,"0"1"1588,0-6 1496,0 4 41,-11-11-244,-3 12 128,-24 1 527,3 12-455,-3 3 0,-4 2-128,17 2 1,-3 0 424,-6 1 0,-7 0 0,-2 1 1,5 0-525,-7 0 1,-3 3 501,7-1 1,-6 2 0,-6 1 0,0 0 0,2-1 0,6 0-199,4-1 0,4-2 0,-1 2 0,-6 0 185,8 1 0,-5 0 0,-4 1 1,-2 1-1,-2 0 0,0 0 1,0 0-1,3 0 0,2-1 1,4-2-320,-9 2 0,6-2 1,1-1-1,-2 1 1,-7 2 265,9-2 1,-3 2 0,-4 0 0,-3 1 0,-1-1 0,-1 1-1,0 0 1,2 0 0,3-1 0,2 0 0,5-1-151,-4 0 1,5 0-1,2-1 1,1-1-1,-3 1 1,-5 1 164,7-2 0,-4 1 0,-3 0 0,-2 1 1,-2-1-1,0 0 0,0 1 0,1-1 0,1 0 1,3 0-1,3 0 0,4-1-80,-13 3 1,7-1 0,2-1 0,-1 1 0,-4-1 48,1 0 0,-4 0 0,-2-1 0,0 1 0,0-1 0,3 1 1,2-1 11,-3 1 0,2 1 0,2-1 1,1 0-1,3-1-28,2-2 0,3 0 0,-1 0 0,-3 0 10,-4 1 0,-5 0 0,-3 0 0,1 0 0,3 0 1,7 0-14,1-1 0,5 1 0,-2-1 10,-6 0 1,-4 0-1,2 0 1,9-1-1,8 0 1,4-2-1,0-3 1,-1 1-1</inkml:trace>
  <inkml:trace contextRef="#ctx0" brushRef="#br1" timeOffset="94857">22096 6567 14278,'22'19'-2646,"1"1"1997,-18 8 0,-2 5-990,3-8 1,1 1 18,-3 17 1,-1 8 1610,-1-13 1,-1 5-1,0 3 1,0-1-1,0-4-351,-1 8 0,0-3 1,0 6 346,0-10 1,0 5 0,0 4 0,-1 1 0,1-1-1,1-3 1,-1-5-265,1 4 0,1-5 0,-1 0 0,0 2 296,0 2 1,-1 3-1,0 0 1,0 1 0,1 0-163,0-8 1,1 1-1,1-1 1,-1 1-1,0-2 1,-1 0 128,0 0 0,-1-2 1,0 0-1,0 1 0,1 1 32,0 1 1,0 1-1,0 1 1,0 0-1,0 1 1,0 1-32,0 2 0,0 2 0,0 0 1,0-1-1,0 0 0,-1-2 13,1-2 0,-1-1 0,0-1 0,0 0 0,1 3-5,0 1 0,0 2 1,1 2-1,0 0 1,1-1-1,-1 0 15,1-1 0,0 0 1,0 0-1,1-1 1,-1-1-1,0-1-38,0-1 0,0-2 0,0-1 0,0 0 0,1 4 41,0 0 1,1 2-1,0 1 1,0 1-1,0 0 1,1 0-28,0-4 1,0 1 0,0 1 0,0 0 0,1-1-1,-1-2 1,1-2 7,0 1 0,0-4 0,0-1 0,1 2 1,0 4-2,1-1 0,0 4 0,1 3 0,0 1 0,1 0 0,0-3 0,-1-4 0,0-6-18,5 11 1,0-8 0,0 2 0,-3-6 0,0 3 0,1 1 0,-1-3 0,1-5 0,6 5 0,0 0 0</inkml:trace>
  <inkml:trace contextRef="#ctx0" brushRef="#br0" timeOffset="95457">22084 6593 7533,'-7'-35'-570,"-1"1"0,1 1 1,2 5 928,5 8 91,0-22-450,0 17-224,6-18 269,2 18 0,3 1-1091,16-14 1068,-7 11 1,3-7-1,2 0 1,-2 3-918,0 6 1,-1 2 0,3-2 916,2-5 1,2-4-1,1 0 1,2 2-68,4-1 0,2 2 0,1 0 0,-3 1-408,-6 6 1,-3 2-1,2-1 1,4-3 426,1 0 0,5-3 0,4-3 1,0 0-1,0 1 0,-3 1 1,-3 4-170,3-4 0,-4 4 0,0 0 0,2-2 195,-3 2 0,3-1 0,1-2 0,0 1 0,-1 2 0,-4 1 0,0 1 0,-2 2 0,-2 0 0,1 1 0,8-8 0,0 1 0,1 0 0</inkml:trace>
  <inkml:trace contextRef="#ctx0" brushRef="#br0" timeOffset="95970">24190 4695 7533,'41'-28'135,"-18"17"0,3 3-180,8 1 0,2 3-1594,-2 2 1,2 2 311,10-2 0,4-2 1267,-6 2 0,2 0 0,-1 1-269,-8 0 0,-2 1 0,3-1 284,1-1 0,2-1 0,1 0 0,0 0-58,1 1 0,0 0 0,2 1 0,0-1 98,-4-1 0,0 1 1,1-1-1,1 0 1,2 0 4,2 0 0,1 0 0,2 0 0,1 0 0,-2 0 0,-2 0 0,3 0 0,-2 0 0,-1 0 0,0 0 0,1 0 0,0-1 0,1 1 0,0-1 0,0 0 0,0 0 0,-4 1 0,0 0 0,0 0 0,1 0 0,-2-1 0,-2 1 0,1 0 0,-3 1 0,-1-1 0,2 0 0,2 0 0,3 0 0,4 0 0,0 0 0,1-1 0,1 1 0,-2 0 0,-1 1 0,1-1 0,-1 1 0,0 0 0,-1 0 0,-1 0 0,2 1 0,-1-1 0,-1 1 0,1-1 0,1 1 0,-7 0 0,1 0 0,2 0 0,-1 0 0,0 0 0,-1 1 0,-3-1 0,4 1 0,-2 0 0,-1 0 0,0 1 0,0-2 0,3 0 0,0 0 0,0 0 0,0 0 0,0 0 0,-1-1 0,0 1 0,0-1 0,0 1 0,0-1 0</inkml:trace>
  <inkml:trace contextRef="#ctx0" brushRef="#br1" timeOffset="96837">26883 5683 19738,'-6'-41'-3277,"4"9"0,-4 19 1066,6 2 2061,0 10-70,0 1 863,0 18-1029,0 4-879,0 15 1173,-5 3-1202,4 0 1560,-5-1-253,0 10-366,5-1 10,-5-21 1,0-1 354,-1 19-58,-1-19 247,-3 4-222,9-20 40,-4 8 124,12-18 161,1 0 1298,7-12-1256,22-14 86,-12-3-468,0 8 0,1-1 172,1 0 0,-1-1-1010,-6 2 1,0 0 946,3-1 0,-1 0-102,-7 0 0,-3 0-607,-3-7 317,3-3-9,-28 14-127,-16 16 442,2 6 0,-2 5-28,-4 8 1,0 5 155,-3 4 1,2 2-285,6-2 1,4 1 258,4-2 1,3 1-3,7-1 1,2 0-697,-1 17 807,8 3-617,16-7-361,4-22 182,11 7 391,23-22 179,-12-1 82,-9-2 0,1-3 149,-1-4 1,0-1-65,15-5 34,-15 7 1,1-2 265,-3-2 1,-2-1 704,-2 0 1,-2-1-1003,1-5 1,-3-1-238,7-19-38,-30 6-490,-3 12-203,-18 4 327,-17 15 273,12-4-40,-18 6 378,10 12 244,4-3 1293,3 10-918,8 0 78,15-5-271,-3 11-604,12-5-253,0 0-14,6-7-357,13-1 248,3-11 2050,10 5-1698,0-24 383,-11 8 268,4-20-187,-18-2-165,-1-3-326,-12-3 21,-8 12 1,-3 2-2178,-13-6 2115,6 10 0,-3 3-9,2 8 1,0 5-1515,-11 4 1456,-2 18 207,27 13 0,9 6 0,11 1 0,5 2 0,-2-1 0,0-1 0,0 1 0</inkml:trace>
  <inkml:trace contextRef="#ctx0" brushRef="#br1" timeOffset="120991">27884 5345 16589,'-37'5'-985,"14"8"2140,-2-4-1092,19 8 400,6-15-516,0 10-463,0-5 106,12 11-542,-9-3 687,13 3 1,2 0-1066,-6-1 835,11 9 1,1 2-863,-6-4 932,3 9 1,-1 1-93,-3-2 313,-1 6 1,-2 2 401,-6-1-14,5 8 1,-3 2-1141,-7-1 1213,6-12 0,0 2 12,-6 3 1,1-3-61,2-13 0,1 0-88,-2 7 1,-2 6 0,2-6 150,8 13-232,-6-15 1,-1 2 23,1-1 0,-1 0-70,1-6 1,-1 1-82,1 8 1,-1 1 122,1 3 0,-1-1-124,-2-9 0,0 2 134,0 8 1,0 6 0,-1-5-51,-2-7 0,-1 0 105,4 16 0,-2 2-24,-1-11 0,-2-3-50,1-5 1,0 2-12,0 6 1,0 5-1,0-4-31,3-6 0,0 1-1,-1 0 0,-1 5 1,1 1-1,0-7-49,2-1 1,-1-1-6,0 4 1,1 6 0,-1 0 0,-1-6-59,-1 0 0,-1-1 57,3 1 1,0 6 0,0 1 0,0-7 0,-3 3 0,1-1 8,2-1 1,0 5 0,1 0 0,-2-5-928,-1 2 1,0-2 986,1-3 0,0 2 0,0 0-29,-2 11 1,0-2 58,0-13 1,0 3 16,-2 9 1,0 6 0,0-4 30,1-8 0,0 0-64,0-1 1,-1 5-1,0 0 1,1-5 58,1-2 1,0 1-65,0 0 0,0 6 0,0 0 0,0-6-38,0-4 0,0 1 17,-1 3 1,-1 6 0,1 0 0,-1-6 19,2-4 0,-1 1 13,-5 3 1,-2 5 0,0 1 0,1-6-71,2 0 0,-1-1 69,-7 3 1,-5 6-1,-1-1 1,3-5-59,3-2 0,-1 0 102,-4 1 0,-5 5 0,0 0 0,3-7-11,1-3 0,-1 0 17,-1 2 0,-3 4 0,0 1 0,2-6-7,-1-1 0,0 0-27,-2 3 0,-4 5 0,0 1 0,4-7-724,-3 0 0,1-3 737,1 3 0,-1 3 1,-1-4-27,1-8 1,0-2 0,1-1 29,1 5 0,-3 2-59,-2-2 0,-5 4 0,-1 0 0,4-4-27,-3 1 1,-1 1 34,5-2 1,-6 4 0,-1 2 0,1-1 0,5-6-99,-5 4 0,-1 0 74,6-5 0,-6 4 1,-2 2-1,3-2 0,5-5-37,-4 4 1,-1-1 61,6-5 1,-5 4 0,-2 0-1,1-1 1,5-4-50,-8 4 0,0-1 67,7-3 0,-6 5 0,-2 0 0,2 0 0,5-5-826,-8 4 0,3-1 791,8-4 1,-2 2-1,0 1 1,1-3-7,-5 3 1,2-2-1,1-1 1,-2 5 0,-2 1 10,6-7 0,-4 2 1,-2 2-1,1-2 1,5-3-17,-9 4 0,0-1 2,5-1 0,-6 3 0,-2 2 0,3-3 0,5-4 34,-1-3 1,-1-2-9,-3 4 0,-7 3 0,-1 0 0,8-6 22,4-4 0,2-2-13,-3 2 1,-3 1 0,3-2-300,-2-2 1,3-1 234,10-2 1,-2-1 49,-5 1 1,-3 0 0,5 0-271,-11 3 202,5-4 1,3 1 95,10 2-36,4-6 1,-3 6-1,4 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3T13:45:25.898"/>
    </inkml:context>
    <inkml:brush xml:id="br0">
      <inkml:brushProperty name="width" value="0.09071" units="cm"/>
      <inkml:brushProperty name="height" value="0.09071" units="cm"/>
      <inkml:brushProperty name="color" value="#FFFFFF"/>
    </inkml:brush>
  </inkml:definitions>
  <inkml:trace contextRef="#ctx0" brushRef="#br0">4178 14451 7533,'0'-12'719,"0"5"-809,0-4 90,0 10 180,0-5-90,0 1-270,0 3 90,0-3 90,0 5-90,0 0 90,0-6 90,0 5-90,5-4-90,-4 5 0,5-6 90,0 5 0,-5-11 0,10 6 180,-10-1 0,10-4-90,-4 4 180,0-6-270,4 1 90,-4-6 0,5 4 0,1-3 0,-1-1-90,1-2 90,-1-4 0,0 4-180,1-3 180,5-2-2457,-4-1 2457,3-10-180,-4 10 90,-1-10 90,1 4-90,-1-5-698,-5 0 788,4 0-90,-4 5-90,0-4 90,4-12 0,-10 7-397,2 14 0,0 0 397,2-5 0,-3-3 0,3 3 0,-5-5 0,0-1 0,0 7 90,0-5-90,0 5 0,6-7 0,-5 1 0,4 0 0,-5 0 0,6 0-2084,-5-1 1994,5-4 90,-1 3 1266,2-9-1356,0 10-209,4-11 299,-9 11 45,3 6 0,1-1-45,-5-15 0,2 17 0,-1 1 270,-2-13-270,0 1 0,0 3 0,0-9 180,6 4-90,-5 0-90,5-5 90,-6 6-114,0-7 114,5 0-90,-3 1-90,9 5 135,-11 17 0,1 0-45,10-18 0,-7 17 0,-1 0 559,0 1 0,1-1-559,1 3 0,1 0 45,-3-6 0,1 1-90,2 1 0,0 1 45,-2 1 0,-1-2 45,5-12 0,1-1-90,-5 14 0,0 0 45,2-11 0,0 1 0,1 9 0,-3 2-90,-3 2 0,0 0 90,4-3 0,1 0 0,-6 1 0,1-1 0,5 3 0,-1 0-135,-4-3 0,0 0 45,4 1 0,1-1 45,-6 3 1,1 0-273,4-6 1,1 1 316,-5 2 0,-1-1-45,6-2 0,-1 0-197,-4 3 0,0 0 331,4-2 1,1-1-135,-5 3 0,-1 0 45,5 0 0,1-1-45,-2-4 1,-1 0 88,0 7 1,1 0 0,2-7 0,-1 0-45,-4 4 0,-1 1 45,6-3 0,-1 0-26,-1 1 0,-1-2-19,0-1 0,1-1 0,2 5 0,-1 0 45,-4-4 0,0 0-45,4 7 0,1 1 45,-6-5 0,1-1-90,5 6 0,-1 0 45,-4-8 0,-1-1 98,6 5 0,-1 1-98,-1-3 0,-1 0-45,1 0 0,-1 1 45,3 2 0,-1 0 0,1-19 0,1-1-45,-1 13 0,1 0 45,2-13 0,0 1 0,-3 15 0,0 2-45,0-1 0,0 0 45,0 0 0,1 0 0,1-2 0,1-1-90,1-9 0,0 0 90,-1 10 0,1-1-45,-1-10 0,0 0 45,0 0 0,0 2-45,-2 5 0,0 0 45,1-8 0,2 0-607,-1 2 1,-1 2 606,0 8 0,-2-1-45,1-8 0,-1 0 90,-1 2 0,1 1-45,-3 6 0,1 0 375,1-3 0,2-1-375,-1-5 0,0 2 0,1 11 0,-1 1-90,0-12 0,0-2 90,0 4 0,1 2 90,-1 3 0,0 0-90,-2-3 0,-1-1 0,2 1 0,1 1 90,-2 8 0,-1 0-304,0-6 1,1 0 213,1 8 0,1 0 90,1-24 284,0 5-374,4-5 90,-5 5-180,7 1 90,-7 15 0,0 2 90,7-14-90,-7 13 0,0 0-90,6-12 0,1-9 90,-2 18 0,1 0 0,-4 6 0,-1-1 0,5-5 0,0 1 0,0-8-90,-3 8 0,0-1 90,5-13 601,-5 13 1,0 1-692,3-3 90,1-4 0,-1 5-90,0-6 90,1-1 0,-1 7 0,1-5 0,5 10 0,-6 0 0,0-1 0,9-8 0,-7 11 0,1-1 0,-2 1 0,-1 2 90,9-7-90,-7 6 0,0-1 0,11-13 1732,-4 4-1732,-4 6 0,0 1-93,4-3 138,-6 6 0,0 0-45,5-4 191,-3 7 0,0-1-191,0-7 90,17-7-180,-9 4 90,1 5 0,4-4-45,-11 9 0,-2 1 45,5-4 0,-4 4 0,-1 0-180,-4 1 180,11 0 0,-5-5 581,6 5-671,0-11 90,0 4 90,-1 1-180,7-4 180,-5 8-1418,4-3 1328,-5 5 0,0 7 773,0 0-773,-1-1 0,1 1 0,0-1 0,-6 7 0,5-5 0,-10 9-90,9-3 90,-9 5 0,9-6 0,-9 5-90,9-5 90,-9 6 829,10 0-1009,0 0 180,3 6-29,3-5 209,0 10 1494,-4-9-1629,0 6 0,0 0-45,10-5 0,-12 5 0,0 0 0,17-1-744,-13 0 744,13 4 90,-4 2-90,-4-5 0,3 8 0,-11-9 0,-6 6-479,5-1 479,-5 6 0,0-4 0,5 4-270,-11-1 270,11-2 0,-10 8-90,9-4 90,-4 0 0,1 5-90,9 1 0,-9 6 90,5-5 45,-7-6 0,-1 0-1097,-1 2 1052,1-2 0,1 2 0,6 15 0,-3-4 0,8 3 90,-4 0-90,-5-3 0,4 4 0,-1 4 0,-7-8 0,7 4 0,-11-1-2696,1-10 2786,-1 10-90,1-10 119,-1 10-119,0-10 180,1 4-180,-1-5 90,1 6-90,-1-5 90,6 4-90,-4-5 90,9 0-90,-9-1 0,4 1 0,0 5 90,-5-3-90,11 3 0,-5 0 0,1-4 0,-6-5 0,0 0 0,2 6-195,-2-6 1,1 0 104,-2 5 90,5 4 0,-5-5 355,-1 0-265,0 5-90,1-4 0,-1 4 0,1-5 0,-1 0 0,0 0 0,1 0 0,-6 0 0,9 5 0,-13-10 270,14 9-270,-11-4 0,7-4 0,-1 8 90,6-5-90,-4 3 0,4-2 90,-6-2-180,1-4 180,-1 6-90,0-6-90,1 4 90,-1-3 90,1-1-90,-1 4-90,1-3 0,-1 4 90,0-4-90,1 3 0,-1-3 90,1 4 0,-1 1 0,0 0 0,1 0 0,-1-1-90,1 1 90,4 16 0,-3-11 0,4 11 0,0-5 0,-4-9 90,4 9-90,-6-11 0,1-1 0,4 7 0,-3-5 0,4 4 0,-5 1 0,-1 1 0,0-1 0,0 5 1285,6-5-1285,-5 7 0,5-1 0,-5 0-90,-1 0 90,1 0-90,-1 1 90,6-1-180,-4 5 180,4-8 0,-6 12 180,6-13-270,-4 10 90,4-6 0,-1 6 90,-3-5-90,10 5-90,-11-6 90,11 1 135,-11-9 0,-1 1-135,8 12 90,-8-12 0,0 0 0,0-3 0,-1-1-90,4 16 45,-3-13 0,0 1 0,0-2 0,-1-1-45,4 20 0,-3-17 0,0-1 90,0 9-90,1 10 0,-1-10 0,0 0 0,1-3 90,-1-3-180,1 11-90,-1-4 180,0 3 0,1-5 0,-6 1 0,4-1 0,-4 0-192,5 0 192,0-5 0,-5 4 45,2-12 0,-1 0-45,0 17 0,1-17 0,0 0 90,-2 3 0,-1-1-90,6 10 45,-8-10 0,-1 1 135,8 16-90,-4-5-90,5 5-90,-5-6 180,4 0-90,-4 1 90,5-1-90,-5 0 0,1-3 0,1 2 45,-2-2 0,0 0-909,2 4 1,1 0 818,-1-5 0,0-2 45,3 8-140,1 3 50,-1 1 90,0-4-300,1 9 300,-1-9 0,6 3 0,-4-5 0,4 1 0,-6 4-90,1-3 90,-5-15 0,1 0 0,5 15 90,-5-15 0,0 0 89,4 14-179,-4-14 0,0 0-208,4 21 298,11-1-90,-11-1 0,11-6 90,-5 5 0,6-3-90,-12-15 0,-1 0 90,7 15-180,5 3 90,0-5 45,-11-15 0,1-1-45,16 18-90,-5 3 135,-8-15 0,1 0-225,10 14 180,-10-14 0,0 0 90,7 10-180,-1 1 90,1-1 0,6 0 0,-5 0-45,-8-18 0,0-1 45,8 20 0,4-7 0,0 5 0,-3-5 0,-10-12 0,1 0 0,14 18-90,0-5 45,-14-14 0,0-1 45,7 10 1616,11 3-1616,-15-7 0,0 1 0,14 6 0,-12-7 0,1 1-90,-3-3 0,0-1 90,14 15-275,-12-14 0,1 0 185,7 15 90,1-10-90,4 5 90,-4-7 0,-6-3 0,1 0 400,9 2-400,-10-3 0,1 0-45,-3-4 1,0-2-46,17 14 45,-11-10 0,-1-1 45,10 3 0,4 3-90,-6-9 90,0 9-90,0-9 180,6 10-90,1-10 0,0 3-90,-1-4 180,0-1-90,-5 1 0,10-6 0,-3 3 0,-1-8 0,4 9 0,-10-10 180,5 10-1,0-9-179,-4 9 0,9-4 180,-10 5 0,5 0-90,-6 1-90,0 5 358,1 1-358,-1 0 90,0 5-270,0-5 225,-15-4 0,-1 0-45,1-2 0,0 0-103,3 2 0,-1 1 58,1-1 0,0 0-45,-1-2 0,1 0 135,2 2 0,1 1-20,-3-1 1,1 0-26,7-2 0,0 0 0,-7 5 0,1 0 0,8-5 0,1 0-118,-7 2 1,0 0 117,10 1 0,1-1-524,-3 1 1,1-1 612,6 1 1,-1 0-45,0 2 0,1 0-45,2-5 0,0 0-298,-13-2 0,0 2 0,1-1 118,0-3 0,2-1 1,0 1 119,4 1 0,2 0 0,-2 0-30,-1-1 0,-2-1 0,2 0 10,3 0 1,1 1 0,0-1 0,-3-2 0,-1 1 0,0-1 0,3 0 0,-1 0 0,0 0 0</inkml:trace>
  <inkml:trace contextRef="#ctx0" brushRef="#br0" timeOffset="4272">4153 14377 7533,'0'-12'-450,"-6"5"630,5-4-180,-5 9 90,6-3 90,0-1-90,6 5-90,-5-5 180,16 6-91,-9-5-178,10 4-1,5-5 180,-7 6-270,7-5 270,-5 3-90,-4-4 0,4 6 0,5 0 0,-8 0 0,14-5 90,-15 4-90,15-5 0,-8 6 179,9-5-89,0-2 0,-4 0-90,5 2 0,-7-1 0,1 5 0,0-10-90,22 4 180,-17 0-90,17 2 0,-22-1-180,0 4 180,-6-3-90,26-1 90,-14 0-357,3-1 0,2 1 357,-1-1 0,3-1 0,-2 0-90,-4-1 135,8-2 0,0-1-3230,-8 4 3185,-6-1 0,0 1 0,4 1-94,-3-5 184,8-1-135,-5 2 0,0-1-2054,14-3 2099,-11 3 0,-2 1 0,1-2 263,4 1-263,-4-1 0,-6 4 0,1 0 0,9-4 0,-1 1 0,-1 0 0,-4 4 45,5-3 0,-1 0 1519,-3 3-1519,-5-1 0,0 0-45,0-4 90,5 1-2039,-1 0 1949,2-6 0,-1 4 2004,5-4-2004,-10 0 0,3 1 0,0-1-2015,8-11 2015,-9 10 0,-2 2 0,4-7 218,-5 5-218,6-6 0,-5 0 90,4 1-90,0-1-90,-3 0 90,8 0 0,-10 7 0,-1 0 1126,11-9-1126,-8 9 0,-1 0 0,6-7 0,5 1 0,0-1 0,0 0 0,0 0 0,-5-5 0,-4 12 0,1-1-309,1-6 0,0 0 309,4 5 0,1 0 0,-4-4 0,-1 1 0,-5 10 0,-2 0 0,16-17 0,-15 15 0,0 0 0,15-17 0,-15 16 0,0 0 0,15-14 0,3 10 0,-5-3 0,1 4 90,-1-6-90,0 0 0,-11 11 0,2-2 90,3-2 0,1-1-45,6-3 0,0 0-90,-6 2 0,-1 1 90,-3 1 0,-2 0-45,11-6-1428,1-7 1428,-12 11 0,1-2-352,5-3 1,0-1 261,-3 0 1,1 1-237,3 0 0,-1 1 370,-7 0 1,-1 0 340,-1 7 1,0 0-386,1-6 0,0-1-90,3-5 0,0-1 90,2-3 0,0 0 0,-3-4 0,0-2-30,-3 9 0,1 0 0,-2 2 30,-4 0 0,0 1 0,6-6 0,0 0 235,-2 0 0,-3 1-190,-5 8 0,0 0-76,9-20 1,1 0 30,-11 17 0,1-1 0,3-4 0,2-4 0,1-1 0,-2 4 342,2-3 0,0 0-342,-1 3 0,2-4 0,0 0 0,-1 5 0,3 1 0,-1 1 45,3-7 0,0-3-45,-4 13 0,1-1 0,0-1 90,0 0 1,1 0 0,2-3-91,1-3 0,3-3 0,-1 1 0,-1 2-412,1 1 0,-1 3 0,0 0 412,0-6 0,-1 0 0,-2 4 0,-2 5 0,-3 1 158,-3 2 0,0 1-158,0-1 0,0 0 45,-1 1 0,0-1-180,0-3 0,0 1 270,-2 1 0,0 0 124,3-1 0,-1-1-259,-3 3 0,1 1 45,-1-1 0,0 0 4,1-2 1,-1-1-50,1 0 0,-1 0 90,1 0 0,-1-1 0,-3 2 0,1-1 45,2 0 0,-1 1-135,-4 2 0,0-1 89,5-4 1,0-1 45,-3 3 0,1 0-90,2 0 0,1 0 0,-1-2 0,1-1-45,-4 7 0,1-2 135,7-18 0,0 0 84,-6 12 1,0 0-220,7-9 0,0-2 45,0 1 0,0 2 0,-4 12 0,0-1 0,3-14 0,1-2-90,1 5 0,-2 0-549,-3 7 1,0-1 593,4-11 0,0 2 45,-6 16 0,0 2 239,1-9 1,-1 1-285,1 8 0,-1-1 0,0-4 0,1 0 45,-1 4 0,1 1-90,-1-5 0,0-1 90,-2 6 0,0-1 6,4-4 0,1-1-51,-8 6 0,1 0 0,6-3 0,1 0 0,-5 4 0,-1-1 0,0 1 0,1-2 0,7-9 0,1-1 0,-7 8 0,0 1-45,7-7 0,0 1-45,-8 9 1,-1 0 89,14-20 0,-13 20 0,0-1-45,1 0 0,3 0 0,4-8 0,-1 0 45,-6 9 0,0 0 0,7-6 0,-1 1-90,2-14 90,6 4 0,-6-3 90,4 5-180,-4-1 90,0 7 90,5-5-90,-5 4 0,-4 5 0,0 0 0,11-8 0,-13 8 0,-1 1 0,12 0 0,-5-10 0,0 10 0,5-4 0,-11 5 963,5 0-963,0-5 0,2 4 0,-1-4 89,-1 5-89,0 0 0,-4 0 90,9 0-90,-4 1 1225,1-1-1225,-3 0 90,1 0 367,-4 0-457,4 0 0,0 1 90,-4-1-90,4 0 0,0 1-90,-5-1 180,11-6 389,-10 11-569,9-9 90,-9 9 0,15-10 0,-9-2 0,5 6 0,-7-3 90,0 10-90,-4 0 0,9-4-2060,-9 3 2150,4 1 202,0 1-292,-4 0-184,9 4 274,-9-9-90,9 4 0,-9-1 329,9-3-329,-3 4 0,-1-1 0,-1-3 0,-6 9 90,6-4-180,-4 6 90,4 0 0,-6-1 90,6 1-180,-4-1 90,4 1 0,-6 0 0,6-1-90,-4 1 90,4-1 0,0 1 0,-4-1 0,4 1 0,5-6 0,-8 4 2717,9-4-2717,-12 6 0,6 0 0,-4 5 0,4-4 0,0 4 0,-5-5 0,11-1 90,-10 1-90,9-1 89,-9 1-89,9 0 1133,-9-1-1133,4 6 180,0-4 514,-4 4-694,9-5 180,2-6-180,1 4 212,-1-4-122,4 6-90,-3 0-90,0-1 90,3 6 90,-10-4-90,1 10-90,3-10-90,2 10 90,-4-11 90,7 11 0,-3-10 0,1 10 0,4-5 0,-11 1 0,4 3 0,-3-9-90,10 10 90,-4-5 90,5 1-90,-7 4 0,1-10 90,17 9-90,-8-9-321,9 10 366,-17-5 0,0 1-1625,10 3 1580,-10 0 0,2-1 45,-1 0 0,-1 1-45,16 0-1381,-7-1 0,0 1 1381,6 2 0,8 0-250,-19 0 250,0 5 0,-4-3 106,5 8 29,-5-4 0,0 1-135,6 7 380,-4-6 0,2 1-290,12 9 1055,-7-9-1056,6 13-89,-16-19 281,5 18-281,-3-12-90,8 9-90,-8-6 88,3 6 92,-5-4 0,-1 9-90,12 2-904,-8 1 994,8 4 0,-12-5 1139,1 0-1139,-5 0 0,3 5-90,7 7 0,-8 2 90,-5-21 0,1 1 0,-2 7 0,-2 0 0,8 5-208,-4-5 0,-1 0 118,-4 0 90,11 10 0,-5 1 0,0-4 0,5 8-90,-5-9-868,0 5 868,5 1 90,-5 4 0,6-9 90,0 9-90,-6-11 45,-2-4 0,0 0-45,5 15 0,-5-13 0,1 1 45,1-3 0,-2 1-45,-3-2 0,0 0 0,1 4 0,0 1 0,-3-6 0,-1-1 45,-1 1 0,0 0-45,-1 0 0,1-1 0,14 20 0,-15-20 0,1 0 0,9 21 0,-7-18 0,0 1 0,-3-3 0,1 1 0,5 12 0,0 1 0,-2-12 0,0 1 0,2 9 0,1 3 0,2 0 0,-1-2 0,-3-6 0,0-2 90,4 10 0,0-2-90,-5-13 0,-1-1 0,0 3 0,0 1-631,4 0 0,-1 1 676,-2 1 0,0 2-45,2-1 0,0 0 45,-2 0 0,-1 0-751,1-3 1,-1 0 750,0 4 0,1 2-45,5 9 0,0 0 0,-7-6 0,0 0 0,5 7 0,2 1-30,-6-13 0,0 1 0,0-2 75,2 7 0,1-1-45,-2-5 0,1 1 0,0-1 0,2 2 0,-2-1-90,0 1 0,-1 0 90,2-3 0,0 1 0,0 3 0,0 3 0,-1-5 0,0 2 0,1-1-524,5 4 0,0 1 524,-4-4 0,0 2 0,0-3 90,3-1 0,-1-3-197,1 6 0,0 1 107,-1 1 0,1-1 0,0-2 0,-1 0 45,1 4 0,-1 0-45,-2-4 0,0-1 0,2 3 0,0 0 0,-3-1 0,1 2 30,0-1 0,0 2 0,1-2-30,3 5 0,0 0 0,-4-5 0,0 2 0,0-2 0,3 1 0,-1-2 0,1 2 0,-1-1 45,1 0 0,-1 0-135,3-3 0,1 1 90,-4-1 0,1 3 0,-1-2-45,6 6 0,-1 1-15,-3-7 0,0 2 0,-1 0 60,0-1 0,-1 0 0,0-1-45,6 6 0,-1-1 176,-5-6 0,0 1 0,-1-2-131,2 5 0,-1-1 0,1 3 0,0-1 0,-1-3 0,1-1 0,-1 3 0,1 2-30,-3-8 0,1 1 0,-2-1 30,3 8 0,-1 1 0,-2-6 0,2 2 0,-2-2-45,-2 1 0,0-2 135,2 6 0,0-1-90,-3-7 0,1-1 0,2 5 0,0 1 0,-3-5 0,0 1 0,1-1 0,7 5 0,-1 1 0,-6-6 0,-1 1 0,0-2-45,3-1 0,0 1-30,-3-2 1,-1 2 0,2 4 110,4 6 0,2 7 0,1 1 0,0 0 0,-2-5-66,0 0 0,-1-3 0,0 3 66,0-2 0,2 5 0,-1 1 0,0-4 0,-4-10-255,-1-7 1,-3-5 218,0 3 0,0 0 86,2 0 1,0-1-87,0 3 0,1 2 45,5 4 0,0 1-45,-4-2 0,0 1 0,3 0 0,1 1 0,3 5 0,0 0 0,-7-12 0,1 1 0,8 8 0,1-1 0,-9-12 0,1-2-135,3 3 0,-1 0 45,1-2 0,0 0 0,1 3 0,2 0-45,6 8 0,-1 0 45,-3-6 0,-1 0 0,7 6 1,0 0-1,-8-8 0,0 0 45,5 0 0,1-1 0,-3-2 0,1 0 0,0-1 0,3 1 45,12 5 0,1-1-45,-8-2 0,1-1-45,-6-6 0,1-1 0,1 1 30,1 2 0,0 1 0,-1-1 60,3-1 0,0 0 0,-2-1 0,0 2 0,-1-2 0,4 2 0,-1 0 0</inkml:trace>
  <inkml:trace contextRef="#ctx0" brushRef="#br0" timeOffset="6845">4711 14488 7443,'-6'-12'-1080,"5"5"721,-5-4 359,6 4 449,6-5 91,6-6-270,2 5 180,21-11-450,-13 10 90,14-4-1,-12 6 1,23-1-605,-11 1 560,-11 6 0,3 0-1315,4-1 1,1 1 1179,-9 3 0,1-1 135,10-1 0,2 0-1190,-1 4 0,-1 0 1100,-2-4 0,1-1 45,2 5 0,2 1-841,12-3 0,-1 0 841,-14 3 0,1 0-167,8-1 1,6-2 0,-4 2 166,-3 0 0,-2 0 0,-4 0 0,2-1 0,-2 0 0,4-1 0,-2 0 0,1 3 0,1-1 0,5-4 0,1-1 0,-1 3 0,1-1 0,0-2 0,0 0-45,1 0 1,2-1 44,-5 0 0,2-2 0,-1 2 0,-7 2 0,-2 0 0,3-1-17,7-2 1,1-3 0,1 1-7,-11 4 1,0 0 0,-1 0-1,-1 0 23,1-3 0,-2 1 0,3-1-23,-2 1 1,2 1 0,0-1-1,-2 0 23,1-1 0,-3-2 0,1 1 30,2 0 0,1-1 0,-1 0-60,-2 1 0,1 0 0,-1-1 30,2-1 0,-1 0 0,1 0 0,-1 1 0,-1 1 0,0-1 0,0 0 0,-1-1 0,3-2 0,1 1 0,2-2 0,1-1 0,0 1 0,0-1 0,-1 0 0,1 0 0,0-1 0,1 0 0,0-1 0,0 0 0,-1 1 22,-3 0 1,0 1 0,-1-1-1,-2 1-22,2-3 0,-3 1 0,0 0 0,3 1 0,1 0 0,-1 0 0,-3-1 0,-2 0 0,4-1 22,0 0 1,4 0 0,-1-1-1,-2 1-22,0-1 0,-2 0 0,3-2 30,-4 2 0,5-2 0,1-2 0,1 0 0,-2 1 0,-5 2-30,8-5 0,-4 3 0,2-2 54,-6 4 0,1-2 0,2 0 0,-2 0 0,-1 1-54,1 0 0,-2 1 0,-1 0 0,-1 1 301,2-1 0,-1 1 1,1-1-302,9-5 0,1 0 0,-3 1 129,1 0 1,-2 0-70,0 1 0,2-3 0,-2 1-60,-8 6 0,-2-1 0,2 0 0,1 1 0,2-2 0,0 1 0,-3 0 30,-2 2 0,-3 0 0,1 1 0,4-2 0,-1-1 0,0 1-120,10-7 0,2-2 67,-11 8 1,3-2-1,0 0 1,-2 0 23,1-2 0,-2 1 0,2-1 21,-1 2 1,2 0-1,0 0 1,-3 1-23,-3-1 0,-1 1 0,-1 0 0,0-1 0,1 0 0,0 1-30,-1 1 0,1 0 0,0 0 0,-3-3 0,1 0 0,1-1 0,11-5 0,3-1 0,-4 1 30,-9 5 0,-2 1 0,0-2 0,8-4 0,1-2 0,0-1-30,-1 1 0,-1 0 0,-2 0 90,-6 7 0,-1 0 0,0-1-30,8-5 0,1-1 0,1 0 194,-1 0 0,0 0 0,-1 1-194,-8 7 0,-1 0 0,3-3-30,1-3 0,5-3 0,0-2 0,-1 0 0,-3 5-326,-1-1 1,-3 2 0,2-1 325,3-1 0,2-1 0,0-2 0,-1 2 0,4-7 0,0 2 0,-2 1-231,-6 10 0,0 1 0,0-2 231,6-10 0,-1-2 0,-1 2 59,3-1 0,-3 2-59,-4-1 0,1-1 45,4 1 0,0 0-90,-1-3 0,-1 0 135,0 2 0,0 0-30,-8 12 0,1-1 0,-2 1-60,7-12 0,-1 1 0,2 0 0,1 0 0,-3-1 0,0 1 45,2 0 0,1 0-135,-6 1 0,1-2 120,1 3 0,3-2 0,-2 2-253,3-6 0,-1-1 193,-3 7 0,1-2 0,-1 2 60,-4 8 0,0 1 0,1-1-41,3-8 0,1-3 1,-1 2 10,-5 7 0,-2 0 0,2-1 149,4-5 1,1-1-1,-1 0-119,0-4 0,-1-1 0,-1 3-30,7-2 0,-1 0 0,-3 3 0,0-4 0,0 2 0,0 4 0,1 2 0,-2-1-34,-4 5 0,-2 0 0,2-1 34,5-6 0,1-1 0,-2 1 0,0-4 0,-2 0-45,0 3 0,0 0-45,1 0 0,-1 0 90,-2-1 0,1 1-45,1 1 0,0-2-15,-3 1 0,1-2 0,-2 2 60,4-2 0,0 0 0,-5 4 0,3-3 0,-1 0 0,-1 4-45,4-5 0,-1 1 45,0 3 0,1-2 0,-3 2 397,-1-4 0,-1 3-397,5 2 0,0-1 19,-5-1 0,0-1 71,2 5 0,1 1-45,-1-5 0,1-1-45,0 2 0,-1 1 89,1 0 1,-1-1-45,-2 2 0,0-1-148,1 4 0,1 0 0,-1 0 193,1-7 0,0 0-90,-2 7 0,3-1 0,-1 1 303,0-1 1,0 1 0,0 1-259,2-2 0,1 0 0,5-7 0,2-1 0,-1 0 0,0 1-223,-7 10 0,1 0 223,3-14 0,0 1-45,-6 15 0,0 1-90,-2-2 0,0-1 135,2 3 0,1 1-45,-3-1 0,0 0-45,2 3 0,-1 0 90,-3-2 0,-1 0-45,17-15 0,-15 15 0,0 0 0,1 2 0,0 0 0,2 0 0,1 0 0,-3 0 0,0 1 0,2 2 0,0 1 474,8-20-474,-9 20 0,2-1 1706,12-18-1706,1 0-90,4 5 0,-18 6 0,1 0 0,20-4 90,-12-5 0,-1 1 336,9 4-291,-15 7 0,1-1-90,0 3 0,0 1 225,7-9-90,-4 8 0,-1 0-90,3-3 0,5 4 90,-1-3-90,-4 3 0,10 1-45,-14 5 0,-1-1 135,13 0-90,-10 3 0,-1 1-90,3-2 90,10-5 0,-10 10 0,10-8-1000,-10 9 1000,10-6 0,-4 1 219,5 0-219,-5-1 69,4 6-69,-5-4 180,1 4-180,-6 1 0,0 0 0,10-1 0,12 1 0,-21 3 0,-2 1 0,5 1 0,-2-2 0,2 0 0,20-2 0,-4 3 0,-19 0 0,0-1 0,1 3 0,-2 0-82,15 0 82,-14 0 0,0 0 0,0 0 0,0 0 0,14 5 0,-14-4 0,0 0 0,0 4 0,0 1 0,14 1 0,-14-4 0,0 1 0,15 7 0,-3-5 0,4 7 90,-6-1-90,6 1 90,-5-1-90,10 0 0,-9 1 0,4-1 0,-6 1 90,0 4-90,0-3 0,6 9 0,-4-3 0,-15-11 0,0 1 0,15 14 0,3-5 0,-4 6-45,-17-10 0,0 0 45,18 11 0,-15-11 0,0 0 90,15 16-135,-18-19 0,0 2 45,-2 3 0,0 2-45,13 5 0,0 0 45,-10-4 0,0 1 0,10 6 0,1 0-45,-3 0 0,-1 0 45,-5-7 0,0 1 668,6 9 0,0-1-668,-8-9 0,-1-1 0,-2 4 0,-1 2 0,1-3 0,-1 0 0,1 2 0,0 2 0,2 1 0,0 1 0,-4-3 0,-1 1 0,5 1 0,0 1 0,-5-4 0,-1 1 0,4 3 0,0-1 0,-1-1 0,1-1 0,3 5 0,-1 1 45,-5-3 0,1 0-45,3 3 0,1 0 0,-5 0 0,0 0 0,2 0 0,1 0 0,0 0 0,-1 0 0,1 0 0,-1 0 0,1 0 0,0 0 45,-1 0 0,1 0-45,-1 0 0,1 0-1161,0 3 1,-1 0 1160,1-3 0,-1 1 44,3 4 1,1 1-501,-4-7 1,1 1 0,-1-1 545,6 10 0,-1 0-136,-5-10 0,0 0 0,0 1 46,0 4 0,1 2 0,-2-3 0,0 1 0,1 1 22,-1-4 1,1 3-1,0 0 1,-2-3-23,2 6 0,0 0 0,-1-5 0,2 3 0,-1-3 0,0 1 0,1 1 30,-1-3 0,0 3 0,0-2-91,3 5 1,-1 0 60,-2-5 0,0 1 0,0 1 30,-2-1 0,1 0 0,-2-1-30,5 8 0,0 0 0,-4-10 0,0 1 0,0 1 0,1 2 0,-1 2 0,0-3 0,1 8 0,0-1 0,-1-7 0,0 1 0,-1-1 497,-2 7 1,0-3-498,2-3 0,0-1-194,1 0 0,-1 0 194,-3 6 0,2-1 0,4-4 0,-1 0 0,-3 5 0,-2 0 0,3-3 0,0 0 0,-2 1 0,-1-1 0,0-3 0,1 1 0,-1 4 0,1 0 0,2-4 0,0 1-90,-2 3 0,0 1 90,2-2 0,0-1 0,-2 0 0,-1 0 0,0 0 0,1 0 0,2-4 0,0 2-191,-3 0 1,1 2 0,0-3 190,6 5 0,0 0 0,-6-4 0,-1 2 0,0-2 417,7 3 0,-2-2-417,-4 1 0,0 1 45,5 2 0,0-1-90,-5-4 0,0 1 45,2 0 0,2 3 0,-2-3-51,0 3 0,-1 0 51,0-5 0,0 3 0,-1-1 0,0 0 0,-1 1 0,-1-3 13,3 8 1,0-1-14,-3-6 0,2 2 0,-1-2-45,3 3 0,0-1 90,-2 0 0,0 0-45,2 3 0,1 0 0,-4-5 0,0 0 0,0 2 0,1-1 0,2-2 0,0 0 0,-1-3 0,-1 1 0,2 4 0,0 1 0,0-2 0,0-1 0,-2-1 0,0 3-23,4 1 1,2 6-1,2 0 1,-3-5 22,3 5 0,-1-1-23,-3-5 1,2 5-1,0 0 1,-3-7-98,0 1 1,-2-5 119,-2 1 0,1 0-45,2 1 0,0 1 45,-2 0 0,0 0 0,2-5 0,0 0 0,1 4 0,-1 0 0,-2-5 0,0 0 0,5 3 0,0 0-45,-5 0 0,0 0 45,4 3 0,2-1 0,-3-4 0,-1 0 0,1 5 0,0-2 0,2-6 0,0 0 0,-2 1 0,0 1 0,1-2 0,3 3-191,2 1 1,3 3-1,-2-1 191,0 3 0,0 1 0,0-4 0,2 1 0,-3-3 266,-3-1 0,-1-3-266,3 0 0,1-2 0,-3-2 0,0 0 0,5 2 0,0 0-90,-5-4 0,0-1 90,5 5 0,1 0 450,-4-5 1,2 1-451,1 4 0,1 0-90,-3-5 0,0 0 90,3 5 0,-1 0-45,-5-4 0,0-1-22,5 3 0,0-1 67,-4-2 0,-1-1 0,5 1 0,0-1-45,-2 1 0,0-1 135,0 0 0,0 1-45,13 8 0,1 0 0,-9-9 0,1 0-45,8 8 0,1 0-16,-9-9 1,-1-2 15,-2 3 0,0 1-45,1 0 0,3 0 90,8 7 0,4 1-105,-8-9 0,1-1 0,0 0-229,-2 2 0,1 1 0,0-2 289,1-3 0,1-1 0,-2 0-45,5 4 0,-2-1 123,1-3 1,0-1-79,3 4 0,0 1 0,-2-5 0,0 0 0,5 5 0,0 0 196,-3-4 0,1-1-196,2 2 0,1 0-45,1-3 0,2 1 45,-13-3 0,1 0 0,0 0-279,1-1 0,-1-1 1,1 1 278,5 1 0,0 0 0,0 0-90,0 1 0,0-1 0,1 0 30,3-1 0,0-1 0,1 1 15,-9-2 0,0 1 0,0 0 0,1-1 45,3 0 0,1-1 0,0 0 0,0 0-304,-2 0 0,-1 1 0,0-1 1,1 0 281,5-1 1,1 0 0,0-1 0,-1 1 21,-1 1 0,0 0 0,-1 0 0,1 0 0,4-2 0,-1-1 0,2 0 0,0 0 0,-6 0 0,1 0 0,0-1 0,1 1 0,-1-1 0,1-1 0,1 0 0,-1 0 0,0 0 0,0 0 0</inkml:trace>
  <inkml:trace contextRef="#ctx0" brushRef="#br0" timeOffset="7948">7115 4152 7533,'19'-25'449,"1"-1"1,10-11-90,-18 19-360,-1 7 180,-9 10 0,3-5-180,1 6 90,-5 0-450,5 0 270,-6 0 0,-6 0-180,-6 0 90,-2 0 0,-10-5-3097,11 4 2982,-16-5-2153,3 6 2448,-12 0-977,-4 0 932,7 2 0,-2 2 135,7 1 0,-1 2-45,-13-1 0,-2 2-15,14 2 0,-1 2 0,2 0 239,-4-1 1,0 0-135,-10 6 0,1 2-224,12-1 1,4 0 268,-8 9 1230,2 9-1141,39 5-448,14-12 134,-3-5 0,6-1 334,9-5 0,6-3 0,-1 0-379,1 3 0,2 0 45,-4-4 0,6 1 0,-1 0 0,-4-1 0,3 3 0,-3-1-45,7 2 0,-2 1-135,-12-1 1,-5 0-46,9 14 135,-17-11 0,-1 0-45,3 18 1072,-12 4-1162,0-12 181,-17 0-1,-3-12 359,-22 4 20,7-13 0,-2-1-109,2 1 0,-2 0-61,-6-2 1,-4 0 0,2-1-75,0 1 0,1-2 45,2-1 0,-3-1 0,1 0 30,1-2 0,0 0 0,2-1-629,-7 0 1,1-2 538,7 0 0,-1-1 0,4 0 60,1-2 0,3 0-45,-1 1 0,1 0-854,-17-9 449,7 11 606,6-4 0,7 5 1,-1 0-1</inkml:trace>
  <inkml:trace contextRef="#ctx0" brushRef="#br0" timeOffset="8850">11913 4350 7533,'-13'-45'449,"6"9"-539,2 18 180,5 11-90,0 2-90,5 5-89,8 11 269,1-3-3367,4 21 3251,-6-8-2242,0 15 2268,1 1-1588,-1 7 1633,-6-20 0,1 1-412,-1 0 0,0 0 367,1 3 0,-2-1 223,-1-2 0,-1 1-358,3 20 1,-1 2 223,-1-19 1,-1 1-135,1 14 0,-1 0 90,0-12 0,0-3 1338,-3 12-1383,0 0 630,-6-28 1525,5-8-1525,-10-16-180,4-8 2293,-6-13-2473,1-5-1710,-6-6 1350,4-1 45,5 17 0,0-1 0,0-2 0,0-2-45,3-1 0,-1-3 150,-1 3 0,-1-2 0,2 1-60,2-5 0,2-3 30,-1-1 0,0-5 0,1 4-1332,2 2 0,2 2 1272,0 5 0,1 0 0,0 3-15,1 2 0,1 3-496,14-15 811,-4 11 228,4 12-319,-6 1 1,1 11 906,-1 7-1086,6 7 180,-4 11-537,20 12 267,-12-2 90,-6-8 0,-1 1 33,8 16-213,-4 2 180,-6-15 0,-1 0-436,1-2 0,-1 0 346,-2 3 0,-1 0 90,3 0 0,0-1 0,-2 1 0,-1 0-135,0 0 0,1-1-153,2 1 0,0 0 243,0 3 0,1-1 45,13 13-90,4-4 270,-5-24 2397,-6-6-2577,5-17 270,-11-3-180,5-16 64,0-8-154,-4 0 226,-3 14 0,1 0-226,-2-1 0,0 0 0,2 0 0,0-1 135,1-4 0,-1-1-394,1 1 0,-1-1 304,0-1 0,1 0 0,2 1 0,0 0 45,1 3 0,0 1-45,2 2 0,1 1 0,0 1 0,-1 2 90,1-2 0,0 3 134,18-6-179,-6 8 0,5 12-365,-10 12 365,4 6 90,-5 7-597,-1 12 147,1 0 180,-6 12 0,-1 1 45,-8-17 0,-2 1 0,-1 0 0,0 1 45,2 2 0,0 0 0,0-3 0,0 0-180,-3 3 0,2-1 90,3-4 0,1-1-301,-5 5 1,0 0 165,4-4 1,1-1 89,-2 1 0,0-2-45,14 13 0,1-1-1,0-15-359,5 13 540,-3-19 0,3 9 0,-5-12 0</inkml:trace>
  <inkml:trace contextRef="#ctx0" brushRef="#br0" timeOffset="10665">16884 3818 7533,'-14'-31'0,"-2"5"1259,14-4-1272,-3 5 462,5 0-179,0 6 58,5 1-148,2 11-58,11-4-122,-4 10 180,9 1-900,-9 7 450,4 5 180,-6 0-360,0 6 271,-5-4 89,-2 9-90,-5-3 0,0 5 0,0-1 450,-5 18-252,-2-8 72,-5 14 270,0-10-180,-1-1 90,1 0-181,0 6 91,0-5 0,-1 5-45,9-16 0,1 0-135,-2 14 90,4-13 0,2-2 0,4 0-180,2 3 90,11-16 90,6 5 0,8-5-180,5-6 90,6-2-742,-6-4 0,3-2 742,-7-1 0,3-1 30,9-2 0,7-2 0,-3 1-854,-3-2 0,0 0 824,-3 1 0,4-1 0,-1 0-706,1 1 0,-1 1 1,-1 1 645,-6 2 0,-1 1 0,1-1 15,-3 0 0,2 0 0,0 0 0,0 1-463,0 1 0,0 1 0,0 1 1,-2-1 387,5 0 0,-1 0 0,1 0 46,5-1 1,2 1-1,-3 1 1,-9 2-1,-2 1 1,-1 0-1,14 3 1,0 0-1</inkml:trace>
  <inkml:trace contextRef="#ctx0" brushRef="#br0" timeOffset="11182">13809 3818 7533,'-22'-27'539,"-1"0"1,4 1 0,2 6-270,-1 14-90,11 0-91,-4 12 91,10 6-90,-10 2-180,4 15-90,-6-3 270,1 11-3367,0 6 3178,5-19 1,1 1 98,3 0 0,-1 1 45,-2 20 0,1 2 0,4-16 0,1 1-45,-3 14 0,0 1-180,6-17 0,0-1 90,0 1 0,1 1-45,4 2 0,2-1 135,-1-4 0,1 0-180,1 5 0,3-2 45,3-6 0,2-1 45,-4 0 1,3 0 44,8-1 0,2 0-90,-6-4 0,1-2 45,9 2 0,2-3 0,-3-3 0,2-3 90,3 2 0,2-2 0,4-4 0,1-1 0,2 3 0,-1 0 0</inkml:trace>
  <inkml:trace contextRef="#ctx0" brushRef="#br0" timeOffset="11456">14417 4041 7533,'6'-28'1079,"-5"6"-629,10 22-180,-4 5 0,11 8-3547,1 6 983,6 6 2384,-6 5-575,-2-1 0,1 2 395,-7-7 0,0 1 0,6 11 0,2 0-90,-7-11 0,0-1 90,3 1 0,1 0 0,-3-3 0,0 0 45,2 2 0,0 0 252,0-1 1,0-2-387,12 18 179,-12-18 0,0-1-90,10 6-540,-6-1-867,4-1 1497,-9-5 0,-1 0 0,-8-1 0</inkml:trace>
  <inkml:trace contextRef="#ctx0" brushRef="#br0" timeOffset="11690">14640 4289 7533,'0'-39'3276,"6"9"-2954,1 12-322,0 11-90,4 7 90,-10 7 90,10 11-720,-10 6 450,5 8-3097,-12 5 1975,-6 6 582,-7 1 460,7-19 0,-1 0 170,1-1 0,-1 1-360,-2 3 0,0-1 180,2-4 1,0 0 134,-6 1 0,2 0-225,-4 13 360,-8-5 0,21-7 0,-3-7-455,11-12 455,11 0 0,14-17 0,13-3 0</inkml:trace>
  <inkml:trace contextRef="#ctx0" brushRef="#br0" timeOffset="11964">15111 3669 7533,'-21'-35'1889,"4"8"-1709,23 27 359,1 11-179,11 3-90,1 16-1086,-1-4 1,0 2 815,-4-5 0,-1 2 0,8 9 0,0 3-450,-2 8 1,-1 0 404,-1-5 0,-1 1-719,-5-4 1,-1 2 0,-1 0 538,2 8 0,-4-1-767,-2 3 1,-3 1 901,0-13 0,0 0 0,0-1-180,-1 12 1,-2 1 269,-4-3 0,-3 4 0,-1-4 0,1-13 0,-1-2 0,-2 1 0,-6 10 0,1 0 0,-1-1 0</inkml:trace>
  <inkml:trace contextRef="#ctx0" brushRef="#br0" timeOffset="12562">18719 3532 7533,'-14'-40'449,"3"6"-359,5 27 180,5 2-90,-4 10-90,5 8-90,-6 22 90,-1 0-545,0-5 0,-1 5 1,0-2 499,0-3 0,1 0-15,-1 2 0,-1 2 0,2 1 60,0 13 0,2-1-135,-2-7 0,1 1-831,2 8 0,1 0 831,0-6 0,1-2 45,1-9 0,2 1 0,1 6 0,1 0-315,3-7 1,1-1 179,1 6 0,3 0 45,3-8 0,2-1 0,0 3 0,0-1-405,2-5 1,1-1 494,2-1 0,1-1 0,2-3 0,2-1 0,2-3 0,0 0 0</inkml:trace>
  <inkml:trace contextRef="#ctx0" brushRef="#br0" timeOffset="12845">19127 3781 7533,'0'-40'3238,"0"11"-2519,6 23-719,6 12 90,7 6 90,12 7-1648,-5 1 1,1 2 1287,-3-6 0,0 2 135,9 8 0,1 2-495,2 2 0,-1 0 315,-10-7 1,0 2-286,7 7 0,3 3 1,-4-4 329,-10-10 0,-2-1 45,11 16 0,-2-2-315,-10-10 180,-12 1-90,0 0 495,-6-1 0,-6-10 1,0-3-1</inkml:trace>
  <inkml:trace contextRef="#ctx0" brushRef="#br0" timeOffset="13062">19462 3929 7533,'-32'-32'2968,"7"13"-2608,13 8 0,1 11-181,-1 33 91,-2-2-1072,5-6 1,0 5 621,0 7 0,0 1-1459,-1-10 1,1 1 989,-1 10 0,0 0 424,-1-8 1,-1-1-361,2-2 0,1 0 252,-3 1 0,-1-1 1,-2 0-1,-1-1 1,1-2-1,-1-1 1</inkml:trace>
  <inkml:trace contextRef="#ctx0" brushRef="#br0" timeOffset="13307">19809 3222 7533,'10'-37'1092,"-1"-1"0,2 2 0,2 11-141,6 31-1857,11 12 1041,-8 6 0,-1 6-1772,-3-4 0,-1 2 1637,-1 1 0,1 2 0,-3-1-90,-3 5 1,-2 0-414,7 7 0,-3 2 503,-8-4 0,-2 1 0,3 4 0,-1 2-405,-4 2 0,-2 1-234,0-11 1,0 0 0,-2 0 548,-2 0 0,-1-1 1,-1 0-469,-2 3 1,-1 0 0,-3-1 377,-2-1 0,-3 0 1,-4 1-1,-3-1 0,-3 3 0,-2-1 0,0-1 180,4-5 0,0-2 0,-1 0 0,-3 1 0,1-2 0,-2 0 0,-2 0 0,1-1 0,0-1 0,-1-3 0,1 1 0,-1-1 0,0 1 0</inkml:trace>
  <inkml:trace contextRef="#ctx0" brushRef="#br0" timeOffset="14016">8120 3867 7533,'-40'-19'809,"0"6"-539,20 8-270,1 5 180,-4 5 0,3 8-270,-4 6-978,-1 11 1158,0 2-886,12-9 0,1 2 706,0-2 0,-1 0 90,1 6 0,0 2 0,-1 0 0,1 0 0,2 6 0,0 1 90,-1 2 0,-1 1-45,2 7 0,1 2 45,-1-3 0,0 1-747,4-10 0,0 1 1,0-1 626,3-2 0,1 0 0,1 0-556,-2 3 0,1 0 0,1 0 616,1-3 0,0-1 0,0 0-210,1 2 0,0 0 0,3-1 45,3 10 0,4-2 45,0 2 0,4-1 0,2-13 0,3-1 90,3 0 0,2-2 0,0-3 0,1-2 0,5 1 0,0 0 0</inkml:trace>
  <inkml:trace contextRef="#ctx0" brushRef="#br0" timeOffset="14361">8628 4400 7533,'-12'-26'2338,"5"3"-1798,1 10-1080,12 6 271,1 2-91,22 22 270,-7 3-596,6 10 1,2 5 685,-9-1 0,-1 3-610,0-1 1,1 2 0,-1-2 609,0 6 0,-2 2-90,-4-10 0,0 5 0,-1-1 0,-2-5 45,1 3 0,-1-1 45,1 1 0,0 3 0,-1-4-90,-2-3 0,-1-3 90,6 12-225,-3-14 1,1-2-234,13 1 458,1-1 0,5-13 0,-6-6 0</inkml:trace>
  <inkml:trace contextRef="#ctx0" brushRef="#br0" timeOffset="14561">8752 4797 7533,'-46'3'569,"0"1"1,6 0 0,4 2 419,0 7-1393,10 6 764,1 12-271,7 5 1,2 3-495,7-12 1,1 0-505,-7 20 1,1 0 728,2-2 90,6-18 0,-1 0-1349,-5 17 1439,0 0 0,-1 4 0,1-4 0</inkml:trace>
  <inkml:trace contextRef="#ctx0" brushRef="#br0" timeOffset="14881">9371 3693 7533,'-3'-30'1034,"-1"0"1,4-16-1035,7 41 899,11 5-539,7 11-180,1 8-1819,-8-2 1,0 3 1152,-4 2 1,-2 1 485,4 6 0,-2 2 0,-1 0 0,-1 2-270,1 6 0,-1 2 90,-1 1 0,-3 2 90,-1 2 0,-1 2-539,-4-12 0,0 1 1,-1 0 478,0 2 0,-1 0 0,-1 2-159,0 3 1,-1 2 0,0 0 218,-1 3 0,-1 1 0,-2 0-398,1-13 0,0 1 0,-2-1 0,0 1 430,-2-1 1,0 0-1,0 1 1,-2-1 57,-3 10 0,0 1 0,-2-2 0,1-2 0,-2 0 0,0-1 0,1-8 0,0 0 0,-1 0 0,-1 0 0,1 0 0,-1-1 0,1 1 0,-1-1 0</inkml:trace>
  <inkml:trace contextRef="#ctx0" brushRef="#br0" timeOffset="58451">23379 4053 7533,'-26'0'0,"8"0"180,12 0-90,6 0-1,0 6 271,0-5-90,0 4 270,0-5 269,6 0-629,-5 0-90,10-5 90,-4 4 0,0-5 90,4 1-360,-4-2 90,0 0 90,4-4 90,-4 4-450,0-5 270,4-1-90,-10 1 0,5-1 90,-6 1 0,0-6 0,0 4 0,-6-4 180,-12 6-180,3-1 0,-14 7 90,4 0 90,-1 6-90,-4 0-90,5 11 90,-5-2 179,4 8 1,-5 1-180,6 1 0,6 6 0,1 0 0,6 0 0,5 0-90,1 0-90,6-1 180,6 1-270,1-6-3097,11 5 3342,-4-5-1361,14 0 1116,-7 5-1809,9-10 1989,-5 9 90,-5-4-396,3 6 216,-9 0 1701,4 0-1790,-6 5-1,-5-4 180,-2 4 1210,-5 1-1210,-5 0 0,-2 1-90,-11-2 270,-1-10 0,-11 3-180,3-9 0,-9 4 360,5-11-90,-1-2-180,-4-5 90,10 0 269,-4 0-179,5-5 90,6-2-180,1-11-180,5 4 0,6-9-720,2 9 361,5-10 269,0 5 0,5 0-1439,2 1 719,11 5 360,-4 1 450,4 0 0,0-1 0,1 1 0</inkml:trace>
  <inkml:trace contextRef="#ctx0" brushRef="#br0" timeOffset="58998">23974 4474 7533,'-33'-13'2878,"10"2"-1978,12 5-271,9 5-179,-3-4 180,-1 5-91,5 0-359,7 0-630,2 0 450,10 0-1169,22 0 719,-10 0-734,-1 0 0,1 0 104,9 0 540,-2-6-989,4 4 709,-13-3 1,8-6 0,-11-3 0</inkml:trace>
  <inkml:trace contextRef="#ctx0" brushRef="#br0" timeOffset="59149">23987 4338 7533,'-33'-12'1799,"9"-1"-1080,19 6-89,5-3-180,0 8-91,5-9 271,2 10-180,6-10-90,4 9-270,3-9 89,10 10-401,-4-10 402,5 9-1710,-7-3 901,1 5 449,-5 0 90,3 0 90,-9 0 0,9 5 0,-4 3 0</inkml:trace>
  <inkml:trace contextRef="#ctx0" brushRef="#br0" timeOffset="60406">25797 3322 7533,'12'-45'629,"-5"8"-539,-2 20-90,1 4 0,-5 1-3277,5 0 2753,-1 4 882,-3-2-88,3 3-180,-5-6 90,0 1-557,0-1 467,0 7 90,-11-6-90,8 6 2823,-13-1-2913,9 1 1030,-5 6-1030,-6 0 180,-2 11-90,-4 3 25,4 5-25,-3 10-90,9-8 90,-4 15-90,6 1 90,2-2 0,2 2-135,3-7 0,2 2-767,-6 15 1,1 1 856,7-13 0,1 0 0,-3 7 0,0 1-180,3 0 0,0 1-995,0 2 1,0 2 1084,2 1 0,2 1-15,-2-14 0,0 0 0,1 2 15,0-2 0,2 2 0,0 0 0,-1 1-45,1 2 0,0 0 0,0 1 1,0 1-24,-1 5 1,-1 0-1,0 1 1,1-1 67,-1-6 0,0-1 0,0-1 0,-1-1-15,-3 7 0,-1-3 0,-1-2-764,0 2 1,-1-5 868,-1-10 0,-2-2 315,-17 10-1231,4-16 1051,-16 4-598,10-17 597,-5 4-372,1-10 193,4-1 741,-10-12-1100,-1-19 359,9 4 0,13 7 0,1-2 0,2-9 0</inkml:trace>
  <inkml:trace contextRef="#ctx0" brushRef="#br0" timeOffset="61515">26528 3830 7533,'-12'-33'1619,"0"10"-1349,-6 11-180,4 11 179,-4-4 91,5 10-270,-4 2 90,-8 16-90,-1-2-227,1 10 182,10-12 0,1 3 0,3 2 0,1 3 0,-6 7 0,2 0-1573,6-4 1,2-2 1392,0 0 0,1-2 135,5 11-357,11-5 267,8 9 0,1-23 0,3-3 180,17 11-180,-16-13 0,0-4 0,13-7 90,1 3 0,-1-10-90,-5-2 90,-2-6-90,-11-4 90,5-3 0,-11-4 0,0-7 180,-8 5-2127,-5-10 2037,0 5-90,-5-7 228,-2 1-228,-5 5 0,-6-3 90,-2 3-180,-4-5 135,6 13 0,0 0 673,-1 4 1,-1 0-764,1-2 0,0 1-45,-12-4 90,19 7 69,6 12-69,6 0 3075,6 6-3255,12-5 206,13-8-26,-6 4 0,0-1-45,1-2 0,-1-1 176,-2 1 0,-2-1-131,15-6 270,-6-10-105,-9 3-165,-3-6 450,-13 8 0,-5 0-361,0 16 91,-5-9-90,3 16 0,-9-4 90,5 5-270,-7 5 0,1 2 180,-1 11-180,-5 1-90,5 6 270,-5 5 0,0 7-239,6-6 0,-1 4 194,-3 5 0,0 3-471,4-4 0,-1 2 0,1 2 516,1 0 0,1 1 0,-1 1-580,-1 3 1,0 0 0,1-1 549,3-8 0,1-1 0,1-1-15,-3 12 0,0-1 89,0-5 1,1-2-782,4-8 0,0 0 152,-5 7 1,0-2 433,2 2-1468,-4-5 720,10-28 269,-5-2 540,6-5 0,0-5 0,0-2 0</inkml:trace>
  <inkml:trace contextRef="#ctx0" brushRef="#br0" timeOffset="61789">27061 3781 7533,'0'-49'2248,"0"5"-1978,0 43-180,0-5 0,-6 6 90,5 0-3212,-10 0 3392,4 11-91,-6 9-89,1 6 0,0 10 0,-1-5-426,1 12 380,2-11 1,2 2-1124,4-7 1,0 1 943,-5 8 0,1 0-44,7 8 2067,-10 4-1888,9-4-450,-3 6 270,6-23 0,3 1-990,4 0 1,2 0 0,0-1 0,1-3 809,19 13 270,-5-13 0,5-12 0,2 0 0</inkml:trace>
  <inkml:trace contextRef="#ctx0" brushRef="#br0" timeOffset="62022">27123 4003 7533,'0'-26'3276,"11"8"-2864,-3 13-53,10 5-89,0 0-180,-4 0 90,3 5 0,-4 2-3457,5 6 534,-10 5 2653,9 1 180,-11 11-1168,1-4 809,-1 10 1238,-6 12-1644,-3-22 1,0 1 584,3-1 0,-1-1-900,-10 16 361,10-16 359,-10 0 270,9-6 0,-9 4 0,4-3 0</inkml:trace>
  <inkml:trace contextRef="#ctx0" brushRef="#br0" timeOffset="62227">27321 4065 7533,'-32'0'1079,"8"0"-89,0 0-721,5 6 361,0 1 180,-5 16-271,5 4 1,0 15-1170,6-3 270,8 4-1708,5-17 2068,5-3 0,8-11 0,6 1 0</inkml:trace>
  <inkml:trace contextRef="#ctx0" brushRef="#br0" timeOffset="62495">27482 3669 7533,'-7'-35'3276,"7"2"-2145,7 32 1298,22-4-2069,-12 10 179,17 2-3816,-14 11 3022,4 1 435,1 6 238,-6 5-418,-4-4 0,-1 2-315,-6-2 1,0 1-86,4 6 1,-1 2-276,-6 12 0,-3 0-688,-1-12 0,-2 0 1273,0-2 0,-1 1 1,-2 1-946,-6 14 1,-3-2 539,0-9 0,-1-1 180,0 2 1,-3 0 290,-6-2 0,-1-3 1,7-10-1,-1 0 1,-6 9-1,0 0 1</inkml:trace>
  <inkml:trace contextRef="#ctx0" brushRef="#br0" timeOffset="63081">28313 3756 7533,'0'-46'2698,"6"10"-2248,-5 18-90,5 0-90,-12 5 269,-6-5-719,-19 5 270,4 6-360,-9 2 180,0 10 270,9 2 0,-9 11-180,17 2 180,-5 4-180,10 1 0,2 0 0,1 0 0,10 0 0,-5 5-180,12-4 270,6 10-501,2-5 231,15 7-613,-9-1 613,6-13 0,1 0 45,-10-1 1,2 0 44,8-1 0,-1 0 45,-9-1 0,-2-1-135,15 6-270,1 10 360,-16-4-1252,1-6 1252,-27-3-32,-8-16 212,-7-1-90,-2-3 0,-2-1 180,-7 0-180,8 1 0,-2-1-45,4-4 0,1-1-45,-1-3 0,1-1 90,0 0 0,1 0 132,-11-5 0,13-5 0,4 4 0</inkml:trace>
  <inkml:trace contextRef="#ctx0" brushRef="#br0" timeOffset="63366">28945 3632 7533,'-13'-39'2428,"7"9"-2158,0 18 270,0 0 0,0 11 359,-12 6-539,4 4-180,-3 14-90,-6 13-407,7-9 0,0 3 362,-3 9 0,-1 3-682,-2 2 0,2 0 637,6-5 0,1-2 0,1-6 0,1-2-90,4 20-360,2-5 315,3-15 0,4 2-1297,5-2 0,2 0 1162,-2-3 0,1-1-629,6 0 0,3-3 899,13-2 0,2 9 0,5-10 0</inkml:trace>
  <inkml:trace contextRef="#ctx0" brushRef="#br0" timeOffset="63616">28994 3818 7533,'-1'-14'3276,"19"3"-2774,-2 16-323,19 2 271,-5 17-3727,-2-4 3293,8 11 164,-20-12 0,-2 3 529,0 3 1,-2 1-710,1 0 0,-1 0-540,-2 1 1,-2 0 179,-2 0 0,0-1 360,7 10-270,-6 11 91,4-17-271,-10-9 21,10 2 1,-4-10 0,5-1-1</inkml:trace>
  <inkml:trace contextRef="#ctx0" brushRef="#br0" timeOffset="63802">29242 4016 7533,'-12'6'2069,"5"-5"-1980,-4 10 541,4-4 90,-5 16-450,-6-2 269,4 9-1090,-4-5 910,0 5-1528,-7 8 719,5 0-629,-4-1 1079,7-1 0,3-10 0,-4 4 0</inkml:trace>
  <inkml:trace contextRef="#ctx0" brushRef="#br0" timeOffset="64065">29391 3607 7533,'0'-21'2878,"6"-1"-2428,6 21-270,7-5-3457,6 12 2063,0 1 1753,5 10 981,2 3-1160,5 10 301,-5 2-571,-14-14 0,0 1 89,8 18 1,-1 6-719,-7 1 449,-11-20 0,-2 1-145,-1 3 0,-1 0-125,1 2 0,-2 1 225,-6 1 0,-3 0-810,-4 15 1,-3 1 89,-4-2 1,-3-1 254,3-11 1,-1 0-1,1-1 600,1 6 0,0-4 0,-4-10 0,2-2 0,-1 7 0</inkml:trace>
  <inkml:trace contextRef="#ctx0" brushRef="#br0" timeOffset="64566">30259 4115 7533,'6'-39'2968,"-5"4"-2878,5 15 180,-6-9-90,0 14 0,0-8-180,0 10 179,-11-4 1,3 3-629,-16 1 269,-6 8-90,-9 10-379,12 6 0,-1 2 559,-12 9 135,22-3 0,0 3 45,0-1 0,2 1 180,5 18 89,-4-8 1,2 0-180,12 4 243,2-5 1,3-4-244,10-10 45,8-4 0,3-4-45,5-9-90,17-11-450,-22-3-1410,0-11 1770,0 1 0,-1-7-360,-4 0-453,3-6 723,-9-1-270,4 1 180,-11 3 0,-2-2 135,2 9 0,-1-3-285,-3-11 0,-1-8 1,0 6 67,1 5 0,-1 1 22,-1-3 0,-2-4 0,1 6-1630,0-11 1960,0 3-90,0 33 967,-5 8-787,3 5 481,-3 5-301,5 19-180,0-2-90,-6 19 645,5 7-645,-5-7 89,5-8 1,2 4 0,-1-3-90,0-7 0,0 1 30,3 15 0,1 7 0,0-5 635,0-12 0,1 0-905,5 10 0,2 5 1,0-6-1401,-4-11 1,1-2 559,5 10 1,1-3 989,2 0 0,-3-15 0,4 2 0</inkml:trace>
  <inkml:trace contextRef="#ctx0" brushRef="#br0" timeOffset="65032">30607 3793 7533,'-11'-24'1638,"1"1"0,-6-17 393,16 28-1222,5 5 1,2 1-361,5 6 1,6 0-90,7 11-360,7 9 0,5 11-221,-20-8 1,-2 2 265,1 3 0,-2 1-540,-4 8 1,-1 0-1145,1-7 1,-2-1 1128,-4 1 1,-1 0 104,3 0 1,-1-1-1565,2 8 1564,-4-8 1,1 0-514,7 3 558,-4-6-1529,0-3 1889,3-11 0,-3-4 0,5-3 0</inkml:trace>
  <inkml:trace contextRef="#ctx0" brushRef="#br0" timeOffset="65231">30793 3942 7533,'-14'0'1529,"-3"0"-720,16 0-269,-10 0 989,4 11-899,-5-3-180,-1 15-181,-5-3 631,-6 15-2000,-8-2 875,17-12 1,-2 1-631,-12 10 1,0 1 854,13-11 0,1 0 0,-12 11 0,1-1 0,2 5 0</inkml:trace>
  <inkml:trace contextRef="#ctx0" brushRef="#br0" timeOffset="66181">23267 3595 7533,'-27'-21'719,"-1"-1"-89,21 15-270,1 0 179,-11-4-359,14 10 0,-19-5-180,14 6 180,-10 0 0,6 6-180,5 1 0,1 5-180,6 0 180,6-5-630,12 4 630,-3-10-539,30 5 539,-27-6-90,22 0 90,-26 0-90,4 0 180,-6 0 450,1 0 359,-6 0-629,-19 0 180,-19-6-360,2 0-1260,-6-7 1170,29 7 0,11-6 0,9 5 0</inkml:trace>
  <inkml:trace contextRef="#ctx0" brushRef="#br0" timeOffset="69266">22945 6854 7533,'-16'-29'809,"-1"-1"1,5 5-1,2 3-539,4 4 90,6 6 0,0 0-180,0-1 0,6 6 179,0 2-179,6-1 270,6 5-450,1-5 90,0 12-180,10 12 0,-14 8-200,9 6 65,-12-6 1,-1 0 224,4 4-45,-3-4 0,0 0-135,0 12 45,-6-11 0,1 1 135,5 19-135,-5-17 0,-2-1 135,2 4 90,-1 3-90,-6-23 0,0-2 90,0-16 0,-6-7-270,5-7-90,-5-12 270,6-12-525,0 4 255,0-10-1029,3 19 1,0 1 1029,-2-8 134,4 8 0,1 0-2457,7-8 2502,0 4-89,5 2 179,0 14 90,-4 10-100,4 1 549,0 17-449,-4 3 1991,4 11-1721,0 16-90,-10-12-270,8 18 450,-9-10-180,0-4-180,4 3 89,-9-11 1,3-6 3096,1-1-2800,-5-11-386,5-2 0,-6-5 90,0-11-360,5-3 180,-4-5 0,10-15-180,-9 12-3097,9-14 2892,-4 11 475,5-5-491,0 4 41,12-10 540,-9 10-270,14 1 90,-10 7 270,1 11-180,3 2 0,-9 5 3186,4 11-2551,0 13-635,-5 4 135,-3 0 0,-2 2-2956,-1 6 2866,-1-10 0,-1 1-45,-3 10-90,3 0 180,1-5 0,-5-1-90,5-7-1080,-1 7-809,-4-11 900,10-2 899,-9-13 0,9-5 0,-4 0 0</inkml:trace>
  <inkml:trace contextRef="#ctx0" brushRef="#br0" timeOffset="69565">22995 6507 7533,'0'-12'3276,"0"0"-2774,11-1-502,8 6 89,9-4 1,3 0-1332,-5 6 0,3 1 1362,10-6 0,5-1 0,-4 3-300,-3 3 0,-1 1 150,-1 0 0,2 0 0,-3 1 30,-4 2 0,-3 2 0,-2 4 0,-1 1 0,19 8 0</inkml:trace>
  <inkml:trace contextRef="#ctx0" brushRef="#br0" timeOffset="70150">24706 7015 7533,'-26'7'2069,"-3"-1"-1980,15-6-358,-4 5 269,6-3-90,5 3 360,2-5-181,5 6 91,0-5-360,0 5-89,11-6 269,2 0-540,12 0 270,5 0 270,-3 0 0,8-6 0,-3-1 0</inkml:trace>
  <inkml:trace contextRef="#ctx0" brushRef="#br0" timeOffset="70305">24595 6854 7533,'-47'-12'2698,"12"5"-2158,30 1-90,5 6-1,5 0-269,8-5-3457,6 4 2842,6-5-614,5 6-120,2 0 599,5 0 300,11 0 270,-8 0 0,-13 0 0,0 0 0,17 0 0</inkml:trace>
  <inkml:trace contextRef="#ctx0" brushRef="#br0" timeOffset="70740">26218 5999 7533,'-19'-26'359,"7"-3"-3636,1 10 1074,4-1 2988,0 3-425,-4 4 729,9 6-910,-9-4-179,4 10 810,1-5 539,-11 12-630,9 19 1,2 6-2618,-8 11 1943,7 1 0,3 2 45,4-20 0,0 1 90,0 20 0,0 1-270,0-12 0,0 1-293,2-2 0,0 3 1,0-1 382,-2 10 0,1 0-410,4 1 1,1 1 199,-3-11 0,-1 0 0,0 0 90,2-2 0,0 0 0,1 0 90,-1 3 0,0-1 0,0 0-150,0-2 0,0 1 1,0-1 89,1 2 0,-1 0 0,0-1 0,2 12 0,0-1-90,-2 0 0,-1-1 130,0-8 1,0-2-86,-3-2 0,0-1 90,-3-1 0,0-1-135,1-3 0,-3 0 45,-3-3 0,-2 0 818,-9 12-773,-6-7-90,-16-5 0,6-12 0,-13-1 360,17-12 409,-5-6-589,9-1-450,-3-11 180,11 2 1,2-4 269,-5-14 0,7 10 0,1 0 0,2-13 0</inkml:trace>
  <inkml:trace contextRef="#ctx0" brushRef="#br0" timeOffset="71355">26838 6743 7533,'-6'-46'1349,"-6"5"-180,11 16-809,-10 6-450,10 6 90,-10 8 0,9 5 630,-20 0-450,18 5-90,-23 8 0,24 0 89,-14 16-448,10-8 269,0 15-538,-4-4 718,10 10-450,-4-8 90,5 7 91,0-9-1,5 5-270,2-6 180,5 5-90,6-10 270,2-1-270,10-7 0,2-6 90,5-5 1,0-1-91,0-6 180,-1-6-90,-4-1-90,-7-10 0,4-19 360,-20 7 0,8-18-180,-23 15 0,0-5 180,-12 0 0,-2 0-90,-2 10 0,-2 0-416,6 6 1,0 1 505,-8-8 0,-1 2-90,-10-6 44,18 14 1,1 0 135,-14-2-180,7-3 90,2 10-90,14 6 90,-2 1-90,11 6-90,0 0-90,11 0 270,9 0-90,6 0-90,10 0 90,-5 0 144,6-5-144,0 4 0,0-10 0,0 4-90,0-5 450,6-12-360,-15 9 450,6-14-270,-26 15 89,9-9-269,-16 3 270,5 1 0,-6-4-180,-6 3 0,-1 1 180,-5 1 1028,5 11-939,-9-4-359,7 10 180,-9-4-90,0 21-90,5-1-2080,-5 21 2259,5-10-89,7 15 0,-6-2 0,6 11 45,0-26 0,-1 1 0,1 3 0,0-1-90,0 1 0,-1 1 45,1 4 0,0 1-135,0 5 0,0 2 135,0-4 0,0 3 0,0-1-45,-1 9 0,0-1-195,3-11 0,0 1 0,0-3 105,-2 1 0,1-2 0,5-2 0,-1 0-405,-4 14 270,-1-3 90,5-18-1051,-5-4 331,6-3 360,0-4 91,-5-1 359,3-5 0,-3-1 0,5-6 0</inkml:trace>
  <inkml:trace contextRef="#ctx0" brushRef="#br0" timeOffset="71701">27507 6458 7533,'-12'-14'989,"5"3"-359,-4 11-270,9 0 89,-9 0-89,10 0-90,-10 11-90,4-3 270,-5 16-181,-1-5 91,1 11-613,5 2 253,-10 10-631,15 3 721,-6-18 0,-1 0-180,5-1 0,1 0 90,0 4 0,-1 0 0,1-4 0,1-1 90,1 5 0,2 1-360,-1-6 0,0 1 180,2 1 0,1 1 0,4 16 90,11-1-1169,1-12 629,6 5 180,6-15 360,-5 8 0,10-16 0,-5 5 0</inkml:trace>
  <inkml:trace contextRef="#ctx0" brushRef="#br0" timeOffset="71938">27594 6805 7533,'0'-19'1169,"0"6"-449,5 2-271,2 10 1,6-5-180,-1 6 90,6 0 0,-4 0-91,4 6-89,0 0 0,-5 7-630,5 5 360,-5 1 90,-1 6 0,-5 0-449,-1 5 269,-6-4 180,0 10-90,0-10-360,0 10 270,0-10 90,0-1-1079,-6-1 539,5-11 630,-5 5 0,6-6 0,0 0 0</inkml:trace>
  <inkml:trace contextRef="#ctx0" brushRef="#br0" timeOffset="72098">27755 6892 7533,'-26'0'989,"3"5"-359,16 2-180,-4 5-91,4 6-359,-6-4 0,1 9 180,0-3-270,-1 4 360,6 1-90,-4 6-180,10-5 0,-10 4 0,4-6 0</inkml:trace>
  <inkml:trace contextRef="#ctx0" brushRef="#br0" timeOffset="72348">27978 6445 7533,'-12'-19'3148,"5"7"-2878,2 0-180,5 11 90,0-4-180,5 5 0,2 0 1799,5 0-810,1 5-359,5 8-3663,-5 6 3663,11 6-2538,-10 0 2267,4 5-1984,0 1 1355,-5 7-947,5 4-132,-11 2 1079,-4-17 0,0 1 535,-3 0 0,0 1-310,0 4 0,0 1-1125,-2 1 1,-2-1 494,-1 1 1,-2-1 314,-2 0 0,-2 0 360,-1-3 0,0 0 0,-1-3 0,1 0 0,-1-1 0,1 1 0</inkml:trace>
  <inkml:trace contextRef="#ctx0" brushRef="#br0" timeOffset="73557">28536 6594 7533,'-6'-19'1259,"0"1"-899,6 11-180,0 2 0,0-1 809,0 5-359,0-10-181,0 9 631,0-4-630,0 6 179,0 0-359,0 6-90,6 1 0,-5 11-3457,4 1 3162,1 6-988,-5 0 1283,5 5-1198,-1 2 1018,-3 5-507,3-5 417,1 3 90,-5-3 0,5 5-90,-1-5-540,-3-2 271,3-5 179,-5-6 687,0 5-957,0-10 180,0-2 0,0-7 691,0-5-781,0-11 0,0 3 91,0-21-1418,-5 8 1507,-2-14 0,0 3 2255,-4-11-2075,9-1 0,-9 0-180,5-4 276,-1 10-96,1-11 0,6 11-90,0-11 270,0 11-90,0 1 0,0 12-171,0 7 171,0 6-1,6 5-89,-5 1 3108,10 6-2928,-4 6-90,5 6 0,1 2-90,-1 10 90,6 0-2507,-4 2 2417,4 10 0,-6-4 0,6 5 90,-4 0 90,9 0 0,-9 1-90,4-1 90,-6 0-90,1-5 0,5 3 458,-5-14-638,5 2 180,-11-10-90,4-6 180,-9-2 124,9-5-214,-10-5 0,5-2-270,-6-11-2290,0-7 2380,0-1 180,0-10 1627,0 5-1807,0-6 180,0-1-180,0 1 90,0 0 0,0 0 0,0-1-360,0 1 90,5 0 91,-3 5-1,8 2 180,-3 11-90,0 6 0,4 8 360,-4 5-180,5 0 89,0 5-269,0 8 630,1 6-270,-1 11-90,-2-6 0,-2 1-146,0 16 11,1-11 0,-1-1 225,-1 10 89,5 3-89,-5 1 28,4-4-298,-4 9 180,5-10 0,1 0 0,-6-3-188,4-8 188,-4-3-90,5-6 90,0-5-90,-5-6 0,4-2-90,-4-5 0,11-5 0,1-3 0</inkml:trace>
  <inkml:trace contextRef="#ctx0" brushRef="#br0" timeOffset="73808">29677 6371 7533,'-7'-25'1529,"-4"11"-630,9-2-359,-3 14-270,-1-9-90,5 10 0,-10-5 0,4 12 629,-5 1-269,-6 11-180,-2 1 89,1 6-3726,-4 5 2843,3 7 523,8-15 1,0 1 136,-1 1 0,1 1-181,-1 2 0,1 1 45,2-3 0,1 1 0,-4 4 0,2 0-270,7-1 0,0-1 180,-5 0 0,1 0 45,7 3 0,1-1-630,-3-1 1,0-1 314,5-3 0,2 1 0,8 22-2158,2-11 1078,15-5 1350,-8-2 0,15-5 0,-5-1 0</inkml:trace>
  <inkml:trace contextRef="#ctx0" brushRef="#br0" timeOffset="74065">29615 6532 7533,'0'-20'2698,"5"3"-2068,2 17 1079,27 5-1080,-10 2-269,17 11 0,-16 1-270,0 6-90,0 0-960,-6 5 960,4 13 0,-9-3 0,-4-16 0,-2 0 0,-1 13 0,4-5 180,-10 4 0,10-10-720,-9 4 90,9 0 360,-4-9-1709,0 3 900,4-12 269,-5-5-78,7-2 0,-1-5 0,1 0 0</inkml:trace>
  <inkml:trace contextRef="#ctx0" brushRef="#br0" timeOffset="74231">29900 6805 7533,'-33'0'2248,"4"0"-1798,22 0 270,-4 5-271,4-3-89,-5 9 360,-6 7-360,4-4-180,-4 10-3457,6-6 2122,-1 1 868,1 6 287,-1-6 0,1 5-1979,5-5 1979,2 1 0,-1 3 0,-1-4 0</inkml:trace>
  <inkml:trace contextRef="#ctx0" brushRef="#br0" timeOffset="74514">30073 6321 7533,'-6'-34'3276,"0"1"-1785,6 31-1131,0-9 0,0 10 719,0-4-449,0 10-181,0 2 361,11 22-630,-3-7-322,16 19 322,-10-9-2170,9 11 1900,-4 1 180,-6-22 0,-1 0-225,-2 2 0,-1 0 135,15 20 45,-17-17 0,0 1-540,2 0 0,-1 1 315,-1 4 0,-1 1 45,-2-2 1,-1-1 89,0 4 0,-1-2-945,-3-5 1,-3 0 494,-1 3 0,-3-1 90,-1-4 1,-1-1 179,-2 3 0,-1-1-1484,-12 12 1709,-5-4 0,-2-10 0,-5 0 0</inkml:trace>
  <inkml:trace contextRef="#ctx0" brushRef="#br0" timeOffset="75214">30731 6854 7533,'0'-6'2518,"0"-5"-1169,0 9-629,0-4-450,5 1 0,2 4-90,0-10 90,4 4-91,-4 0 1,5-4 0,-5 4-809,4-6 359,-4 1 270,6 0-90,-7-6-900,5 4 451,-9-9 449,3 9 90,-5-10-450,0 5-180,0 0 271,0 1-271,-11 5 90,3 1 270,-10 5 0,0 2 91,4 10-1,-9 2 360,4 11-180,-6 1-204,6 12 114,-5-5 1529,10 10-720,5-9 1,1 0-180,1 10-374,2-5 1,4-1 283,7-9-91,6 7-89,7-22 90,6-2-3123,0-5 2943,0 0-525,5-11-15,-4-3 315,-2-5 0,-1-3 45,6-12-405,-8 11 1,-2-2 134,-5-6 0,-3-3-180,0-4 1,-3-1-757,0 0 1,-3-1 1025,-2-2 0,-1 1-90,-1 15 0,-2 2-73,-1-4 1,-1 0 207,0 3 0,-1 1-45,-8-20 0,5 1 1839,-4 12-1839,4 11 270,-6 4-90,7 14-90,-6-3 945,6 22-585,-6-2-180,0 20 0,5-3 3186,-4 5-2895,9 6 11,-3-5-32,5 11-1051,0-5 961,0 0 180,0 4-91,0-4-179,0 6 90,5-6-135,-2-17 0,1-1 135,9 14-180,-7-13 0,0 0 90,6 11-270,5 0 90,-3-8 180,4-5-1,0 0-1258,-4-12 629,4-2 180,-6-11 115,6 0 1,1-5 0,6-2 0</inkml:trace>
  <inkml:trace contextRef="#ctx0" brushRef="#br0" timeOffset="75472">31226 6346 7533,'0'-7'2518,"0"-4"-1978,0 10-180,5-5 0,2 6 1169,11 6-810,-4 1 0,5 8 1,2 4-450,2 5-269,-2-4 0,0 1 178,-2 4-358,4 5 179,-9 1 0,4 7-270,-11-1 180,4 0 90,-10 0 180,5 6-900,-6-16 1,0 1-2558,0 19 1481,0 1 897,0-18 111,0-5 339,0 0-1081,0-11 1530,0 2 0,5-9 0,2 5 0</inkml:trace>
  <inkml:trace contextRef="#ctx0" brushRef="#br0" timeOffset="75655">31524 6606 7533,'-27'-12'3276,"4"5"-1515,16 2-1491,-4 10 359,4 2 181,-11 11-540,-1 1 449,0 6-359,4-5 0,1 1-946,-2 14 256,4-7 0,-3 6 1,3-4-1310,3-6 1,1 0 442,-7 20 0,1-1 1196,2-4 0,-1 9 0,1-4 0</inkml:trace>
  <inkml:trace contextRef="#ctx0" brushRef="#br0" timeOffset="77266">23305 8676 7533,'0'-7'719,"0"-4"-449,0 10-180,0-5 270,0 1-90,-6 4-180,5-5 90,-5 6 269,6 0 631,0 0-900,0 6-180,0 6 269,0 2-89,-5 15-3392,3-3 3212,-3 11 180,-1 0-362,5 6 317,-4-19 0,-1 2-270,2 1 0,1 2 135,0 2 0,-1 0-311,-1 2 0,-1 1 131,3 12 1,-1-1-838,-2-7 1,0-1 971,-1 3 0,1-2-45,3-9 0,0-4 2000,-3 8-1820,6 3 415,0-17-505,0-1 0,6-11 0,0-2 180,7-5 0,-1 0-90,1-5 0,5-2 90,1-5 179,17-6-179,-9 4-245,15-10-114,-11 11 89,6 0-720,-5 2 360,4 4-629,7-5 629,-3 5 90,2 2 91,-11 5-721,-6 0 3238,10 0-2248,-13 5 0,13 2 0,-16 6 0</inkml:trace>
  <inkml:trace contextRef="#ctx0" brushRef="#br0" timeOffset="77910">23230 8441 7533,'-20'-19'1799,"-2"6"-5076,20 2 2332,-3 10 2534,5-5-1229,5 6 1039,13 0-1129,8 0 0,18 0 0,5 0-1629,-19 0 0,2 0 1329,4 0 0,5-1 0,-1 2 30,-3 0 0,-1 1 0,0 1 0,8 0 0,1 0 0,-7 2 0,0-1 0,-1 0 0</inkml:trace>
  <inkml:trace contextRef="#ctx0" brushRef="#br0" timeOffset="78361">24966 9246 7533,'-20'-7'3276,"2"-3"-1785,6 3-951,5 0-181,7-4-179,7 4-360,11 0 270,1-4 0,6 10-1889,0-10 900,0 9 539,-1-9 360,1 10 0,6-10 0,0 4 0</inkml:trace>
  <inkml:trace contextRef="#ctx0" brushRef="#br0" timeOffset="78505">24916 9061 7533,'-20'-7'1529,"-2"-5"-630,21 11-359,-5-4-180,6 5 179,11-6-359,3 5 0,10-5-450,17 6 270,-6 0-1639,-9-2 1,2-1 1407,10 1 0,10-3 0,-4 5 0</inkml:trace>
  <inkml:trace contextRef="#ctx0" brushRef="#br0" timeOffset="78921">26417 8441 7533,'-26'-39'0,"2"9"0,12 7 1079,5 9-449,-4-4 179,-2 0-359,0 10-270,-5-9 450,5 16-451,1-5 1,5 6 180,-4 6-180,4 1 90,0 5 90,2 6-1,-1 12-179,5 3-259,-5 10 439,6 0-921,0 1 471,0 5-90,2 0 1,2 2 134,-1-16 0,1 3-725,-1 3 1,0 9 0,0 1 0,0-4 619,0 0 0,-1-3 0,0 3 6,-1-8 0,1 3 0,-1 1 0,0 0 0,-1-3-379,1-1 1,0-1 0,-2-1 0,0 0 342,-1 10 0,-3-2 1,1-2-17,3 3 0,-6-4 16,-14-1 0,-3-5 180,-1-2-90,-13-14 1,-4-5-1,3-8-720,-1-9 1,-1-2 359,0-4 450,13-3 0,2-1 0,-6-13 0,2-7 0</inkml:trace>
  <inkml:trace contextRef="#ctx0" brushRef="#br0" timeOffset="80005">26876 8850 7533,'-20'-33'1169,"8"4"-989,6 16 450,6 6-271,0-3 181,-5 8-180,4-3 0,-11 5-540,6 5 180,-7 8 0,6 6-180,-4 22 0,10-6-353,-10 13 398,9-18 0,2-1-571,0 14 751,0-14 0,2 1-405,8-2 1,2-2 179,3 10 90,1-12 0,4-2-3187,22 3 2883,-2-6 394,8-6-1057,-5-13 967,-10-7 90,-3-11 0,-12-7 0,-11-1-90,-2-4 153,-5-1-153,-10 8 0,-2-2 270,-4-16-225,-1 14 0,-2 0 45,-4 2 0,-1 2 112,4 3 1,-1 0 36,-3-1 1,-3-2 0,1 2 165,-4-3 0,1 1-45,-6-4 0,3-1 1070,11 9 0,3 1-1160,-5-7-720,34 13 450,4 1 270,21 10-630,-5-10 270,12 4 621,-5 0-441,10-4-180,-10 4 0,5 0 180,-6-4-180,-5 4-2514,4-5 2874,-15-1 731,2 1-731,-16 0 449,-2 5-172,-10 1-97,-7 6-90,-2 0 762,-15 0-942,8 6-90,-9 1 180,11 5 0,-5 6-90,10 1 0,-9 6 90,9 5 0,0-4 0,0 2 1069,6-4 0,1 0-1204,-5 12 0,1 0-45,1-8 0,2 0 45,1 6 0,0 5-113,0-4 1,-1 5 0,1 1-1,0-4-550,1-3 0,1-3 0,1 4 460,-1 12 1,0 7-1,1-2 1,0-9 22,0-11 0,2-2-620,3 5 1,1 2 0,1-7 484,4-7 0,5 5-3007,1-22 3244,-1-6 1,6-11-1,1-3 1</inkml:trace>
  <inkml:trace contextRef="#ctx0" brushRef="#br0" timeOffset="80332">27544 8528 7533,'-7'-7'1529,"-4"1"-1439,10 6 0,-10 0 809,-7 17-449,3-2 179,-6 19 1,2 6-1502,2 7 962,9-13 0,-2 7 0,1 1 0,2-5-1537,2 0 0,2-1 1387,-1 9 0,-1 4 0,3-4-255,1-2 0,2-4 111,0-4 0,3 1-606,5-2 1,4 1 0,0-4 629,-2-8 0,2-1 180,10 12 0,1-5 0,1-10 0,0-1 0</inkml:trace>
  <inkml:trace contextRef="#ctx0" brushRef="#br0" timeOffset="80578">27606 8936 7533,'0'-33'2248,"0"-1"-1798,0 26 90,11-9-360,-2 16 629,9-10-269,-6 10 180,17 1-720,-7 6-90,8 7 359,-6 5-89,-11 1-719,5 6 359,-5 0-180,-1 5 270,1 13-1913,-7-3 1643,0 2 180,-6-11-336,5-7 336,-3 1-360,3 0 0,-5-1 270,6-4-899,-5-8 1169,16-6 0,-9-6 0,10 0 0</inkml:trace>
  <inkml:trace contextRef="#ctx0" brushRef="#br0" timeOffset="80755">27867 9023 7533,'-20'7'899,"8"4"1,-4-4-541,13 11-179,-14-4 0,10 4 0,-5 0 90,0 1 180,-1 6-3727,1 0 3022,-1-1-285,1 1 1139,0 0-599,-1 5-1529,1-4 719,5-1 810,-4 4 0,9-8 0,-3 9 0</inkml:trace>
  <inkml:trace contextRef="#ctx0" brushRef="#br0" timeOffset="81020">28053 8651 7533,'-7'-33'3276,"1"5"-2235,6 21-681,6-4 0,1 9 0,11-3 449,1 5 1,11 16-451,2 0-1154,-5 13 0,0 5 705,-9-15 0,0 0 135,3 16 0,-1 0 0,-7-12 0,-3-1-405,-5 2 0,-1 1 225,4 3 0,0-1 90,-6-2 0,-2 1 0,3 6 1,-1 2-1049,-7 3 1,-4 2 0,1-2 751,0 1 1,-1 0 213,0-3 1,-1 2 0,-1-4 0,-1-8-1,1-2 1,-9 21 0</inkml:trace>
  <inkml:trace contextRef="#ctx0" brushRef="#br0" timeOffset="81732">28932 8825 7533,'-27'-40'2878,"6"11"-2068,21 24-631,0 5 1,0 5 540,0 13-360,0 8 0,5 6-181,2-2 91,5 1-1819,0 0 1729,-5 1-270,9 15 90,-7-13 270,3 9-900,-1-2 630,-4-19-269,0 7-97,-2-16 276,-5-7 90,0 0-90,0-6 0,-5-17 0,-2 2-495,-9-17 1,-2-5 1369,0-2-905,2 3 0,-3-6 0,3 5 75,7 10 0,2 0-45,-3-11 0,-1-7 0,3 7-90,1-9 45,3 6 0,3 3 315,6 15 128,2 0-38,22 23-180,-7 13-45,-2 0 0,1 4-207,5 16 72,-2 10-925,-6-16 0,-1-1 1015,5 16 0,-8-16 0,2 1 98,5 6 0,-2-1-98,-1 12 0,-1-14 0,1-1 90,0 7-90,-10-15-450,8-3 790,-9-18 19,0-18-179,-1-3 2030,-6-9-2165,0 1 0,0 0 224,0-10-1,0-8 0,0-3-223,-1 18 0,2 2-180,1-14 0,1 2-135,4-3 0,5 10 90,1 23 0,-6 5 360,9 13-180,-7 7-90,3 12 315,-1 5 0,0 3-639,-3-5 1,-1 1 503,3 8 0,-1 0 0,0-6 0,-1-3 90,-1 11 314,4-12 1,1 0-225,3 13 0,9 2 180,-6-6-270,-4-15-990,4-3-1798,-1-13 2168,-3-5 440,4-11 0,-11-8 0,-1-13 0</inkml:trace>
  <inkml:trace contextRef="#ctx0" brushRef="#br0" timeOffset="83490">29106 8478 7533,'-12'-19'2069,"5"1"-1620,1 5-89,6 1 270,0 5-181,-5-4-89,3 10-180,-3-5 1799,5 1-1619,0 3 90,0 8-271,0 7 271,5 24-360,-3-10 90,3 14 180,1 7-969,-5-6 744,2-13 0,0 1-45,-3-2 0,0-1-90,0-1 0,0 0 0,0 2 0,0 0 0,0 2 0,0-1 0,0 12 180,0 7-270,0-12 180,0-15 0,5 2-180,-3-16 90,9-1 90,-5-6-540,7-6 270,5-1-180,-4-5-90,14-6 360,-7 10 339,15-9-878,1 5 179,-4 3-235,9-2 55,0 6 810,-2 4-180,3-5-270,-2 6 360,-19 0-90,13 0 360,-16 6-270,0-5 0,-1 4 90,0 1-180,-9-5 0,2 5 270,-11-6 629,0 0-809,-6 0 236,-1 0-237,-5 0-178,-1 0 178,-5-6-89,-1 5 90,-6-5-90,6 6 90,-15-5-90,12 4 90,-9-5-90,-3 6-180,12 0 270,-14 0-270,-5 6-481,12 0 661,-13 1 89,1 4-89,12-4 0,-7 0 360,7 4-360,14-4 0,-8 0 270,16-2-270,-4-5 0,9 0 90,-3 0 450,5 0-540,0 0 1022,0-5-573,5-13-539,2-3 0,0-4 270,4-9-450,-9 6 180,9-9 90,-11 11 0,1 0-788,10-10 653,-10 10 0,-1-1 0,3 0 0,0 0-45,-3-20-89,0-3-91,0 4 180,0 23 0,0-5 180,0 15 90,0 6-180,0 2 0,0 5 0,0 5 90,0-3 0,0 9-90,0-4 429,0 5-159,0 6-270,-6-4 180,5 4 0,-10 5 180,10-2-91,-10 14 1,4 8 90,0-8-359,-4 11 268,7-16 1,1 0-1054,-10 14 919,9-10 0,2 2 90,-2-5 0,2-1-90,2-3 0,0-1 0,-1 2 0,2-1 0,4 1 0,1-3-135,2-2 180,16 17-90,6-26 0,3-2 90,4-6-585,-8-5 0,0-2 315,8-5 135,-5 4 0,1-3-1439,-5-3 0,-1-1 854,20-5 405,-20 5 1,0 0-2835,21-4 3059,-13 1 0,6 0 0,-16-1 0</inkml:trace>
  <inkml:trace contextRef="#ctx0" brushRef="#br0" timeOffset="83965">30247 8329 7533,'0'-40'989,"0"11"-719,0 18 360,0 10-361,-5-4 361,-8 16-450,-1 8-3392,-4 7 3752,6 10-2449,-6 1 2179,4 7-399,3-20 0,-1 2 129,-1 14 0,1 2-276,2-10 0,-1 0 366,-1 14 0,1 3-270,7-4 0,1 0 135,0-5 1,1 0 133,0 3 1,4 0-270,3-6 1,1-3 89,2 13-315,0-22 0,2-2 1689,8 8-1554,1-6-75,0-6-105,5-1 450,1-6 0,1-5 0,4-2 0</inkml:trace>
  <inkml:trace contextRef="#ctx0" brushRef="#br0" timeOffset="84260">30334 8689 7533,'0'-7'2878,"-6"1"-2158,5 1-91,-4-2-449,5 0 270,0 1-90,5 6 0,2 0-181,5 0-448,1 6 269,5 1 0,-5 11-3277,11-4 3162,-5 9 115,6-4-39,0 6 218,-6 5-964,4-3 335,-9 8-418,10-9-212,-11 10 451,5-10 179,-5 5-1259,-1-7 1709,-5-4 0,4 3 0,-4-3 0</inkml:trace>
  <inkml:trace contextRef="#ctx0" brushRef="#br0" timeOffset="84439">30607 8800 7533,'-13'-14'1259,"6"3"-989,2 11 0,5 0-90,-6 0-1,5 6 361,-10 1 90,4 16-270,-5-2 179,-6 20-359,4-13-1332,-4 8 702,6-6 270,-12 7 180,9 1 0,-8 0 0,10-8 0</inkml:trace>
  <inkml:trace contextRef="#ctx0" brushRef="#br0" timeOffset="84698">30768 8367 7533,'0'-27'2698,"0"10"-2338,0 11-180,6 6 1259,6 6-719,2 6-271,9 7-89,-4 11-180,6-3-1067,-1 14 1067,1-8-315,-7 1 0,0 2-334,-7-11 1,0 0 558,4 12 0,-1 3-225,-7 2 0,-2 0 135,-1-8 0,-1 1 90,-2 12 0,-2 1-900,-2-16 1,-1-1 359,-1 3 0,-2-1 225,-2-4 1,0-1-946,2 0 1,0-1 1169,-4-2 0,-2 0 0,2 0 0,-2-1 0,-3 1 0,0 0 0</inkml:trace>
  <inkml:trace contextRef="#ctx0" brushRef="#br0" timeOffset="85188">31561 8900 7533,'19'-27'1169,"-7"9"-1439,-6 7 0,-6 4 630,0-5-180,0 0-90,-11-1 0,3 6-90,-16 2-90,5 5 90,-11 0 0,3 0-90,-8 5 90,8 2-430,-8 11 609,8 1-343,-3 6 74,5 6 719,0 0-314,15-7 0,1 0-135,-3 11 449,6 6 1,12-5-360,1-14 360,11 7-271,1-17 1,6-5-180,5-1 0,-4-6 90,4-6-90,-5-6-450,0-7 270,0-6 0,0-6-180,0-6 270,-6-1-511,-10 14 0,0 0 601,3-21-540,-5 22 0,-1-3 120,-3-7 0,-1-4 1,-1 2-889,2 1 1,0-1 947,-2-1 0,-2-4 0,1 5 0,0 5 0,0 3-270,0-3 1,0-1 179,0 6 0,0 0-90,5-25 1,-3 13 538,3 12 103,1 7-372,-5 11 1048,5 2-868,-6 5 606,0 5-696,0 8 269,0 6-89,0 6-180,0 5 90,0 2 1338,0 10-1158,0 3-1187,0 4 1727,0 1-585,-1-23 0,2 1-45,1-3-1,1 1 1,-2 1 0,0 1 135,4 0 0,1-1-90,-3-2 0,1 1-1,1 4 1,2 1-315,-1-6 1,0 0 89,3 3 0,0-1 89,5 17 91,4-6-1709,-6-8 900,1-5 269,-1-11 203,1-3 157,-1-11 0,0 0 0,1 0 0</inkml:trace>
  <inkml:trace contextRef="#ctx0" brushRef="#br0" timeOffset="85438">31945 8441 7533,'13'-26'2698,"-1"8"-1259,6 12-629,1 6-270,6 6 89,5 0-754,-3 7 485,8 5-90,-8 1 180,3 6-1511,-5 5 1421,5 2-540,-9 5 180,2 0 0,-11 0 180,1 1-540,-6-1 180,4 5 180,-10-3 90,5 4-1259,-6-12 719,0 5 0,0-10-1799,0 5 990,0-12 999,0-1 260,0-11 0,0 4 0,0-4 0</inkml:trace>
  <inkml:trace contextRef="#ctx0" brushRef="#br0" timeOffset="85622">32317 8577 7533,'-12'-7'2608,"5"2"-1708,-4 10-361,10 2-179,-10 6 630,4 5-1,-17 12-539,9 3-708,1-12 0,-1 1 438,0 7 0,0 1-1456,1-6 0,0 0 916,-6 8 1,-1 2 179,-1 2 0,1 0 9,4-6 1,0 0-1,-2 4 1,2 0 0,8-10-1,0 0 1</inkml:trace>
  <inkml:trace contextRef="#ctx0" brushRef="#br0" timeOffset="86572">25970 10163 7533,'-7'-19'1259,"2"6"-539,5 2-271,0 10 271,0-4-270,0-1 179,0 4-629,5-3 90,2 5 180,11 0-270,-4 0 180,9 0 90,-9 5-360,10 2-3187,-5 6 3432,6 5 25,5 1-331,-4 6 151,4-1 90,-5 7-675,-4-10 0,0 0-1903,8 19 2443,-9-18 0,1-1-2204,4 9 1958,-6-5 0,4 0 0,-3 0 0</inkml:trace>
  <inkml:trace contextRef="#ctx0" brushRef="#br0" timeOffset="86732">26305 10163 7533,'-40'7'90,"0"9"0,21-8-270,-2 13 0,0 4-90,-7 5 6,1-1 0,1 1 1,-1 9-1,9-18 1,0 1-1</inkml:trace>
  <inkml:trace contextRef="#ctx0" brushRef="#br0" timeOffset="87586">25970 7635 7533,'-20'0'180,"3"0"-180,11 0 179,5 0 91,-10 0-90,10 0 360,-5 0-180,6 0 629,0 0-449,11 0-450,-8 0 90,19 6 269,-3 6-718,2 2 179,8 9-720,1 2 450,-2 1-92,8 4 362,-12-11-449,1 5-2738,6-5 2742,-5 1 265,4 3-977,-5-9 528,-6 10 719,-1-16 0,-6 8 0,1-9 0</inkml:trace>
  <inkml:trace contextRef="#ctx0" brushRef="#br0" timeOffset="87750">26181 7796 7533,'-14'-27'1349,"3"-1"-1169,11 27-270,-5 1 270,3 7-180,-9 5-90,4 6 270,-5 1-90,0 12-180,-1-5 90,1 10 0,-1-10 90,1 9-1382,0-3 842,-6 5 450,4 1 0,-9-1 0,3 0 0</inkml:trace>
  <inkml:trace contextRef="#ctx0" brushRef="#br0" timeOffset="88520">25251 4958 8522,'-7'0'810,"1"0"-810,6 0 90,6 0 0,12 5 0,3-3-270,9 9 180,-5-4 0,5 5 0,2 1-360,5-1-167,-10 2 1,0 1 346,14 7 0,-14-5 0,0 1 0,4 7-360,5 0 271,-10 6-1,10-5 0,-10 4-270,-1-11-251,-1 5 1,-5-5-1,6 6 1</inkml:trace>
  <inkml:trace contextRef="#ctx0" brushRef="#br0" timeOffset="88682">25697 5094 7533,'-27'-28'1619,"-1"12"-2069,27 29 180,-10 6-3007,4 11 264,-5-4 2698,-2 2 1,-1 2 160,1-6 0,0 0 0,-9 12 0,-2 1 0,3-6 0,0 0 0</inkml:trace>
  <inkml:trace contextRef="#ctx0" brushRef="#br0" timeOffset="153953">23292 3074 7533,'-20'-30'329,"0"1"1,-4 1 0,3 3-60,6 6 270,-25 1-181,12 6-269,-4-1-90,9 1 180,11 5-270,5-4 180,-4 4 90,4-5-450,-6-1 270,7 1-269,-11 0 269,9-1 0,-16 1-90,-6-1 90,3 6-503,-8 2 413,4 5 180,0 0-90,-1 0 180,-15 5-180,13 2 90,-4 6-90,9 5 0,10-5 90,0 22-180,6-13 180,8 14-90,5 0-1651,0-3 1651,5 9 0,2-5 0,6 6 90,5 1-135,-12-20 0,1 2 45,8 9 0,-1 1-1385,-6-5 1,0-1 1384,3 9 0,1 1 0,-5-6 0,-2-1-296,-1-2 0,-1 1 296,0 1 0,-2 2 0,1-2 0,-2 5 0,0 0-172,0-6 1,1 3 0,-2 0 171,-4 4 0,-1 1 0,0-1-419,2 6 1,-1 1 478,-4-6 0,-1 3 0,0-1-1,1 0 1,1 0 0,0 0-60,-1-6 0,0-1 0,1 1 30,-1 4 0,1 1 0,0 1-318,-1 5 1,1 1 0,1-3 512,3 4 0,0 0-175,-1-7 1,-1 2 0,1 2 39,1-8 0,1 1 0,0 0 0,0-2 30,-1-1 0,-1-1 0,0 1-75,2 1 0,0 2 0,0 1 0,0-1-15,-1 11 0,0 0 0,1-1-30,0-8 0,1-1 0,0 1 0,0-4 0,1 1 0,-1 0 0,0 0 20,-1 13 1,-1-1-1,0-2-20,2-11 0,-1-2 0,1 2-185,0 7 1,0 3 0,-1 0 154,-2 3 0,-1 0 0,1-1-30,2-12 0,1-1 0,-1 2 82,-1-3 1,-1 3 0,0 0-1,1 0-67,-1 1 0,1 0 0,-1 0 0,1-2 45,-3 5 0,1-2 0,-1 2 40,3-4 1,-1 1 0,1 1 0,-2 0-19,0 0 1,-2 1 0,0-1-1,1-1-22,0 1 0,0-3 0,1 3 45,0-4 0,-1 3 0,1 0 0,0-3-45,-2 2 0,0-2 0,0 0 0,2-2 0,-1-1 0,1 1 0,0 0 0,0 1 0,-1 0 46,-1-2 1,0-1-1,0 2-16,1 13 0,1 2 0,0-1-168,0-9 0,-1-2 1,1 2 107,-1 8 0,1 2 0,1 0 30,2-2 0,1-1 0,0-1-36,0-11 1,0-1 0,0 1 35,2 7 0,0 2 0,0-1 105,2-3 0,0 0 1,0-3-106,1 6 0,1-1 0,-1-7 0,1 2 0,1 0-45,4 10 0,0-1 45,-2-5 0,0-1 0,2 4 0,0 0-45,0 2 0,0-2 45,-2-14 0,0-2 0,1 12 0,1 0 45,1-6 0,-2 0-73,-1-6 1,0-1 27,2 5 0,0-1 180,9 12 897,-4-5-1077,9-5 0,-9-2 45,5-9 0,2-1 45,2 9-45,0-5 0,1-1 0,-2-4 0,-1-1-45,-1-1 0,0-1 45,1 2 0,1 0-1,4 0 1,0 0 45,10 9-180,-10-9 1,2 0 89,4 1 0,0-2 166,-7-3 1,0 0-257,12 3 0,3 2 90,-4-1 0,0-1 105,-4-3 0,2 0-285,7 4 0,5 4 1,-5-4 89,-6-6 0,-1 0 60,0 3 0,3 1 0,-3-1 30,3 1 0,-2-2-44,-8-3 0,1 0-1,10 7 0,1-1 135,-5-7 0,0-1-415,-7 1 0,-1-1 370,4 0 0,0 0 402,-3 0 1,-1 0-269,16-1-224,-18 1 1,0-1 223,12-1-179,-10 0 90,4-2 90,-5 1 322,11-5-412,-14 4 90,12-5-90,-14 0 0,-1 0-90,4 0 0,-9 0 90,4 0-90,0-5-90,-4-2 180,9-5 0,7-6-180,-7 4 0,11-9 180,-9-8-90,-5 4-45,-4 1 0,-3-1-135,1-7 180,-1-14 1831,-2 10-1876,-10 9 0,-1-1 418,6-18-373,-6 15 0,0 0 180,0 5 0,0 1-90,-3-1 0,0 0 0,0-3 0,-1 0-90,-2 0 0,0-1 89,1 0 1,1-2 0,0 0-45,-2-7 0,0 0-45,3 8 0,1-2 0,0 0 30,-2-4 0,0-1 0,1 2 15,2-4 0,1 0-357,-2 3 1,0-2-1,0 1 312,1-10 0,2 2 45,1 6 0,2 0-786,-2-6 1,3 0 785,3 4 0,1 1-45,-2-1 0,0 0 0,5-2 0,0 0 0,-3-3 0,1 0 0,2 8 0,1-2-60,-3-1 0,0-3 0,0 3-471,1-2 1,-1 1 530,-2 5 0,0-3 0,-1 1 30,0-1 0,-1 1 0,-1 1-276,-1-4 1,0 0 245,2 4 0,0-2 0,-1 3-33,-4-2 1,-1 2 32,6-3 0,-1 0 0,-4-3 0,0-1 45,1 3 0,1 0-45,-3-5 0,0 0 45,3 3 0,0-1-45,-3-3 0,1 1 90,4 3 0,1-2-60,-2 4 0,0-4 0,0 4 15,3-6 0,0 2-105,-1 7 0,0-1 0,0 0-300,-1 1 0,-2 1 1,2 2 454,1-5 0,0-4 17,-1 6 1,-1-7-1,1 0 1,-1 5-113,0-6 0,0 2 120,0 1 0,0-2 0,-1 1-1,-1 10 1,0 1 0,0 2-30,-2-7 0,1-1 0,1 7 0,0-2 0,0 2-94,-2-6 1,0 2 93,0 1 0,0 0-225,-3-5 0,0 1 90,2 5 0,1-2-95,-2 1 1,0-4-1,0 4 50,2-2 0,0 1 60,-1 3 0,-2-2 0,2 1-60,0 2 0,1 0 0,-1 2 90,-4-5 0,-1-1 0,5-8 0,1-1-45,-6 3 0,1 2 45,4 11 0,0 1-45,-4-10 0,-1-2 90,3-2 0,0 2-45,-1 14 0,1 0-45,-3-14 0,1-2 90,-2 5 0,1 1 0,2 8 0,0 0-45,-4-7 0,-1-1-90,3-3 0,0 2 90,-1 11 0,0 0-90,-1-12 1,-2-1-1,-1 5 0,-1 2 442,5 8 1,-1-1-443,-6-7 0,-1-1 90,2 2 0,1 2-45,-1 5 0,0 0 45,-2-5 0,-1-2-45,-4-3 0,-1 2 90,4 11 0,0-1 385,-4-11 0,-1 1-430,1 15 0,1 2 0,4-3 0,-1-1 180,-17-5 0,-3 1-180,13 8 0,-1 0 90,-13-9 0,-1 1-90,10 12 0,1 2 0,-3-3 0,0 0 45,-3 0 0,0 0-225,0-1 0,0 0 45,-1 0 0,1 0 45,-3 1 0,1 0 90,-1 2 0,-1 1 92,-2 2 0,-1 1-227,0-3 1,1 1 44,-3 3 0,0 2 90,8-1 0,0 1 0,-4 3 0,-1 1 0,6 2 0,-1 0 0</inkml:trace>
  <inkml:trace contextRef="#ctx0" brushRef="#br0" timeOffset="155048">16103 15232 7533,'0'-14'180,"0"-2"-1,0 14-268,0-9-1,0 10 180,5-10-90,2 10 89,6-10 91,-1 10 0,0-10-90,1 9 0,-6-4 270,4 1-270,-10 4 630,10-10-631,-10 9 181,5-3 0,-6-1-90,0 5 90,0-10-450,0 4 180,0 0 90,0 2-450,0-1 180,0 5-90,0-10 91,0 9-181,0-3 360,0-1-90,0 5-90,0-4-90,0 5-1259,0 0 1349,0 5 90,0-4-450,0 5 540,0-1 0,-6 2 0,0 6 0</inkml:trace>
  <inkml:trace contextRef="#ctx0" brushRef="#br0" timeOffset="155719">16301 15059 7533,'-40'0'-270,"0"0"270,27 0 0,-5 0 90,0 0 270,-2 5-270,1 2 269,1 0 1,6 10-180,5-9 270,1 21-540,6-14 360,22 14-450,-11-15 90,18-2-90,-5-1 90,-4-10 0,16 10-180,-9-9-615,-3 3 705,0-5 0,-5-5-90,0-2 270,-1-6-90,-11 1 90,4 0-90,-9-1-89,3 1 358,-5-6-179,-5 4-90,3-9 886,-14 9-616,7-4-270,-25 0 90,6 4 0,-9 2 809,-4 7-539,19 10-508,-7 2 328,16 11 0,1-4-90,0 9 90,5-9-7,1 9-263,6-9 270,0 9 0,6-9-270,12 9 270,2-14-90,11 7 90,-7-14-180,1 3 0,0-5 90,0 0-3277,0-5 3043,-1-2 234,-4-6-107,3 1 107,-9-6 0,-2 4 0,-6-9 0,-6 9 0,0-9 0,0 9 0,-6-9 180,-6 9 0,-7 1-180,-6 2 0,0 5 270,-5-1-90,4 1 90,-10 6-390,10 0 390,-5 6-90,6 1 0,1 10-180,4-3 90,2 4-71,6 0-109,5-4 270,2 9-90,5-9 3109,5 4-3559,7-11 270,13 4 0,7-10-1947,11 5 2037,1-6 0,5-6 0,-24 3 0,0-1 0</inkml:trace>
  <inkml:trace contextRef="#ctx0" brushRef="#br0" timeOffset="157824">16289 15170 7533,'-14'0'-1350,"-2"0"1261,14 0 89,-9 0 0,10-5 0,-10 4 89,9-5-89,-3 6 0,5 0 450,0 0-360,0-5-90,0 3 90,0-4-90,0 6 0,0 0 0,0-5-90,0 4 90,0-5 90,0 6 90,5 0-90,-3-5-90,3 3 270,-5-3 0,0 5 1169,0 0-1349,0-6 90,0 5-90,0-5-180,0 6 0,0 0 180,6 0 0,-5-5 0,10-2 0,-4 0-1,5-4 1,6-1-1165,7-8 1434,7-4-269,-12 9 0,3-1 45,3-2 0,3-1-1460,4-5 0,3-1 1415,3-3 0,3-1-780,-10 7 1,1 0 0,0-1 749,2-2 0,0 0 0,1 0-571,4-1 0,2-1 0,-1-1 488,-10 7 1,-1 0 0,2-1-1,1-1-107,3-1 1,2-1 0,2-1 0,-1 1 0,-3 0 151,2-1 1,-3 1-1,0 0 1,2-1-31,1 0 0,2-1 0,1 0 1,-1 1-1,-2 0 30,1-1 1,-2 0-1,-1 1 1,1 1-46,-1 1 1,-1 1 0,0 0-1,4-2 38,-5 3 0,2-2 0,2 0 0,0-1 0,0 1 0,-3 1 7,7-3 1,-2 1-1,1 0 1,1-2-68,-6 4 0,1-1 0,1-1 0,0 1 0,0-1 0,-3 3 22,8-6 1,-1 2 0,-1 0-1,0 0-22,-1-1 0,1 0 0,-1 1 0,1 0-27,-7 4 0,0 1 0,1 1 0,0-1 1,-1 0 26,7-5 0,0 1 0,0-1 0,4-2-45,-5 4 0,2-2 0,3-1 0,-1 0 0,0 1 0,-3 1 54,0 0 0,-4 1 0,1 1 0,2-2 0,4-2-9,-9 5 0,4-2 0,2-1 0,2-1 0,1-1 0,0 0 0,-1 0 0,-1 2 0,-3 1 0,-3 1 45,4-1 0,-4 2 0,-2 1 0,0 0 0,1-1 0,3-1-23,-1 0 1,2-1-1,1 0 1,1-2-1,1 1 1,-2 0 0,0 1-1,-2 1 8,4-4 0,-1 2 0,-1 0 0,0 0 0,-2 1 0,-1 1 33,-1 0 0,-2 1 0,0 1 0,0-1 0,1 0-33,1 0 0,0-1 0,2-1 0,-1 1 0,0 0 0,-1 0 33,4-3 0,-1 1 0,0-1 0,-1 2 0,-2 0 56,0 0 1,-1 2-1,0-1 1,2-3-15,0-1 0,3-2 0,2-3 0,-1 1 0,-1 1 0,-6 4-90,8-6 0,-6 4 0,2-2 52,-1 0 1,2-3-1,0 0 1,-2 1-23,-7 7 0,0 0 0,-1 0 0,0 0 112,5-5 0,0-1 1,0 0-1,-1 2-52,6-4 0,0 1 0,-2 0 19,0-2 0,-1-1 0,-6 8-79,7 1 29,1-5-29,-7 6 90,5 0-90,-15 6 1221,8-4-1221,6 4 90,-6-1 1006,13-3-1096,-17 15 90,-6-9 2006,4 10-2096,-9 0 2017,4-4-2017,-6 10 427,0-4-157,1 5 1131,-1-6-592,0 5-629,-5-5 90,-2 6 0,-5 0-1080,0 0 810,0-6 0,0 0 0,0-7-180,11-4 360,-2 2-270,3-2-180,5-7 91,-9 9 179,10-14 0,-6 16-180,-5-6 0,4 7 180,-4 0-90,0-1 90,-2 1-90,1 0 90,-5-1 180,5 6-270,-6-4 180,-6 10 90,5-5-180,-10 1 0,4 3 180,0-3 179,-9 5-359,13 0 90,-14 0-90,10 0 90,1 0-90,-6 0 0,11 0 90,-10 0-90,10 5 0,-10-3 90,4 3-90,0 1-90,-4-5 90,4 10 90,0-9-90,-14 14 0,11-2 180,-13 5-180,11-1 0,-1-6 90,1 7-90,-6-6 0,4 11-90,-15 6-545,14-2 635,-14 7-90,15-10 90,-9 0 0,4 0 90,-1 0 0,2-6-175,-5 10 85,13-20 180,-12 8 0,21-12-90,-5-4 180,6-1 90,11-6-450,-2-7 180,9 1 0,-1 0-450,-3-1 180,4 1 0,-5 5 988,-1-4-988,0 10 0,1-10 180,-1 9 2,-5-9-182,4 10-90,-4-5 180,5 6 0,6-5 0,-4 3 90,9-3 90,-3 5-90,-1 5 0,4-3 180,-9 9-270,9-4 90,-10 5 180,11 1 0,-5-7-270,6 6 180,-6-6 90,-1 1-180,0 4 0,-4-10 270,4 10 0,-6-9-270,1 4 90,-7-6 359,6 0-179,-11 0 0,4-6 90,-5-1 0,0-5-91,0-1 1,0-5 0,0-1 0,-5-6-90,4-5-1153,-11-2 973,11-5 0,-4 0 180,5-6-540,0 5-989,0-11 1349,11 17 0,8-4 0,13 11 0</inkml:trace>
  <inkml:trace contextRef="#ctx0" brushRef="#br0" timeOffset="174783">7338 15170 7533,'-19'-27'270,"1"-1"-91,11 27-89,2-10-90,5 9 0,0-3 180,-6 5-90,5 0-90,-5 0-90,6 0 180,0 0-90,-5 0 90,3 0 0,-3 0 0,5 5 0,0 2 0,0 6 0,0-6 0,0 9-90,0-8 0,0 10 0,5-5 0,2-7-90,6 5 180,5-4-360,-5 0 180,11-1 0,1-6-90,-5-6 0,15-1 180,-20-5 0,8 0 0,-10-6 90,-6-7 0,-2 4-90,-5-2 180,-17 5 0,8 4-933,-20 2 933,10 7-298,-6 5 118,0 0 90,0 5 180,0 7-90,6 2-90,-4 10 0,14-11-90,-7 11 90,15-5 0,-5 0 460,6-1-371,17-6-179,-2 1-214,21-6 214,-5-2-180,17-16 90,-13 3 45,-8-6 0,-2-1 45,-3 0-90,7-14 90,-22 4-90,-1-1 0,-6 1-359,-6 7 179,-6 11 90,-2 2 0,-4 10 180,6 8 0,-6 6 0,-2 6 0</inkml:trace>
  <inkml:trace contextRef="#ctx0" brushRef="#br0" timeOffset="175774">7475 15220 7533,'0'-14'-810,"0"-3"810,0 16 450,0-4-180,0-1 90,0 5-540,0-5 0,0 6 360,0 0-90,0 6 0,0 1-180,0 10 90,0-3 90,0 10-90,0 0 0,5 3-415,-3 3 595,3 0-180,-5-4 0,0 10 90,0-9 0,0 8-90,0-3-613,6 11 523,-5 1 135,1-11 0,1 0 45,3 15 0,-5-16 0,-1 1 0,3-2 0,0-2-1069,2 20 979,-4-19 0,0-1 90,10 14-90,-10-10 90,10 2-802,-4-4 622,0-11 494,4-2-494,1-1 90,2-9 596,4 4-776,6-1 90,-4-9 130,11 9-130,-1-10 90,-4 5 0,4-6-90,1 0 180,0 0-180,12 0 90,-4 0 0,3 0-45,-10-3 0,1 0-286,-6 2 1,1 1 330,10-3 0,3 0 0,7 3 0,-1 0-829,-12 0 0,0 0 859,-3 0 0,2 0 0,1 0-30,2 0 0,2 0 0,-2 0-725,8 0 0,1 0 725,-6 0 0,2 0 0,1 0 0,1 2 0,0 0 0,-1 0-277,-9 0 1,-1 0 0,3 1 246,11 0 0,4 2 0,-1-1 30,-12-1 0,1 0 0,-1 0 0,-1 0 30,4 1 0,0 1 0,5-1-15,-4-1 0,5 0 0,4 0 0,0 0 0,-3 0 0,-5 0-293,9 1 1,-5 1 0,3-1 277,-4 0 0,3 0 0,3 0 0,-2-1 0,-1 1-117,2-1 0,-2 0 1,0 0-1,-3 0 117,-7 0 0,-2 0 0,1 0 0,1 0-67,3 0 1,2-1 0,1 1-1,-2-1 1,-2 1 6,9 1 0,-3 0 0,1 0 18,-10-2 1,0 0 0,0-1 0,0 1 41,12 2 0,-1-1 0,1 1 0,-11-2 0,-1 0 0,1-1 0,0 1 0,3 0 0,-1-1 0,1 1 0,0 0 0,0 0 0,0 2 0,0-1 0,0-1 0,0-1 0,0-1 0,0-1 0,0 2 0,1 2 0,-2 0 0,2 0 0,3-1 0,-7-1 0,3-1 0,1 0 0,0 0 0,0 0 0,-2 0 0,1 1 0,-2 0 0,0 1 0,1-1 0,1 0 4,-1 0 0,2 0 0,0 0 0,1 0 0,0 0 0,0-1-4,0 1 0,0-1 0,-1 0 0,2 0 0,2 0 0,2 1 18,-7-1 0,2 1 0,2 1 0,1-1 0,2 0 0,-1 1 0,0-1 0,-1 0 0,-1 0 0,-3 0 7,7-1 1,-2 0 0,-1 0-1,-2 0 1,2 0 0,0 1 0,2-1-26,-2 1 0,2 0 0,2 0 0,0 1 0,0-1 0,-1 0 0,0 1 0,-3-1 0,-3 0 15,5 1 0,-3-1 0,-1 0 0,-2 0 0,0 0 0,-2 0-26,2 0 0,-2 1 1,-1-1-1,1 1 0,1-1 11,0 0 0,2 0 0,0 0 0,1-1 0,-2 1 0,-2 0 0,7 1 0,-2-1 0,-2 1 0,1-1 0,-3-1 0,0 0 0,0 0 0,0 1 0,0 2 0,-1 0 0,1 0 0,1 0 0,0-3 0,1 0 0,0 0 0,3 1 36,-1 1 0,3 0 0,0 1 0,1-1 0,-3 0-36,2-1 0,-2-1 0,0 0 0,1 0 38,-3 1 1,2 0-1,0 0 1,1 0 0,-2 0-39,-1 1 0,0-1 0,0 0 0,-2 0 0,0 0 0,0 0 0,-1-1 0,0 0 0,1 1 0,-1 0 0,1 2 0,0 0 0,0-1 0,-3 0 91,10-1 1,-2-1 0,1 0-92,-1 1 0,3 1 0,-1-1 0,-2 1 30,-1-1 0,-2 1 0,3 0-30,-3-2 0,5 0 0,1 0 0,-2 0 0,-5 1 36,0 3 1,-4 0-1,1-1-59,-2-2 1,2 0-1,1-2 1,-3 2 22,9 0 0,-1 1 0,-4 1 45,6-1 0,-1 1-105,-9-2 0,1-1 0,-1 0 60,11 3 0,-3 0 0,-10-3 0,0 0-45,3 0 0,-1 0 857,9 0-902,-16 0-900,-8 0 1404,-6 0 1,-11 0-1,-1 0 1</inkml:trace>
  <inkml:trace contextRef="#ctx0" brushRef="#br0" timeOffset="176884">18421 16459 7533,'0'-33'-180,"0"10"989,0 6-269,0 15 90,6-20-271,0 19-89,7-14 0,-1 16-180,-5-10 90,4 10 0,-4-5 90,0 6-360,4 0 90,-4 0 270,5 6-540,-5-5 270,10 10-90,-9-4 180,10 5-90,-6 1 180,1-1-90,-1 0-180,-5 1 270,4-1-180,-4 1 0,0-1 90,4 0-1,-10-5-89,10 4-89,-9-4-1,9 6 90,-4-1 90,5 6-450,0-10 180,1 14 90,-1-19-90,6 13 0,-4-3 180,15 0-90,-14 6 90,8-7 90,-10 6 0,-6-10 0,-2 8-90,-5-9 180,-5 0 0,-2 4-180,-11-4 180,-1 0 90,-12 4-1310,5-9 1040,-10 3 180,10 0-566,-10-3 476,10 3-1,-4-5 1,5 0 0,0 0 0,0 0 180,1 0-270,4 0 90,-3 0 0,9-5-180,-4 3-59,6-8 239,-1 3-270,6 0 90,2 1 1153,5 1-973,0 3-458,0-9-82,0 10 251,0-4-1330,5-1 1529,2 4 0,11-14 0,2 2 0</inkml:trace>
  <inkml:trace contextRef="#ctx0" brushRef="#br0" timeOffset="177852">20986 16261 7533,'0'-26'0,"-5"8"90,3 13-90,-3-1 0,5 5 0,0-5 269,0 0-89,0 5 0,0-4 270,0-1-180,6 5 90,-5-10-270,4 9 0,-5-9 0,0 4-270,0 1 90,0 0 270,0 1-360,0 3 90,-5-4 180,-2 1-90,-5 4-180,-6-5 0,-1 6 90,-6 0-329,-5 0 419,-1 6 0,-7 1 0,1 5 270,5 0-90,-3 1 0,8 5 0,-3-4-180,11 9 180,1 7-270,11-8 180,2 13 0,16-16 90,2 11-450,12-4 180,0 5 0,0-6-1089,5-1 1090,-4 1-91,5 0 180,-7 0-270,1 0 0,-6-6 85,-1-1 275,-5-6-90,-6 1-90,-2-1 0,-5-5 539,-5-2-269,-8-5-90,-6 0 90,-11 0 166,3 0-76,-8 0-270,8-5 0,-3-2 179,-6-5-179,14-1-899,-7 1 899,17-1 0,0 6 0,-1 2 0</inkml:trace>
  <inkml:trace contextRef="#ctx0" brushRef="#br0" timeOffset="178079">21185 16707 7533,'7'-33'899,"-2"10"-539,-5 12-90,0 10-90,0-5-90,0 6 180,0 0 89,-5 11-449,-2 3 90,-6 5 180,-4 15-1259,-3-6-347,1 9 1426,-5-1 0,0-4 0,-8 5 0</inkml:trace>
  <inkml:trace contextRef="#ctx0" brushRef="#br0" timeOffset="178932">21383 16310 7533,'-14'-32'1439,"-2"3"-1349,15 16 90,-5 6 0,6 2 89,6 5-358,-5-6 268,10 5 1,-10-4-180,10 5 90,-4 0 90,0 0 0,4 5-360,-4-4 180,0 10-90,4-4 90,-10 11-90,10-4 180,-9 9 0,9-3-470,-10 4 290,5 1 180,-6 0-90,5 0-90,-3 0 0,3-1 180,-5-4-270,6 3 180,-5-9-90,4 15 0,-5-20 270,0 8-180,0-17 0,0-11-90,0-3 90,0-11 0,0 1-90,6-1 0,-5-6-92,10 0 182,-9-1-270,9 2 90,-10 5 180,10 0-90,-9 6 90,9-5 0,-5 11-90,1 0 90,4 8 90,-9 5 0,9 0-90,-10 11 450,10-3-270,-9 21-1077,3-8 1077,1 15-1,0-10 1,1 10-90,4-10 0,-4 4 0,6-5 0,-1 0 0,1-1 195,-1-4-195,0-3 0,1-10 0,-1-1-180,6-6-90,-4 0 180,4 0 939,-6-11-1029,1-3 90,4-11-622,-3 1 622,10-1 0,-5 0 0,0 0-90,5 0 90,-5 0 0,6 1 0,0 4 0,-1-3 0,1 15 0,-6-9 180,5 16 0,-10-5-180,4 6 0,-6 6 90,-5 1 0,4 5-90,-10 6 90,5 1-90,-6 12 90,0-5-819,0 4 369,0-5 91,0 5 89,0-4 270,0 5-1619,5-6 809,-3-1 720,3-5 0,1 5 0,1-5 0</inkml:trace>
  <inkml:trace contextRef="#ctx0" brushRef="#br0" timeOffset="179187">22648 16633 7533,'-7'-6'899,"2"5"-539,5-5-180,0 12-90,0 1 90,0 11 0,5 1-450,-3 6 180,3 0-681,-5-1 951,0 7-1079,0 0 449,-5 1 450,3 4 0,-14-4 0,2 5 0</inkml:trace>
  <inkml:trace contextRef="#ctx0" brushRef="#br0" timeOffset="179477">22945 16286 7533,'14'-33'539,"2"9"1,-9 19-270,6 5 0,-7 5-90,6 2 90,-11 6 89,4 16-179,-5-7-503,0 13 412,-11 7-178,9-8-91,-9 1 0,0 0 0,8 3 0,-4-3 0,3-2-90,15-4 90,19 2 0,-1-20-158,-4-10 1,2-2-23,4-2 0,-1 0-1279,-3 0 1,1-1 1617,11-1 1,-1-2-1,-12-2 1,-1 0 0,3 0-1,0-1 1</inkml:trace>
  <inkml:trace contextRef="#ctx0" brushRef="#br0" timeOffset="179762">23652 15852 7533,'26'-40'1349,"3"11"-225,10 35 1,2 10-4402,4 2 2602,-14-4 1,3 2-1,-6 1 945,3 20-508,-14-15 0,-3 0 148,-3 3 0,-3 0-385,-1-1 1,-2 1 474,-1 5 0,-2 1-630,-4 0 1,-2 1-358,0 8 1,-4 0 851,-6 4 0,-2-1 167,-2 1 0,-3 0 1,3-11-1,-3-1 0,0 1 1,-1-2-1,1 0 0,0 0 1</inkml:trace>
  <inkml:trace contextRef="#ctx0" brushRef="#br0" timeOffset="180132">20863 15704 7533,'-36'-25'119,"-1"1"1,1 0 0,3 9-2000,7 21 1791,-15 6 988,2 13-629,15-10 0,-1 2-1227,0 3 0,0 2 1361,-2 3 1,-1 0-135,0 3 0,-1 1-90,-2 3 0,0 3-790,2 4 0,2 2 700,1-1 0,2 3-30,12-12 0,1 2 0,3 0-747,-4 14 1,6 0 776,6 3 0,5-1-706,1-2 1,8 0 615,2-14 0,6 3 0,3-1 0,-2-3 0,3 2 0,-1-3 0,3 2 0,4 0 0,-1-1 0,1 1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8FFCF-8EAC-4250-A265-C97E9517D4D2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AECC8-FAD9-445F-8C97-A9507726E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76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AECC8-FAD9-445F-8C97-A9507726EF1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0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AECC8-FAD9-445F-8C97-A9507726EF1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20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26" name="Picture 2" descr="Image result for school of informatics edinburgh logo">
            <a:extLst>
              <a:ext uri="{FF2B5EF4-FFF2-40B4-BE49-F238E27FC236}">
                <a16:creationId xmlns:a16="http://schemas.microsoft.com/office/drawing/2014/main" id="{64024A28-177C-4A86-9505-868CB12B17A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9" t="10054" r="16849" b="16305"/>
          <a:stretch/>
        </p:blipFill>
        <p:spPr bwMode="auto">
          <a:xfrm>
            <a:off x="10890783" y="133350"/>
            <a:ext cx="1157287" cy="12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25508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9/24/24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2" descr="Image result for school of informatics edinburgh logo">
            <a:extLst>
              <a:ext uri="{FF2B5EF4-FFF2-40B4-BE49-F238E27FC236}">
                <a16:creationId xmlns:a16="http://schemas.microsoft.com/office/drawing/2014/main" id="{6E0014FD-60EF-45F1-99DA-44933AA3985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9" t="10054" r="16849" b="16305"/>
          <a:stretch/>
        </p:blipFill>
        <p:spPr bwMode="auto">
          <a:xfrm>
            <a:off x="11153389" y="154365"/>
            <a:ext cx="838258" cy="9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9/24/24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2" descr="Image result for school of informatics edinburgh logo">
            <a:extLst>
              <a:ext uri="{FF2B5EF4-FFF2-40B4-BE49-F238E27FC236}">
                <a16:creationId xmlns:a16="http://schemas.microsoft.com/office/drawing/2014/main" id="{767DAEEF-1902-4D3C-9B8F-48CBD86EC9E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9" t="10054" r="16849" b="16305"/>
          <a:stretch/>
        </p:blipFill>
        <p:spPr bwMode="auto">
          <a:xfrm>
            <a:off x="11153389" y="154365"/>
            <a:ext cx="838258" cy="9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9/24/24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9/24/24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9/24/24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6" r:id="rId2"/>
    <p:sldLayoutId id="2147483847" r:id="rId3"/>
    <p:sldLayoutId id="2147483842" r:id="rId4"/>
    <p:sldLayoutId id="2147483843" r:id="rId5"/>
    <p:sldLayoutId id="2147483844" r:id="rId6"/>
    <p:sldLayoutId id="2147483845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s://dl.acm.org/doi/abs/10.1145/3214834.3214846" TargetMode="Externa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lender.stackexchange.com/questions/81739/how-to-model-a-light-source-using-a-spectral-distribution-curve-for-the-colo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customXml" Target="../ink/ink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persci.mit.edu/people/adelson/checkershadow_proo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4tV0nld2BKc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illowlab.princeton.edu/teaching/mathtools21fall/slides/slides04_trichromacy.pdf" TargetMode="External"/><Relationship Id="rId4" Type="http://schemas.openxmlformats.org/officeDocument/2006/relationships/hyperlink" Target="http://www.handprint.com/HP/WCL/color6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s://dl.acm.org/doi/abs/10.1145/3214834.3214846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3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3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13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.washington.edu/seattle/physics441/feynman-QED/qed2.pdf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3763-E18E-487D-A4DB-E0036745FB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Computer Graphics: Rendering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38100-21BC-4A77-81A4-F290A528D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Lecture 2: Radiometry, Photometry</a:t>
            </a:r>
          </a:p>
          <a:p>
            <a:r>
              <a:rPr lang="en-GB" dirty="0"/>
              <a:t>Kartic </a:t>
            </a:r>
            <a:r>
              <a:rPr lang="en-GB" dirty="0" err="1"/>
              <a:t>Subr</a:t>
            </a:r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C052A7-9FBF-4820-AE81-F599EAB041B5}"/>
                  </a:ext>
                </a:extLst>
              </p14:cNvPr>
              <p14:cNvContentPartPr/>
              <p14:nvPr/>
            </p14:nvContentPartPr>
            <p14:xfrm>
              <a:off x="4819320" y="3992760"/>
              <a:ext cx="466560" cy="109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C052A7-9FBF-4820-AE81-F599EAB041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3120" y="3976560"/>
                <a:ext cx="498960" cy="14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0711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797C19-0F24-C04B-4FC0-001B29698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724" y="209349"/>
            <a:ext cx="6090412" cy="61448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52ADFB-E1F3-4D04-0478-9D6D1FF24071}"/>
              </a:ext>
            </a:extLst>
          </p:cNvPr>
          <p:cNvSpPr txBox="1"/>
          <p:nvPr/>
        </p:nvSpPr>
        <p:spPr>
          <a:xfrm>
            <a:off x="3050331" y="3760743"/>
            <a:ext cx="56871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dirty="0">
                <a:solidFill>
                  <a:srgbClr val="0F1111"/>
                </a:solidFill>
                <a:effectLst/>
                <a:latin typeface="Amazon Ember"/>
              </a:rPr>
              <a:t>ROTTYI Light Bulbs </a:t>
            </a:r>
          </a:p>
          <a:p>
            <a:pPr algn="l"/>
            <a:r>
              <a:rPr lang="en-GB" b="0" i="0" dirty="0">
                <a:solidFill>
                  <a:srgbClr val="0F1111"/>
                </a:solidFill>
                <a:effectLst/>
                <a:latin typeface="Amazon Ember"/>
              </a:rPr>
              <a:t>100W Equivalent, 6500K Bulbs, 11W 1210LM LED</a:t>
            </a:r>
          </a:p>
        </p:txBody>
      </p:sp>
    </p:spTree>
    <p:extLst>
      <p:ext uri="{BB962C8B-B14F-4D97-AF65-F5344CB8AC3E}">
        <p14:creationId xmlns:p14="http://schemas.microsoft.com/office/powerpoint/2010/main" val="3192846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EB6D29-D9CE-9B0D-3123-1B200B724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242" y="436410"/>
            <a:ext cx="345554" cy="348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7FAB0D-C31E-45D8-872B-3CA487A9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study of light</a:t>
            </a:r>
          </a:p>
        </p:txBody>
      </p:sp>
      <p:pic>
        <p:nvPicPr>
          <p:cNvPr id="5124" name="Picture 4" descr="Robot Performs First-Ever Surgery Inside Human Eye">
            <a:extLst>
              <a:ext uri="{FF2B5EF4-FFF2-40B4-BE49-F238E27FC236}">
                <a16:creationId xmlns:a16="http://schemas.microsoft.com/office/drawing/2014/main" id="{99C5B0AF-AB64-3F9F-D2B8-5400C68F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60" y="2333548"/>
            <a:ext cx="2840786" cy="18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Latest Technology for Colorimetry">
            <a:extLst>
              <a:ext uri="{FF2B5EF4-FFF2-40B4-BE49-F238E27FC236}">
                <a16:creationId xmlns:a16="http://schemas.microsoft.com/office/drawing/2014/main" id="{DD1BD654-FEBF-4383-EA5F-8BF7C5A5B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1" r="21077"/>
          <a:stretch/>
        </p:blipFill>
        <p:spPr bwMode="auto">
          <a:xfrm>
            <a:off x="9378146" y="2333548"/>
            <a:ext cx="1889411" cy="18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4E9405-88D3-22DB-1362-AE5777BAA343}"/>
              </a:ext>
            </a:extLst>
          </p:cNvPr>
          <p:cNvSpPr txBox="1"/>
          <p:nvPr/>
        </p:nvSpPr>
        <p:spPr>
          <a:xfrm>
            <a:off x="724535" y="4230039"/>
            <a:ext cx="162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radiometry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57FC6D-DCB4-29FF-1714-36A807752173}"/>
              </a:ext>
            </a:extLst>
          </p:cNvPr>
          <p:cNvSpPr txBox="1"/>
          <p:nvPr/>
        </p:nvSpPr>
        <p:spPr>
          <a:xfrm>
            <a:off x="5353837" y="4230039"/>
            <a:ext cx="162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photometry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C9654F-D577-EB18-FAA3-538B65D9A3A2}"/>
              </a:ext>
            </a:extLst>
          </p:cNvPr>
          <p:cNvSpPr txBox="1"/>
          <p:nvPr/>
        </p:nvSpPr>
        <p:spPr>
          <a:xfrm>
            <a:off x="9642643" y="4230039"/>
            <a:ext cx="162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colorimetry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6B2C83-7D42-A6E8-604D-F32D278824E8}"/>
              </a:ext>
            </a:extLst>
          </p:cNvPr>
          <p:cNvSpPr txBox="1"/>
          <p:nvPr/>
        </p:nvSpPr>
        <p:spPr>
          <a:xfrm>
            <a:off x="8704358" y="4730619"/>
            <a:ext cx="35014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Interested in knowing more? Read </a:t>
            </a:r>
            <a:r>
              <a:rPr lang="en-US" sz="1600" dirty="0">
                <a:hlinkClick r:id="rId5"/>
              </a:rPr>
              <a:t>this</a:t>
            </a:r>
            <a:endParaRPr lang="en-US" sz="1600" dirty="0"/>
          </a:p>
        </p:txBody>
      </p:sp>
      <p:pic>
        <p:nvPicPr>
          <p:cNvPr id="5122" name="Picture 2" descr="Light Energy | Free Science Lessons for Grade 4 Students">
            <a:extLst>
              <a:ext uri="{FF2B5EF4-FFF2-40B4-BE49-F238E27FC236}">
                <a16:creationId xmlns:a16="http://schemas.microsoft.com/office/drawing/2014/main" id="{4D72D588-4ACA-CB48-A7C4-1D155D315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6" r="-1"/>
          <a:stretch/>
        </p:blipFill>
        <p:spPr bwMode="auto">
          <a:xfrm>
            <a:off x="555955" y="2333548"/>
            <a:ext cx="1557798" cy="189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2622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AB0D-C31E-45D8-872B-3CA487A9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study of light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57FC6D-DCB4-29FF-1714-36A807752173}"/>
              </a:ext>
            </a:extLst>
          </p:cNvPr>
          <p:cNvSpPr txBox="1"/>
          <p:nvPr/>
        </p:nvSpPr>
        <p:spPr>
          <a:xfrm>
            <a:off x="5353837" y="4230039"/>
            <a:ext cx="162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photometry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6DE0A0-B886-82F6-5084-6794D44CD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724" y="209349"/>
            <a:ext cx="6090412" cy="6144888"/>
          </a:xfrm>
          <a:prstGeom prst="rect">
            <a:avLst/>
          </a:prstGeom>
        </p:spPr>
      </p:pic>
      <p:pic>
        <p:nvPicPr>
          <p:cNvPr id="4" name="Picture 2" descr="Light Energy | Free Science Lessons for Grade 4 Students">
            <a:extLst>
              <a:ext uri="{FF2B5EF4-FFF2-40B4-BE49-F238E27FC236}">
                <a16:creationId xmlns:a16="http://schemas.microsoft.com/office/drawing/2014/main" id="{2FA18C5A-6286-68AD-C482-FA1745A2F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6" r="-1"/>
          <a:stretch/>
        </p:blipFill>
        <p:spPr bwMode="auto">
          <a:xfrm>
            <a:off x="7695443" y="1278759"/>
            <a:ext cx="895079" cy="108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obot Performs First-Ever Surgery Inside Human Eye">
            <a:extLst>
              <a:ext uri="{FF2B5EF4-FFF2-40B4-BE49-F238E27FC236}">
                <a16:creationId xmlns:a16="http://schemas.microsoft.com/office/drawing/2014/main" id="{27C98206-9186-D5DB-4449-8BE086477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722" y="4946171"/>
            <a:ext cx="1094869" cy="73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0704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AB0D-C31E-45D8-872B-3CA487A9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Radiometry</a:t>
            </a:r>
          </a:p>
        </p:txBody>
      </p:sp>
      <p:pic>
        <p:nvPicPr>
          <p:cNvPr id="7" name="Picture 2" descr="Light Energy | Free Science Lessons for Grade 4 Students">
            <a:extLst>
              <a:ext uri="{FF2B5EF4-FFF2-40B4-BE49-F238E27FC236}">
                <a16:creationId xmlns:a16="http://schemas.microsoft.com/office/drawing/2014/main" id="{0CBC3E7E-665F-F204-BF81-57BA99FAD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6" r="-1"/>
          <a:stretch/>
        </p:blipFill>
        <p:spPr bwMode="auto">
          <a:xfrm>
            <a:off x="3887595" y="299924"/>
            <a:ext cx="538102" cy="65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291818C-AAC4-4EF4-7C28-600745E305F5}"/>
                  </a:ext>
                </a:extLst>
              </p14:cNvPr>
              <p14:cNvContentPartPr/>
              <p14:nvPr/>
            </p14:nvContentPartPr>
            <p14:xfrm>
              <a:off x="479880" y="234000"/>
              <a:ext cx="10471680" cy="5234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291818C-AAC4-4EF4-7C28-600745E305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680" y="217800"/>
                <a:ext cx="10504080" cy="526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7683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AB0D-C31E-45D8-872B-3CA487A9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Radiometry</a:t>
            </a:r>
          </a:p>
        </p:txBody>
      </p:sp>
      <p:pic>
        <p:nvPicPr>
          <p:cNvPr id="7" name="Picture 2" descr="Light Energy | Free Science Lessons for Grade 4 Students">
            <a:extLst>
              <a:ext uri="{FF2B5EF4-FFF2-40B4-BE49-F238E27FC236}">
                <a16:creationId xmlns:a16="http://schemas.microsoft.com/office/drawing/2014/main" id="{0CBC3E7E-665F-F204-BF81-57BA99FAD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6" r="-1"/>
          <a:stretch/>
        </p:blipFill>
        <p:spPr bwMode="auto">
          <a:xfrm>
            <a:off x="3887595" y="299924"/>
            <a:ext cx="538102" cy="65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86837A-54BF-72D2-3A11-E36EB6C3E009}"/>
              </a:ext>
            </a:extLst>
          </p:cNvPr>
          <p:cNvSpPr txBox="1"/>
          <p:nvPr/>
        </p:nvSpPr>
        <p:spPr>
          <a:xfrm>
            <a:off x="4049357" y="981762"/>
            <a:ext cx="324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Study of light energy in a scene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80DB948-4609-6580-1DFD-91EDEA2BFDA4}"/>
                  </a:ext>
                </a:extLst>
              </p14:cNvPr>
              <p14:cNvContentPartPr/>
              <p14:nvPr/>
            </p14:nvContentPartPr>
            <p14:xfrm>
              <a:off x="353160" y="1317600"/>
              <a:ext cx="11698920" cy="5109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80DB948-4609-6580-1DFD-91EDEA2BFD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960" y="1296000"/>
                <a:ext cx="11731320" cy="514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5651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9797-F103-4F10-B513-7C678A5E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598" y="125508"/>
            <a:ext cx="10353762" cy="970450"/>
          </a:xfrm>
        </p:spPr>
        <p:txBody>
          <a:bodyPr/>
          <a:lstStyle/>
          <a:p>
            <a:r>
              <a:rPr lang="en-GB" dirty="0"/>
              <a:t>Spectrometry: radiometric qty. per wavelength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E13CD-80F9-DD22-4A13-BF514013D940}"/>
              </a:ext>
            </a:extLst>
          </p:cNvPr>
          <p:cNvSpPr txBox="1"/>
          <p:nvPr/>
        </p:nvSpPr>
        <p:spPr>
          <a:xfrm>
            <a:off x="8735123" y="6370595"/>
            <a:ext cx="31689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Interested in modelling this? Look </a:t>
            </a:r>
            <a:r>
              <a:rPr lang="en-US" sz="1400" dirty="0">
                <a:hlinkClick r:id="rId3"/>
              </a:rPr>
              <a:t>here</a:t>
            </a:r>
            <a:endParaRPr lang="en-US" sz="1400" dirty="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02912880-27BC-D57A-B10C-C949AA957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047" y="2316385"/>
            <a:ext cx="4515920" cy="429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olour Temperature | Warmth and Coolness of Light Explained">
            <a:extLst>
              <a:ext uri="{FF2B5EF4-FFF2-40B4-BE49-F238E27FC236}">
                <a16:creationId xmlns:a16="http://schemas.microsoft.com/office/drawing/2014/main" id="{DEB4D252-7B1E-E7A0-6907-63773BB40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8" r="855" b="31434"/>
          <a:stretch/>
        </p:blipFill>
        <p:spPr bwMode="auto">
          <a:xfrm flipH="1">
            <a:off x="3466333" y="993954"/>
            <a:ext cx="5367454" cy="132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CDA50D-0DE7-82B3-979C-1BF66EC6F559}"/>
              </a:ext>
            </a:extLst>
          </p:cNvPr>
          <p:cNvSpPr txBox="1"/>
          <p:nvPr/>
        </p:nvSpPr>
        <p:spPr>
          <a:xfrm>
            <a:off x="4011047" y="6462928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www.softlights.org</a:t>
            </a:r>
            <a:r>
              <a:rPr lang="en-US" sz="800" dirty="0"/>
              <a:t>/chapter-11-color-temperature/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8B5A08-6101-64FF-B060-7A3B021585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556" t="9768" r="53648"/>
          <a:stretch/>
        </p:blipFill>
        <p:spPr>
          <a:xfrm>
            <a:off x="264036" y="1095958"/>
            <a:ext cx="840259" cy="554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31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9797-F103-4F10-B513-7C678A5E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Photometry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630A57-BB7C-F427-8729-437225806A2A}"/>
              </a:ext>
            </a:extLst>
          </p:cNvPr>
          <p:cNvSpPr txBox="1"/>
          <p:nvPr/>
        </p:nvSpPr>
        <p:spPr>
          <a:xfrm>
            <a:off x="3885809" y="981762"/>
            <a:ext cx="422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Study of perceived light energy in a scene</a:t>
            </a:r>
          </a:p>
        </p:txBody>
      </p:sp>
      <p:pic>
        <p:nvPicPr>
          <p:cNvPr id="6" name="Picture 4" descr="Robot Performs First-Ever Surgery Inside Human Eye">
            <a:extLst>
              <a:ext uri="{FF2B5EF4-FFF2-40B4-BE49-F238E27FC236}">
                <a16:creationId xmlns:a16="http://schemas.microsoft.com/office/drawing/2014/main" id="{AF23FDCC-9A20-F452-61D5-D75927B23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139" y="402849"/>
            <a:ext cx="595071" cy="3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nside the eye on the retina you will find rod and cone cells">
            <a:extLst>
              <a:ext uri="{FF2B5EF4-FFF2-40B4-BE49-F238E27FC236}">
                <a16:creationId xmlns:a16="http://schemas.microsoft.com/office/drawing/2014/main" id="{15DDCEA8-EDBB-07D6-8624-657162754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8" r="25063"/>
          <a:stretch/>
        </p:blipFill>
        <p:spPr bwMode="auto">
          <a:xfrm>
            <a:off x="2279251" y="2207348"/>
            <a:ext cx="3891091" cy="279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undefined">
            <a:extLst>
              <a:ext uri="{FF2B5EF4-FFF2-40B4-BE49-F238E27FC236}">
                <a16:creationId xmlns:a16="http://schemas.microsoft.com/office/drawing/2014/main" id="{93BD7B6D-0287-F798-5F9C-94635FCB6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044" y="2207349"/>
            <a:ext cx="4029930" cy="279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9B0233-A7A2-CAAC-669F-0447FF92BC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8803" y="4778092"/>
            <a:ext cx="3316506" cy="1852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A52A6DE-836F-8C13-57CE-75E06B8F1242}"/>
                  </a:ext>
                </a:extLst>
              </p14:cNvPr>
              <p14:cNvContentPartPr/>
              <p14:nvPr/>
            </p14:nvContentPartPr>
            <p14:xfrm>
              <a:off x="196920" y="1404360"/>
              <a:ext cx="10544040" cy="4943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A52A6DE-836F-8C13-57CE-75E06B8F12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0720" y="1388160"/>
                <a:ext cx="10576440" cy="497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2591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CBD2-87EE-36D9-9102-64376A39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F43B40-1F77-FA05-5D52-3988592723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64914" y="1927655"/>
            <a:ext cx="9662172" cy="2594166"/>
          </a:xfrm>
          <a:prstGeom prst="rect">
            <a:avLst/>
          </a:prstGeom>
        </p:spPr>
      </p:pic>
      <p:pic>
        <p:nvPicPr>
          <p:cNvPr id="4" name="Picture 4" descr="Robot Performs First-Ever Surgery Inside Human Eye">
            <a:extLst>
              <a:ext uri="{FF2B5EF4-FFF2-40B4-BE49-F238E27FC236}">
                <a16:creationId xmlns:a16="http://schemas.microsoft.com/office/drawing/2014/main" id="{EE6D08B0-69E3-FC33-2EA1-73859C479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77" y="855713"/>
            <a:ext cx="1453652" cy="9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ight Energy | Free Science Lessons for Grade 4 Students">
            <a:extLst>
              <a:ext uri="{FF2B5EF4-FFF2-40B4-BE49-F238E27FC236}">
                <a16:creationId xmlns:a16="http://schemas.microsoft.com/office/drawing/2014/main" id="{C10180CB-4838-D9D2-9DAA-9B4ACCA01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6" r="-1"/>
          <a:stretch/>
        </p:blipFill>
        <p:spPr bwMode="auto">
          <a:xfrm>
            <a:off x="6433086" y="855713"/>
            <a:ext cx="807973" cy="98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773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CBD2-87EE-36D9-9102-64376A39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F43B40-1F77-FA05-5D52-3988592723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64914" y="1927655"/>
            <a:ext cx="9662172" cy="2594166"/>
          </a:xfrm>
          <a:prstGeom prst="rect">
            <a:avLst/>
          </a:prstGeom>
        </p:spPr>
      </p:pic>
      <p:pic>
        <p:nvPicPr>
          <p:cNvPr id="4" name="Picture 4" descr="Robot Performs First-Ever Surgery Inside Human Eye">
            <a:extLst>
              <a:ext uri="{FF2B5EF4-FFF2-40B4-BE49-F238E27FC236}">
                <a16:creationId xmlns:a16="http://schemas.microsoft.com/office/drawing/2014/main" id="{EE6D08B0-69E3-FC33-2EA1-73859C479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77" y="855713"/>
            <a:ext cx="1453652" cy="9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ight Energy | Free Science Lessons for Grade 4 Students">
            <a:extLst>
              <a:ext uri="{FF2B5EF4-FFF2-40B4-BE49-F238E27FC236}">
                <a16:creationId xmlns:a16="http://schemas.microsoft.com/office/drawing/2014/main" id="{C10180CB-4838-D9D2-9DAA-9B4ACCA01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6" r="-1"/>
          <a:stretch/>
        </p:blipFill>
        <p:spPr bwMode="auto">
          <a:xfrm>
            <a:off x="6433086" y="855713"/>
            <a:ext cx="807973" cy="98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D Lumens to Watts Conversion Chart - The Lightbulb Co. UK">
            <a:extLst>
              <a:ext uri="{FF2B5EF4-FFF2-40B4-BE49-F238E27FC236}">
                <a16:creationId xmlns:a16="http://schemas.microsoft.com/office/drawing/2014/main" id="{9E2C95D0-8096-CCBE-B1DB-D1B89EFAB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020" y="855713"/>
            <a:ext cx="9115311" cy="48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065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9797-F103-4F10-B513-7C678A5E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598" y="125508"/>
            <a:ext cx="10353762" cy="970450"/>
          </a:xfrm>
        </p:spPr>
        <p:txBody>
          <a:bodyPr/>
          <a:lstStyle/>
          <a:p>
            <a:r>
              <a:rPr lang="en-GB" dirty="0"/>
              <a:t>Spectral sensitivity of our eyes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89F0625-6E8F-D147-8028-8BCB3D3A6F86}"/>
              </a:ext>
            </a:extLst>
          </p:cNvPr>
          <p:cNvCxnSpPr>
            <a:cxnSpLocks/>
          </p:cNvCxnSpPr>
          <p:nvPr/>
        </p:nvCxnSpPr>
        <p:spPr>
          <a:xfrm>
            <a:off x="3106058" y="5173146"/>
            <a:ext cx="5979884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59A93FC-DE6C-DF41-AEE9-C3752EE142E9}"/>
              </a:ext>
            </a:extLst>
          </p:cNvPr>
          <p:cNvCxnSpPr>
            <a:cxnSpLocks/>
          </p:cNvCxnSpPr>
          <p:nvPr/>
        </p:nvCxnSpPr>
        <p:spPr>
          <a:xfrm flipV="1">
            <a:off x="3314338" y="1692875"/>
            <a:ext cx="0" cy="358187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8EDFB4C-2E6D-6846-B578-B3A680092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963" y="5274747"/>
            <a:ext cx="5473700" cy="279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5CDC103-7CD4-8EAD-B4BF-F21FE6ACF6A2}"/>
                  </a:ext>
                </a:extLst>
              </p14:cNvPr>
              <p14:cNvContentPartPr/>
              <p14:nvPr/>
            </p14:nvContentPartPr>
            <p14:xfrm>
              <a:off x="234000" y="791280"/>
              <a:ext cx="11958120" cy="5266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5CDC103-7CD4-8EAD-B4BF-F21FE6ACF6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800" y="775080"/>
                <a:ext cx="11990520" cy="529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98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93967-B93C-4C05-948F-F6A2866B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Computer Graphics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3D9BE-702B-4495-9241-F9D2F5E34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790" y="1573662"/>
            <a:ext cx="2361186" cy="1574430"/>
          </a:xfrm>
          <a:prstGeom prst="rect">
            <a:avLst/>
          </a:prstGeom>
          <a:noFill/>
        </p:spPr>
      </p:pic>
      <p:pic>
        <p:nvPicPr>
          <p:cNvPr id="1026" name="Picture 2" descr="Image result for camera">
            <a:extLst>
              <a:ext uri="{FF2B5EF4-FFF2-40B4-BE49-F238E27FC236}">
                <a16:creationId xmlns:a16="http://schemas.microsoft.com/office/drawing/2014/main" id="{A016B63E-5885-45F0-A4F4-ED078B728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96" y="1598665"/>
            <a:ext cx="22288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human visual system">
            <a:extLst>
              <a:ext uri="{FF2B5EF4-FFF2-40B4-BE49-F238E27FC236}">
                <a16:creationId xmlns:a16="http://schemas.microsoft.com/office/drawing/2014/main" id="{57BC0AA0-1F3A-4A0F-BEE6-0A09C01B6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578" y="1355777"/>
            <a:ext cx="1508124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8E4C22-20D3-43A8-A362-211DC6971E07}"/>
              </a:ext>
            </a:extLst>
          </p:cNvPr>
          <p:cNvCxnSpPr>
            <a:cxnSpLocks/>
          </p:cNvCxnSpPr>
          <p:nvPr/>
        </p:nvCxnSpPr>
        <p:spPr>
          <a:xfrm>
            <a:off x="1377829" y="1344893"/>
            <a:ext cx="3632717" cy="22876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FE3AA5-26C8-44EC-8A11-BC646F02CF42}"/>
              </a:ext>
            </a:extLst>
          </p:cNvPr>
          <p:cNvSpPr txBox="1"/>
          <p:nvPr/>
        </p:nvSpPr>
        <p:spPr>
          <a:xfrm>
            <a:off x="871538" y="710883"/>
            <a:ext cx="62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516574-73E3-49CA-B1ED-EBCD1F043422}"/>
              </a:ext>
            </a:extLst>
          </p:cNvPr>
          <p:cNvSpPr txBox="1"/>
          <p:nvPr/>
        </p:nvSpPr>
        <p:spPr>
          <a:xfrm>
            <a:off x="752787" y="390771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Virtual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C2F45F-3C73-41DB-B09A-26393E74729C}"/>
              </a:ext>
            </a:extLst>
          </p:cNvPr>
          <p:cNvCxnSpPr>
            <a:cxnSpLocks/>
          </p:cNvCxnSpPr>
          <p:nvPr/>
        </p:nvCxnSpPr>
        <p:spPr>
          <a:xfrm flipV="1">
            <a:off x="1563567" y="3165527"/>
            <a:ext cx="3446979" cy="44631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282D5F5-B343-470E-BEA5-E9A4DEE0FD59}"/>
              </a:ext>
            </a:extLst>
          </p:cNvPr>
          <p:cNvSpPr txBox="1"/>
          <p:nvPr/>
        </p:nvSpPr>
        <p:spPr>
          <a:xfrm>
            <a:off x="2453000" y="367537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rendering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24C8E5-5807-4846-9EEB-E5F56368DB1B}"/>
              </a:ext>
            </a:extLst>
          </p:cNvPr>
          <p:cNvSpPr txBox="1"/>
          <p:nvPr/>
        </p:nvSpPr>
        <p:spPr>
          <a:xfrm>
            <a:off x="2233925" y="871559"/>
            <a:ext cx="142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photography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5AED5FD-3664-4EE1-95A9-2A7FE5637980}"/>
              </a:ext>
            </a:extLst>
          </p:cNvPr>
          <p:cNvCxnSpPr>
            <a:cxnSpLocks/>
          </p:cNvCxnSpPr>
          <p:nvPr/>
        </p:nvCxnSpPr>
        <p:spPr>
          <a:xfrm>
            <a:off x="5253918" y="2290423"/>
            <a:ext cx="512357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DFECECA-BA09-4FE6-BE8A-E86C9F775FC4}"/>
              </a:ext>
            </a:extLst>
          </p:cNvPr>
          <p:cNvSpPr txBox="1"/>
          <p:nvPr/>
        </p:nvSpPr>
        <p:spPr>
          <a:xfrm>
            <a:off x="5485918" y="2105757"/>
            <a:ext cx="2321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000000"/>
                </a:highlight>
              </a:rPr>
              <a:t>  image manipulation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F8E1B2-D374-761B-4ED1-329EC937C1B9}"/>
              </a:ext>
            </a:extLst>
          </p:cNvPr>
          <p:cNvGrpSpPr/>
          <p:nvPr/>
        </p:nvGrpSpPr>
        <p:grpSpPr>
          <a:xfrm>
            <a:off x="7928413" y="1573662"/>
            <a:ext cx="2000250" cy="1647824"/>
            <a:chOff x="7167563" y="2233613"/>
            <a:chExt cx="2933700" cy="2933700"/>
          </a:xfrm>
        </p:grpSpPr>
        <p:pic>
          <p:nvPicPr>
            <p:cNvPr id="8" name="Picture 6" descr="Image result for display">
              <a:extLst>
                <a:ext uri="{FF2B5EF4-FFF2-40B4-BE49-F238E27FC236}">
                  <a16:creationId xmlns:a16="http://schemas.microsoft.com/office/drawing/2014/main" id="{74B429F2-0D73-16A8-B3B0-AA5DDEA822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563" y="2233613"/>
              <a:ext cx="2933700" cy="293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6140F0E-B553-E199-1394-3C6F4142C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73434" y="2985664"/>
              <a:ext cx="1521958" cy="1014836"/>
            </a:xfrm>
            <a:prstGeom prst="rect">
              <a:avLst/>
            </a:prstGeom>
            <a:noFill/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901FF29-097F-0C16-2358-2D07983A1571}"/>
                  </a:ext>
                </a:extLst>
              </p14:cNvPr>
              <p14:cNvContentPartPr/>
              <p14:nvPr/>
            </p14:nvContentPartPr>
            <p14:xfrm>
              <a:off x="1376640" y="519480"/>
              <a:ext cx="9315360" cy="4007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901FF29-097F-0C16-2358-2D07983A157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60440" y="503280"/>
                <a:ext cx="9347760" cy="403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0892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9797-F103-4F10-B513-7C678A5EB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598" y="125508"/>
            <a:ext cx="10353762" cy="970450"/>
          </a:xfrm>
        </p:spPr>
        <p:txBody>
          <a:bodyPr/>
          <a:lstStyle/>
          <a:p>
            <a:r>
              <a:rPr lang="en-GB" dirty="0"/>
              <a:t>Spectral response of cones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49D4F52-4901-C20C-1354-E58B4F63E8E3}"/>
                  </a:ext>
                </a:extLst>
              </p14:cNvPr>
              <p14:cNvContentPartPr/>
              <p14:nvPr/>
            </p14:nvContentPartPr>
            <p14:xfrm>
              <a:off x="322920" y="646200"/>
              <a:ext cx="11392200" cy="5879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9D4F52-4901-C20C-1354-E58B4F63E8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720" y="630000"/>
                <a:ext cx="11424600" cy="591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7269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1056-377C-9749-A3B3-CC28943D9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Rods, cones, etc.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53DF6DC-DC64-E149-AE09-CFB7EA10B1E7}"/>
              </a:ext>
            </a:extLst>
          </p:cNvPr>
          <p:cNvCxnSpPr>
            <a:cxnSpLocks/>
          </p:cNvCxnSpPr>
          <p:nvPr/>
        </p:nvCxnSpPr>
        <p:spPr>
          <a:xfrm>
            <a:off x="1264196" y="5186209"/>
            <a:ext cx="5979884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829F63A-CA3A-C84A-B623-6E370DEFF9D4}"/>
              </a:ext>
            </a:extLst>
          </p:cNvPr>
          <p:cNvCxnSpPr>
            <a:cxnSpLocks/>
          </p:cNvCxnSpPr>
          <p:nvPr/>
        </p:nvCxnSpPr>
        <p:spPr>
          <a:xfrm flipV="1">
            <a:off x="1472476" y="1705938"/>
            <a:ext cx="0" cy="358187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23FB7E9-E4FE-4E42-BA00-7C8E776E0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1" y="5287810"/>
            <a:ext cx="5473700" cy="279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DFC0A04-EA83-8B4F-84BA-3038F913C667}"/>
                  </a:ext>
                </a:extLst>
              </p14:cNvPr>
              <p14:cNvContentPartPr/>
              <p14:nvPr/>
            </p14:nvContentPartPr>
            <p14:xfrm>
              <a:off x="1490400" y="995040"/>
              <a:ext cx="10148760" cy="5104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DFC0A04-EA83-8B4F-84BA-3038F913C6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4200" y="978840"/>
                <a:ext cx="10181160" cy="513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0527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7BCE18-4E7E-6D4F-B328-F161D3611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348" y="935065"/>
            <a:ext cx="5844903" cy="5404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512E1F-DFEC-C74B-8151-BCEBC134A9DA}"/>
              </a:ext>
            </a:extLst>
          </p:cNvPr>
          <p:cNvSpPr txBox="1"/>
          <p:nvPr/>
        </p:nvSpPr>
        <p:spPr>
          <a:xfrm>
            <a:off x="3471700" y="565733"/>
            <a:ext cx="645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plotting S,M,L as 3D points as a function of wavelength</a:t>
            </a:r>
          </a:p>
        </p:txBody>
      </p:sp>
    </p:spTree>
    <p:extLst>
      <p:ext uri="{BB962C8B-B14F-4D97-AF65-F5344CB8AC3E}">
        <p14:creationId xmlns:p14="http://schemas.microsoft.com/office/powerpoint/2010/main" val="1668720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80647-CE62-DEBB-FD5F-74E8C60B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C257F9-5929-063B-6CFF-2998E5728018}"/>
                  </a:ext>
                </a:extLst>
              </p14:cNvPr>
              <p14:cNvContentPartPr/>
              <p14:nvPr/>
            </p14:nvContentPartPr>
            <p14:xfrm>
              <a:off x="936360" y="683640"/>
              <a:ext cx="10188360" cy="5631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C257F9-5929-063B-6CFF-2998E57280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0160" y="667440"/>
                <a:ext cx="10220760" cy="56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2364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9688C-1D8B-0043-AB5B-B8B44127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Metamers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71CD6E-0DE9-E798-9788-08FF7478368D}"/>
              </a:ext>
            </a:extLst>
          </p:cNvPr>
          <p:cNvSpPr/>
          <p:nvPr/>
        </p:nvSpPr>
        <p:spPr>
          <a:xfrm>
            <a:off x="3017687" y="5906254"/>
            <a:ext cx="614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http://persci.mit.edu/people/adelson/checkershadow_proof</a:t>
            </a:r>
            <a:endParaRPr lang="en-GB" dirty="0"/>
          </a:p>
        </p:txBody>
      </p:sp>
      <p:pic>
        <p:nvPicPr>
          <p:cNvPr id="5" name="Picture 4" descr="Image result for the dress viral">
            <a:extLst>
              <a:ext uri="{FF2B5EF4-FFF2-40B4-BE49-F238E27FC236}">
                <a16:creationId xmlns:a16="http://schemas.microsoft.com/office/drawing/2014/main" id="{EB4E0F1B-C3A7-D34A-BDFD-51DCCAA5A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1481137"/>
            <a:ext cx="58578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0BAE1A4-A8F4-0EAD-E991-5F5DA5317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81" y="1481136"/>
            <a:ext cx="2924647" cy="389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621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46C27-DA8E-4B6D-7EE0-BADEECCD6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Trichromatic theory of light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F1E71D-8306-2DF5-F93D-03154F7A0033}"/>
              </a:ext>
            </a:extLst>
          </p:cNvPr>
          <p:cNvGrpSpPr/>
          <p:nvPr/>
        </p:nvGrpSpPr>
        <p:grpSpPr>
          <a:xfrm rot="6598334">
            <a:off x="5565651" y="3159274"/>
            <a:ext cx="3084585" cy="1508617"/>
            <a:chOff x="1438173" y="1972124"/>
            <a:chExt cx="3084585" cy="150861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9D3913-4AA1-62D4-52D1-F1D9B9A9F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5758" y="1972124"/>
              <a:ext cx="1397000" cy="876300"/>
            </a:xfrm>
            <a:prstGeom prst="rect">
              <a:avLst/>
            </a:prstGeom>
          </p:spPr>
        </p:pic>
        <p:sp>
          <p:nvSpPr>
            <p:cNvPr id="7" name="Trapezium 6">
              <a:extLst>
                <a:ext uri="{FF2B5EF4-FFF2-40B4-BE49-F238E27FC236}">
                  <a16:creationId xmlns:a16="http://schemas.microsoft.com/office/drawing/2014/main" id="{F8BA409D-153B-B8C7-1B08-8FABE8F1322B}"/>
                </a:ext>
              </a:extLst>
            </p:cNvPr>
            <p:cNvSpPr/>
            <p:nvPr/>
          </p:nvSpPr>
          <p:spPr>
            <a:xfrm rot="4219312">
              <a:off x="1807199" y="1975246"/>
              <a:ext cx="1136469" cy="1874521"/>
            </a:xfrm>
            <a:prstGeom prst="trapezoid">
              <a:avLst>
                <a:gd name="adj" fmla="val 3590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58520B-675E-3C25-0153-3EC88B597B11}"/>
              </a:ext>
            </a:extLst>
          </p:cNvPr>
          <p:cNvGrpSpPr/>
          <p:nvPr/>
        </p:nvGrpSpPr>
        <p:grpSpPr>
          <a:xfrm rot="5400000">
            <a:off x="7512152" y="3328338"/>
            <a:ext cx="3110712" cy="1136469"/>
            <a:chOff x="6370143" y="3102163"/>
            <a:chExt cx="3110712" cy="11364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42CA88-5A5E-EBEF-200A-26885EF83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255582">
              <a:off x="8083855" y="3255433"/>
              <a:ext cx="1397000" cy="876300"/>
            </a:xfrm>
            <a:prstGeom prst="rect">
              <a:avLst/>
            </a:prstGeom>
          </p:spPr>
        </p:pic>
        <p:sp>
          <p:nvSpPr>
            <p:cNvPr id="8" name="Trapezium 7">
              <a:extLst>
                <a:ext uri="{FF2B5EF4-FFF2-40B4-BE49-F238E27FC236}">
                  <a16:creationId xmlns:a16="http://schemas.microsoft.com/office/drawing/2014/main" id="{FC69B1D3-61DC-4BBD-62BB-1C6AC07287AE}"/>
                </a:ext>
              </a:extLst>
            </p:cNvPr>
            <p:cNvSpPr/>
            <p:nvPr/>
          </p:nvSpPr>
          <p:spPr>
            <a:xfrm rot="5400000">
              <a:off x="6739169" y="2733137"/>
              <a:ext cx="1136469" cy="1874521"/>
            </a:xfrm>
            <a:prstGeom prst="trapezoid">
              <a:avLst>
                <a:gd name="adj" fmla="val 35902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BDD469-9B4E-330E-A1D4-8D75FC815397}"/>
              </a:ext>
            </a:extLst>
          </p:cNvPr>
          <p:cNvGrpSpPr/>
          <p:nvPr/>
        </p:nvGrpSpPr>
        <p:grpSpPr>
          <a:xfrm rot="4245074">
            <a:off x="9330956" y="3161862"/>
            <a:ext cx="3097080" cy="1499517"/>
            <a:chOff x="6343564" y="3476965"/>
            <a:chExt cx="3097080" cy="14995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9948340-7F93-0F21-CB0C-0D8C230E9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278282">
              <a:off x="8043644" y="4100182"/>
              <a:ext cx="1397000" cy="876300"/>
            </a:xfrm>
            <a:prstGeom prst="rect">
              <a:avLst/>
            </a:prstGeom>
          </p:spPr>
        </p:pic>
        <p:sp>
          <p:nvSpPr>
            <p:cNvPr id="9" name="Trapezium 8">
              <a:extLst>
                <a:ext uri="{FF2B5EF4-FFF2-40B4-BE49-F238E27FC236}">
                  <a16:creationId xmlns:a16="http://schemas.microsoft.com/office/drawing/2014/main" id="{EA1AD789-4F62-D99A-07BE-45D89A054DDE}"/>
                </a:ext>
              </a:extLst>
            </p:cNvPr>
            <p:cNvSpPr/>
            <p:nvPr/>
          </p:nvSpPr>
          <p:spPr>
            <a:xfrm rot="6508014">
              <a:off x="6721349" y="3099180"/>
              <a:ext cx="1136469" cy="1892039"/>
            </a:xfrm>
            <a:prstGeom prst="trapezoid">
              <a:avLst>
                <a:gd name="adj" fmla="val 3590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93620B-E9E2-F32A-2AA6-3F9386EB9BD6}"/>
              </a:ext>
            </a:extLst>
          </p:cNvPr>
          <p:cNvGrpSpPr/>
          <p:nvPr/>
        </p:nvGrpSpPr>
        <p:grpSpPr>
          <a:xfrm>
            <a:off x="6350868" y="2352367"/>
            <a:ext cx="5275619" cy="3118944"/>
            <a:chOff x="6506035" y="2493617"/>
            <a:chExt cx="5275619" cy="311894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D3A40D-7047-DC3D-4A48-61BF63B72BE6}"/>
                </a:ext>
              </a:extLst>
            </p:cNvPr>
            <p:cNvGrpSpPr/>
            <p:nvPr/>
          </p:nvGrpSpPr>
          <p:grpSpPr>
            <a:xfrm rot="6598334">
              <a:off x="5718051" y="3311674"/>
              <a:ext cx="3084585" cy="1508617"/>
              <a:chOff x="1438173" y="1972124"/>
              <a:chExt cx="3084585" cy="1508617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DF95517-181D-9641-BB99-AC032DAE1D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25758" y="1972124"/>
                <a:ext cx="1397000" cy="876300"/>
              </a:xfrm>
              <a:prstGeom prst="rect">
                <a:avLst/>
              </a:prstGeom>
            </p:spPr>
          </p:pic>
          <p:sp>
            <p:nvSpPr>
              <p:cNvPr id="24" name="Trapezium 23">
                <a:extLst>
                  <a:ext uri="{FF2B5EF4-FFF2-40B4-BE49-F238E27FC236}">
                    <a16:creationId xmlns:a16="http://schemas.microsoft.com/office/drawing/2014/main" id="{63159C16-B556-9857-A38F-8D2CBA9C89A8}"/>
                  </a:ext>
                </a:extLst>
              </p:cNvPr>
              <p:cNvSpPr/>
              <p:nvPr/>
            </p:nvSpPr>
            <p:spPr>
              <a:xfrm rot="4219312">
                <a:off x="1807199" y="1975246"/>
                <a:ext cx="1136469" cy="1874521"/>
              </a:xfrm>
              <a:prstGeom prst="trapezoid">
                <a:avLst>
                  <a:gd name="adj" fmla="val 3590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3E1D080-F24D-DDFE-FBE3-61F1AA694A7A}"/>
                </a:ext>
              </a:extLst>
            </p:cNvPr>
            <p:cNvGrpSpPr/>
            <p:nvPr/>
          </p:nvGrpSpPr>
          <p:grpSpPr>
            <a:xfrm rot="5400000">
              <a:off x="7664552" y="3480738"/>
              <a:ext cx="3110712" cy="1136469"/>
              <a:chOff x="6370143" y="3102163"/>
              <a:chExt cx="3110712" cy="1136469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21A13A0-358D-016E-6691-1DC475C19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55582">
                <a:off x="8083855" y="3255433"/>
                <a:ext cx="1397000" cy="876300"/>
              </a:xfrm>
              <a:prstGeom prst="rect">
                <a:avLst/>
              </a:prstGeom>
            </p:spPr>
          </p:pic>
          <p:sp>
            <p:nvSpPr>
              <p:cNvPr id="22" name="Trapezium 21">
                <a:extLst>
                  <a:ext uri="{FF2B5EF4-FFF2-40B4-BE49-F238E27FC236}">
                    <a16:creationId xmlns:a16="http://schemas.microsoft.com/office/drawing/2014/main" id="{DD09CC49-E069-A230-4102-87455B791725}"/>
                  </a:ext>
                </a:extLst>
              </p:cNvPr>
              <p:cNvSpPr/>
              <p:nvPr/>
            </p:nvSpPr>
            <p:spPr>
              <a:xfrm rot="5400000">
                <a:off x="6739169" y="2733137"/>
                <a:ext cx="1136469" cy="1874521"/>
              </a:xfrm>
              <a:prstGeom prst="trapezoid">
                <a:avLst>
                  <a:gd name="adj" fmla="val 35902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F2E00AC-829E-105C-ACBB-D7D59F7A44FB}"/>
                </a:ext>
              </a:extLst>
            </p:cNvPr>
            <p:cNvGrpSpPr/>
            <p:nvPr/>
          </p:nvGrpSpPr>
          <p:grpSpPr>
            <a:xfrm rot="4245074">
              <a:off x="9483356" y="3314262"/>
              <a:ext cx="3097080" cy="1499517"/>
              <a:chOff x="6343564" y="3476965"/>
              <a:chExt cx="3097080" cy="1499517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F093041-A3F1-33AC-E119-5A1B0D29F2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278282">
                <a:off x="8043644" y="4100182"/>
                <a:ext cx="1397000" cy="876300"/>
              </a:xfrm>
              <a:prstGeom prst="rect">
                <a:avLst/>
              </a:prstGeom>
            </p:spPr>
          </p:pic>
          <p:sp>
            <p:nvSpPr>
              <p:cNvPr id="20" name="Trapezium 19">
                <a:extLst>
                  <a:ext uri="{FF2B5EF4-FFF2-40B4-BE49-F238E27FC236}">
                    <a16:creationId xmlns:a16="http://schemas.microsoft.com/office/drawing/2014/main" id="{0AD20E4F-458A-46AA-D04B-EB60FE74B6D9}"/>
                  </a:ext>
                </a:extLst>
              </p:cNvPr>
              <p:cNvSpPr/>
              <p:nvPr/>
            </p:nvSpPr>
            <p:spPr>
              <a:xfrm rot="6508014">
                <a:off x="6721349" y="3099180"/>
                <a:ext cx="1136469" cy="1892039"/>
              </a:xfrm>
              <a:prstGeom prst="trapezoid">
                <a:avLst>
                  <a:gd name="adj" fmla="val 35902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Trapezium 24">
            <a:extLst>
              <a:ext uri="{FF2B5EF4-FFF2-40B4-BE49-F238E27FC236}">
                <a16:creationId xmlns:a16="http://schemas.microsoft.com/office/drawing/2014/main" id="{D7316CEA-441F-50F1-52CD-41995E9CE7F4}"/>
              </a:ext>
            </a:extLst>
          </p:cNvPr>
          <p:cNvSpPr/>
          <p:nvPr/>
        </p:nvSpPr>
        <p:spPr>
          <a:xfrm rot="10817646">
            <a:off x="2561061" y="2389631"/>
            <a:ext cx="1136469" cy="1874521"/>
          </a:xfrm>
          <a:prstGeom prst="trapezoid">
            <a:avLst>
              <a:gd name="adj" fmla="val 3590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D954355-5F04-0C8D-4FEB-ADA543D69CAE}"/>
              </a:ext>
            </a:extLst>
          </p:cNvPr>
          <p:cNvGrpSpPr/>
          <p:nvPr/>
        </p:nvGrpSpPr>
        <p:grpSpPr>
          <a:xfrm>
            <a:off x="6350868" y="2352367"/>
            <a:ext cx="5275619" cy="3118944"/>
            <a:chOff x="6506035" y="2493617"/>
            <a:chExt cx="5275619" cy="311894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7DAEEA7-1E48-8AF2-E50B-F64FE3905AFE}"/>
                </a:ext>
              </a:extLst>
            </p:cNvPr>
            <p:cNvGrpSpPr/>
            <p:nvPr/>
          </p:nvGrpSpPr>
          <p:grpSpPr>
            <a:xfrm rot="6598334">
              <a:off x="5718051" y="3311674"/>
              <a:ext cx="3084585" cy="1508617"/>
              <a:chOff x="1438173" y="1972124"/>
              <a:chExt cx="3084585" cy="1508617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687892C5-A9BB-F015-F2A7-428616F953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25758" y="1972124"/>
                <a:ext cx="1397000" cy="876300"/>
              </a:xfrm>
              <a:prstGeom prst="rect">
                <a:avLst/>
              </a:prstGeom>
            </p:spPr>
          </p:pic>
          <p:sp>
            <p:nvSpPr>
              <p:cNvPr id="32" name="Trapezium 31">
                <a:extLst>
                  <a:ext uri="{FF2B5EF4-FFF2-40B4-BE49-F238E27FC236}">
                    <a16:creationId xmlns:a16="http://schemas.microsoft.com/office/drawing/2014/main" id="{D30639AE-EAC6-7103-1104-5959E6AD4BC0}"/>
                  </a:ext>
                </a:extLst>
              </p:cNvPr>
              <p:cNvSpPr/>
              <p:nvPr/>
            </p:nvSpPr>
            <p:spPr>
              <a:xfrm rot="4219312">
                <a:off x="1807199" y="1975246"/>
                <a:ext cx="1136469" cy="1874521"/>
              </a:xfrm>
              <a:prstGeom prst="trapezoid">
                <a:avLst>
                  <a:gd name="adj" fmla="val 3590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1C6BB85-22D5-2A03-60B1-4F0379800F5D}"/>
                </a:ext>
              </a:extLst>
            </p:cNvPr>
            <p:cNvGrpSpPr/>
            <p:nvPr/>
          </p:nvGrpSpPr>
          <p:grpSpPr>
            <a:xfrm rot="5400000">
              <a:off x="7664552" y="3480738"/>
              <a:ext cx="3110712" cy="1136469"/>
              <a:chOff x="6370143" y="3102163"/>
              <a:chExt cx="3110712" cy="1136469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8965E9-0834-E512-9942-908F6BBA56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55582">
                <a:off x="8083855" y="3255433"/>
                <a:ext cx="1397000" cy="876300"/>
              </a:xfrm>
              <a:prstGeom prst="rect">
                <a:avLst/>
              </a:prstGeom>
            </p:spPr>
          </p:pic>
          <p:sp>
            <p:nvSpPr>
              <p:cNvPr id="30" name="Trapezium 29">
                <a:extLst>
                  <a:ext uri="{FF2B5EF4-FFF2-40B4-BE49-F238E27FC236}">
                    <a16:creationId xmlns:a16="http://schemas.microsoft.com/office/drawing/2014/main" id="{27216B40-1939-A213-BD23-98A8B5A210BA}"/>
                  </a:ext>
                </a:extLst>
              </p:cNvPr>
              <p:cNvSpPr/>
              <p:nvPr/>
            </p:nvSpPr>
            <p:spPr>
              <a:xfrm rot="5400000">
                <a:off x="6739169" y="2733137"/>
                <a:ext cx="1136469" cy="1874521"/>
              </a:xfrm>
              <a:prstGeom prst="trapezoid">
                <a:avLst>
                  <a:gd name="adj" fmla="val 35902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C2B1BC4-F05A-FCAA-F8A5-EBEDAB5A5E0F}"/>
                </a:ext>
              </a:extLst>
            </p:cNvPr>
            <p:cNvGrpSpPr/>
            <p:nvPr/>
          </p:nvGrpSpPr>
          <p:grpSpPr>
            <a:xfrm rot="4245074">
              <a:off x="9483356" y="3314262"/>
              <a:ext cx="3097080" cy="1499517"/>
              <a:chOff x="6343564" y="3476965"/>
              <a:chExt cx="3097080" cy="1499517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F889D30-DD0C-ADC2-BC9E-43E74C801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2278282">
                <a:off x="8043644" y="4100182"/>
                <a:ext cx="1397000" cy="876300"/>
              </a:xfrm>
              <a:prstGeom prst="rect">
                <a:avLst/>
              </a:prstGeom>
            </p:spPr>
          </p:pic>
          <p:sp>
            <p:nvSpPr>
              <p:cNvPr id="28" name="Trapezium 27">
                <a:extLst>
                  <a:ext uri="{FF2B5EF4-FFF2-40B4-BE49-F238E27FC236}">
                    <a16:creationId xmlns:a16="http://schemas.microsoft.com/office/drawing/2014/main" id="{0EDE419E-13D5-5A1C-CFC6-7F3A8FB21A0C}"/>
                  </a:ext>
                </a:extLst>
              </p:cNvPr>
              <p:cNvSpPr/>
              <p:nvPr/>
            </p:nvSpPr>
            <p:spPr>
              <a:xfrm rot="6508014">
                <a:off x="6721349" y="3099180"/>
                <a:ext cx="1136469" cy="1892039"/>
              </a:xfrm>
              <a:prstGeom prst="trapezoid">
                <a:avLst>
                  <a:gd name="adj" fmla="val 35902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046C27-DA8E-4B6D-7EE0-BADEECCD6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Trichromatic theory of light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F1E71D-8306-2DF5-F93D-03154F7A0033}"/>
              </a:ext>
            </a:extLst>
          </p:cNvPr>
          <p:cNvGrpSpPr/>
          <p:nvPr/>
        </p:nvGrpSpPr>
        <p:grpSpPr>
          <a:xfrm rot="6598334">
            <a:off x="5818410" y="3456639"/>
            <a:ext cx="3084585" cy="1508617"/>
            <a:chOff x="1438173" y="1972124"/>
            <a:chExt cx="3084585" cy="150861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9D3913-4AA1-62D4-52D1-F1D9B9A9F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5758" y="1972124"/>
              <a:ext cx="1397000" cy="876300"/>
            </a:xfrm>
            <a:prstGeom prst="rect">
              <a:avLst/>
            </a:prstGeom>
          </p:spPr>
        </p:pic>
        <p:sp>
          <p:nvSpPr>
            <p:cNvPr id="7" name="Trapezium 6">
              <a:extLst>
                <a:ext uri="{FF2B5EF4-FFF2-40B4-BE49-F238E27FC236}">
                  <a16:creationId xmlns:a16="http://schemas.microsoft.com/office/drawing/2014/main" id="{F8BA409D-153B-B8C7-1B08-8FABE8F1322B}"/>
                </a:ext>
              </a:extLst>
            </p:cNvPr>
            <p:cNvSpPr/>
            <p:nvPr/>
          </p:nvSpPr>
          <p:spPr>
            <a:xfrm rot="4219312">
              <a:off x="1807199" y="1975246"/>
              <a:ext cx="1136469" cy="1874521"/>
            </a:xfrm>
            <a:prstGeom prst="trapezoid">
              <a:avLst>
                <a:gd name="adj" fmla="val 3590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58520B-675E-3C25-0153-3EC88B597B11}"/>
              </a:ext>
            </a:extLst>
          </p:cNvPr>
          <p:cNvGrpSpPr/>
          <p:nvPr/>
        </p:nvGrpSpPr>
        <p:grpSpPr>
          <a:xfrm rot="5400000">
            <a:off x="7764911" y="3625703"/>
            <a:ext cx="3110712" cy="1136469"/>
            <a:chOff x="6370143" y="3102163"/>
            <a:chExt cx="3110712" cy="11364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42CA88-5A5E-EBEF-200A-26885EF83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255582">
              <a:off x="8083855" y="3255433"/>
              <a:ext cx="1397000" cy="876300"/>
            </a:xfrm>
            <a:prstGeom prst="rect">
              <a:avLst/>
            </a:prstGeom>
          </p:spPr>
        </p:pic>
        <p:sp>
          <p:nvSpPr>
            <p:cNvPr id="8" name="Trapezium 7">
              <a:extLst>
                <a:ext uri="{FF2B5EF4-FFF2-40B4-BE49-F238E27FC236}">
                  <a16:creationId xmlns:a16="http://schemas.microsoft.com/office/drawing/2014/main" id="{FC69B1D3-61DC-4BBD-62BB-1C6AC07287AE}"/>
                </a:ext>
              </a:extLst>
            </p:cNvPr>
            <p:cNvSpPr/>
            <p:nvPr/>
          </p:nvSpPr>
          <p:spPr>
            <a:xfrm rot="5400000">
              <a:off x="6739169" y="2733137"/>
              <a:ext cx="1136469" cy="1874521"/>
            </a:xfrm>
            <a:prstGeom prst="trapezoid">
              <a:avLst>
                <a:gd name="adj" fmla="val 35902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BDD469-9B4E-330E-A1D4-8D75FC815397}"/>
              </a:ext>
            </a:extLst>
          </p:cNvPr>
          <p:cNvGrpSpPr/>
          <p:nvPr/>
        </p:nvGrpSpPr>
        <p:grpSpPr>
          <a:xfrm rot="4245074">
            <a:off x="9583715" y="3459227"/>
            <a:ext cx="3097080" cy="1499517"/>
            <a:chOff x="6343564" y="3476965"/>
            <a:chExt cx="3097080" cy="14995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9948340-7F93-0F21-CB0C-0D8C230E9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278282">
              <a:off x="8043644" y="4100182"/>
              <a:ext cx="1397000" cy="876300"/>
            </a:xfrm>
            <a:prstGeom prst="rect">
              <a:avLst/>
            </a:prstGeom>
          </p:spPr>
        </p:pic>
        <p:sp>
          <p:nvSpPr>
            <p:cNvPr id="9" name="Trapezium 8">
              <a:extLst>
                <a:ext uri="{FF2B5EF4-FFF2-40B4-BE49-F238E27FC236}">
                  <a16:creationId xmlns:a16="http://schemas.microsoft.com/office/drawing/2014/main" id="{EA1AD789-4F62-D99A-07BE-45D89A054DDE}"/>
                </a:ext>
              </a:extLst>
            </p:cNvPr>
            <p:cNvSpPr/>
            <p:nvPr/>
          </p:nvSpPr>
          <p:spPr>
            <a:xfrm rot="6508014">
              <a:off x="6721349" y="3099180"/>
              <a:ext cx="1136469" cy="1892039"/>
            </a:xfrm>
            <a:prstGeom prst="trapezoid">
              <a:avLst>
                <a:gd name="adj" fmla="val 3590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rapezium 32">
            <a:extLst>
              <a:ext uri="{FF2B5EF4-FFF2-40B4-BE49-F238E27FC236}">
                <a16:creationId xmlns:a16="http://schemas.microsoft.com/office/drawing/2014/main" id="{AD115553-F8F7-EB61-A708-BC1291F01F5F}"/>
              </a:ext>
            </a:extLst>
          </p:cNvPr>
          <p:cNvSpPr/>
          <p:nvPr/>
        </p:nvSpPr>
        <p:spPr>
          <a:xfrm rot="10817646">
            <a:off x="2561061" y="2389631"/>
            <a:ext cx="1136469" cy="1874521"/>
          </a:xfrm>
          <a:prstGeom prst="trapezoid">
            <a:avLst>
              <a:gd name="adj" fmla="val 3590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23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1056-377C-9749-A3B3-CC28943D9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Experiment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FB4FCA-137A-F24F-A2A1-B3504DB00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217464" y="3495374"/>
            <a:ext cx="5473700" cy="2794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EB4117-0242-1346-B482-6FD8CE6D42A7}"/>
              </a:ext>
            </a:extLst>
          </p:cNvPr>
          <p:cNvCxnSpPr>
            <a:cxnSpLocks/>
          </p:cNvCxnSpPr>
          <p:nvPr/>
        </p:nvCxnSpPr>
        <p:spPr>
          <a:xfrm>
            <a:off x="9687643" y="2627327"/>
            <a:ext cx="135853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A4F07E7-E205-8A46-8230-3CAF8F59C43E}"/>
              </a:ext>
            </a:extLst>
          </p:cNvPr>
          <p:cNvSpPr/>
          <p:nvPr/>
        </p:nvSpPr>
        <p:spPr>
          <a:xfrm>
            <a:off x="10410993" y="2460775"/>
            <a:ext cx="112833" cy="3331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51DB97-600D-734A-A7EA-A9A473F49137}"/>
              </a:ext>
            </a:extLst>
          </p:cNvPr>
          <p:cNvCxnSpPr>
            <a:cxnSpLocks/>
          </p:cNvCxnSpPr>
          <p:nvPr/>
        </p:nvCxnSpPr>
        <p:spPr>
          <a:xfrm>
            <a:off x="9735540" y="3615750"/>
            <a:ext cx="135853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E2D51EE-C01A-4447-AAE2-0C9B14002050}"/>
              </a:ext>
            </a:extLst>
          </p:cNvPr>
          <p:cNvSpPr/>
          <p:nvPr/>
        </p:nvSpPr>
        <p:spPr>
          <a:xfrm>
            <a:off x="10027811" y="3462261"/>
            <a:ext cx="112833" cy="3331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124DB1-2656-F64A-A37C-0DFB270AF297}"/>
              </a:ext>
            </a:extLst>
          </p:cNvPr>
          <p:cNvCxnSpPr>
            <a:cxnSpLocks/>
          </p:cNvCxnSpPr>
          <p:nvPr/>
        </p:nvCxnSpPr>
        <p:spPr>
          <a:xfrm>
            <a:off x="9783437" y="4604173"/>
            <a:ext cx="135853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EB9F7FB-6979-4749-ADED-5349AEBE99FE}"/>
              </a:ext>
            </a:extLst>
          </p:cNvPr>
          <p:cNvSpPr/>
          <p:nvPr/>
        </p:nvSpPr>
        <p:spPr>
          <a:xfrm>
            <a:off x="10271656" y="4437621"/>
            <a:ext cx="112833" cy="3331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7E3FEEE-2199-3348-A621-871CA54F7D4E}"/>
              </a:ext>
            </a:extLst>
          </p:cNvPr>
          <p:cNvCxnSpPr>
            <a:cxnSpLocks/>
          </p:cNvCxnSpPr>
          <p:nvPr/>
        </p:nvCxnSpPr>
        <p:spPr>
          <a:xfrm flipV="1">
            <a:off x="1519386" y="3782302"/>
            <a:ext cx="1524260" cy="1101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5570A39-6E7B-C44C-AEC4-0D93BC6B4E06}"/>
              </a:ext>
            </a:extLst>
          </p:cNvPr>
          <p:cNvSpPr txBox="1"/>
          <p:nvPr/>
        </p:nvSpPr>
        <p:spPr>
          <a:xfrm>
            <a:off x="10331145" y="206835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FF2003-4844-A34C-91A3-6C8CFFA8EBEE}"/>
              </a:ext>
            </a:extLst>
          </p:cNvPr>
          <p:cNvSpPr txBox="1"/>
          <p:nvPr/>
        </p:nvSpPr>
        <p:spPr>
          <a:xfrm>
            <a:off x="9934058" y="307329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5B58FD-2660-D14A-9F4E-768FDF2FE200}"/>
              </a:ext>
            </a:extLst>
          </p:cNvPr>
          <p:cNvSpPr txBox="1"/>
          <p:nvPr/>
        </p:nvSpPr>
        <p:spPr>
          <a:xfrm>
            <a:off x="10194672" y="409227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6AB93B-015F-A747-A0F8-13AC04036202}"/>
              </a:ext>
            </a:extLst>
          </p:cNvPr>
          <p:cNvSpPr txBox="1"/>
          <p:nvPr/>
        </p:nvSpPr>
        <p:spPr>
          <a:xfrm>
            <a:off x="3196403" y="225301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78ED03-AF7C-2E4E-BE5B-5F18E34BE5A4}"/>
              </a:ext>
            </a:extLst>
          </p:cNvPr>
          <p:cNvSpPr txBox="1"/>
          <p:nvPr/>
        </p:nvSpPr>
        <p:spPr>
          <a:xfrm>
            <a:off x="9953793" y="1209705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tweak sliders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22C14D-B09B-564A-8495-EAA1298E8C5E}"/>
              </a:ext>
            </a:extLst>
          </p:cNvPr>
          <p:cNvSpPr txBox="1"/>
          <p:nvPr/>
        </p:nvSpPr>
        <p:spPr>
          <a:xfrm>
            <a:off x="6133335" y="2253018"/>
            <a:ext cx="110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observed</a:t>
            </a:r>
          </a:p>
          <a:p>
            <a:r>
              <a:rPr lang="en-US" dirty="0"/>
              <a:t>  </a:t>
            </a:r>
            <a:r>
              <a:rPr lang="en-US" dirty="0" err="1"/>
              <a:t>colour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57176E-301E-9384-7FA2-388250D460D2}"/>
              </a:ext>
            </a:extLst>
          </p:cNvPr>
          <p:cNvGrpSpPr/>
          <p:nvPr/>
        </p:nvGrpSpPr>
        <p:grpSpPr>
          <a:xfrm rot="21076636">
            <a:off x="6505544" y="2140951"/>
            <a:ext cx="3084585" cy="1508617"/>
            <a:chOff x="1438173" y="1972124"/>
            <a:chExt cx="3084585" cy="150861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05A34E0-CD83-1344-B050-AC1A57BE3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5758" y="1972124"/>
              <a:ext cx="1397000" cy="876300"/>
            </a:xfrm>
            <a:prstGeom prst="rect">
              <a:avLst/>
            </a:prstGeom>
          </p:spPr>
        </p:pic>
        <p:sp>
          <p:nvSpPr>
            <p:cNvPr id="16" name="Trapezium 15">
              <a:extLst>
                <a:ext uri="{FF2B5EF4-FFF2-40B4-BE49-F238E27FC236}">
                  <a16:creationId xmlns:a16="http://schemas.microsoft.com/office/drawing/2014/main" id="{9CDDD4AD-36AF-281B-0E86-3035AC194C33}"/>
                </a:ext>
              </a:extLst>
            </p:cNvPr>
            <p:cNvSpPr/>
            <p:nvPr/>
          </p:nvSpPr>
          <p:spPr>
            <a:xfrm rot="4219312">
              <a:off x="1807199" y="1975246"/>
              <a:ext cx="1136469" cy="1874521"/>
            </a:xfrm>
            <a:prstGeom prst="trapezoid">
              <a:avLst>
                <a:gd name="adj" fmla="val 3590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8E7ECD-A441-DE43-1461-38D513CB30EE}"/>
              </a:ext>
            </a:extLst>
          </p:cNvPr>
          <p:cNvGrpSpPr/>
          <p:nvPr/>
        </p:nvGrpSpPr>
        <p:grpSpPr>
          <a:xfrm>
            <a:off x="6374021" y="3037030"/>
            <a:ext cx="3110712" cy="1136469"/>
            <a:chOff x="6370143" y="3102163"/>
            <a:chExt cx="3110712" cy="113646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9E40398-E51A-64E2-401E-1565D902D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255582">
              <a:off x="8083855" y="3255433"/>
              <a:ext cx="1397000" cy="876300"/>
            </a:xfrm>
            <a:prstGeom prst="rect">
              <a:avLst/>
            </a:prstGeom>
          </p:spPr>
        </p:pic>
        <p:sp>
          <p:nvSpPr>
            <p:cNvPr id="23" name="Trapezium 22">
              <a:extLst>
                <a:ext uri="{FF2B5EF4-FFF2-40B4-BE49-F238E27FC236}">
                  <a16:creationId xmlns:a16="http://schemas.microsoft.com/office/drawing/2014/main" id="{D91561F8-B9A8-DE69-7BB4-9705CA84015B}"/>
                </a:ext>
              </a:extLst>
            </p:cNvPr>
            <p:cNvSpPr/>
            <p:nvPr/>
          </p:nvSpPr>
          <p:spPr>
            <a:xfrm rot="5400000">
              <a:off x="6739169" y="2733137"/>
              <a:ext cx="1136469" cy="1874521"/>
            </a:xfrm>
            <a:prstGeom prst="trapezoid">
              <a:avLst>
                <a:gd name="adj" fmla="val 35902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7E1A5F-C5C4-C916-0BD8-ED8D03CF46A0}"/>
              </a:ext>
            </a:extLst>
          </p:cNvPr>
          <p:cNvGrpSpPr/>
          <p:nvPr/>
        </p:nvGrpSpPr>
        <p:grpSpPr>
          <a:xfrm rot="467069">
            <a:off x="6428773" y="3466964"/>
            <a:ext cx="3097080" cy="1499517"/>
            <a:chOff x="6343564" y="3476965"/>
            <a:chExt cx="3097080" cy="149951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B79E098-1F42-C84A-633F-4ADD524CF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278282">
              <a:off x="8043644" y="4100182"/>
              <a:ext cx="1397000" cy="876300"/>
            </a:xfrm>
            <a:prstGeom prst="rect">
              <a:avLst/>
            </a:prstGeom>
          </p:spPr>
        </p:pic>
        <p:sp>
          <p:nvSpPr>
            <p:cNvPr id="33" name="Trapezium 32">
              <a:extLst>
                <a:ext uri="{FF2B5EF4-FFF2-40B4-BE49-F238E27FC236}">
                  <a16:creationId xmlns:a16="http://schemas.microsoft.com/office/drawing/2014/main" id="{388ACF81-20F2-671C-6F6A-CB34FD838B98}"/>
                </a:ext>
              </a:extLst>
            </p:cNvPr>
            <p:cNvSpPr/>
            <p:nvPr/>
          </p:nvSpPr>
          <p:spPr>
            <a:xfrm rot="6508014">
              <a:off x="6721349" y="3099180"/>
              <a:ext cx="1136469" cy="1892039"/>
            </a:xfrm>
            <a:prstGeom prst="trapezoid">
              <a:avLst>
                <a:gd name="adj" fmla="val 35902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E3A5379-7CB5-9345-B095-B9EC46521C1A}"/>
              </a:ext>
            </a:extLst>
          </p:cNvPr>
          <p:cNvSpPr/>
          <p:nvPr/>
        </p:nvSpPr>
        <p:spPr>
          <a:xfrm>
            <a:off x="6096000" y="3148065"/>
            <a:ext cx="9144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apezium 33">
            <a:extLst>
              <a:ext uri="{FF2B5EF4-FFF2-40B4-BE49-F238E27FC236}">
                <a16:creationId xmlns:a16="http://schemas.microsoft.com/office/drawing/2014/main" id="{9C29DBAC-62C0-A3C2-101A-8495112708A9}"/>
              </a:ext>
            </a:extLst>
          </p:cNvPr>
          <p:cNvSpPr/>
          <p:nvPr/>
        </p:nvSpPr>
        <p:spPr>
          <a:xfrm rot="10817646">
            <a:off x="3061159" y="2972622"/>
            <a:ext cx="1136469" cy="1874521"/>
          </a:xfrm>
          <a:prstGeom prst="trapezoid">
            <a:avLst>
              <a:gd name="adj" fmla="val 3590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46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1056-377C-9749-A3B3-CC28943D9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Experiment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FB4FCA-137A-F24F-A2A1-B3504DB00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217464" y="3495374"/>
            <a:ext cx="5473700" cy="279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A5002F-9D3B-2746-9EEB-3DBCDF9D7366}"/>
              </a:ext>
            </a:extLst>
          </p:cNvPr>
          <p:cNvSpPr/>
          <p:nvPr/>
        </p:nvSpPr>
        <p:spPr>
          <a:xfrm>
            <a:off x="3172276" y="3177874"/>
            <a:ext cx="9144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A512E-B7BF-544C-BE12-A8386EABA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855" y="2371051"/>
            <a:ext cx="13970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269DE5-41AA-F543-A6E4-4D0429C12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55582">
            <a:off x="8083855" y="3255433"/>
            <a:ext cx="13970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FF2329-AC30-3A4C-AA07-F1CD50E09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78282">
            <a:off x="8043644" y="4100182"/>
            <a:ext cx="1397000" cy="876300"/>
          </a:xfrm>
          <a:prstGeom prst="rect">
            <a:avLst/>
          </a:prstGeom>
        </p:spPr>
      </p:pic>
      <p:sp>
        <p:nvSpPr>
          <p:cNvPr id="8" name="Trapezium 7">
            <a:extLst>
              <a:ext uri="{FF2B5EF4-FFF2-40B4-BE49-F238E27FC236}">
                <a16:creationId xmlns:a16="http://schemas.microsoft.com/office/drawing/2014/main" id="{C53AF0F4-F9CA-8846-AA86-29CD3D8CA597}"/>
              </a:ext>
            </a:extLst>
          </p:cNvPr>
          <p:cNvSpPr/>
          <p:nvPr/>
        </p:nvSpPr>
        <p:spPr>
          <a:xfrm rot="4219312">
            <a:off x="6765296" y="2374173"/>
            <a:ext cx="1136469" cy="1874521"/>
          </a:xfrm>
          <a:prstGeom prst="trapezoid">
            <a:avLst>
              <a:gd name="adj" fmla="val 3590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:a16="http://schemas.microsoft.com/office/drawing/2014/main" id="{0642FE76-3A03-8C4A-B0B7-43996321E2C3}"/>
              </a:ext>
            </a:extLst>
          </p:cNvPr>
          <p:cNvSpPr/>
          <p:nvPr/>
        </p:nvSpPr>
        <p:spPr>
          <a:xfrm rot="5400000">
            <a:off x="6739169" y="2733137"/>
            <a:ext cx="1136469" cy="1874521"/>
          </a:xfrm>
          <a:prstGeom prst="trapezoid">
            <a:avLst>
              <a:gd name="adj" fmla="val 3590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ium 9">
            <a:extLst>
              <a:ext uri="{FF2B5EF4-FFF2-40B4-BE49-F238E27FC236}">
                <a16:creationId xmlns:a16="http://schemas.microsoft.com/office/drawing/2014/main" id="{13661071-D900-894A-9C08-075CC0D203E9}"/>
              </a:ext>
            </a:extLst>
          </p:cNvPr>
          <p:cNvSpPr/>
          <p:nvPr/>
        </p:nvSpPr>
        <p:spPr>
          <a:xfrm rot="6508014">
            <a:off x="6721349" y="3099180"/>
            <a:ext cx="1136469" cy="1892039"/>
          </a:xfrm>
          <a:prstGeom prst="trapezoid">
            <a:avLst>
              <a:gd name="adj" fmla="val 3590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3A5379-7CB5-9345-B095-B9EC46521C1A}"/>
              </a:ext>
            </a:extLst>
          </p:cNvPr>
          <p:cNvSpPr/>
          <p:nvPr/>
        </p:nvSpPr>
        <p:spPr>
          <a:xfrm>
            <a:off x="6096000" y="3148065"/>
            <a:ext cx="9144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EB4117-0242-1346-B482-6FD8CE6D42A7}"/>
              </a:ext>
            </a:extLst>
          </p:cNvPr>
          <p:cNvCxnSpPr>
            <a:cxnSpLocks/>
          </p:cNvCxnSpPr>
          <p:nvPr/>
        </p:nvCxnSpPr>
        <p:spPr>
          <a:xfrm>
            <a:off x="9687643" y="2627327"/>
            <a:ext cx="135853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A4F07E7-E205-8A46-8230-3CAF8F59C43E}"/>
              </a:ext>
            </a:extLst>
          </p:cNvPr>
          <p:cNvSpPr/>
          <p:nvPr/>
        </p:nvSpPr>
        <p:spPr>
          <a:xfrm>
            <a:off x="10410993" y="2460775"/>
            <a:ext cx="112833" cy="3331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51DB97-600D-734A-A7EA-A9A473F49137}"/>
              </a:ext>
            </a:extLst>
          </p:cNvPr>
          <p:cNvCxnSpPr>
            <a:cxnSpLocks/>
          </p:cNvCxnSpPr>
          <p:nvPr/>
        </p:nvCxnSpPr>
        <p:spPr>
          <a:xfrm>
            <a:off x="9735540" y="3615750"/>
            <a:ext cx="135853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E2D51EE-C01A-4447-AAE2-0C9B14002050}"/>
              </a:ext>
            </a:extLst>
          </p:cNvPr>
          <p:cNvSpPr/>
          <p:nvPr/>
        </p:nvSpPr>
        <p:spPr>
          <a:xfrm>
            <a:off x="10027811" y="3462261"/>
            <a:ext cx="112833" cy="3331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124DB1-2656-F64A-A37C-0DFB270AF297}"/>
              </a:ext>
            </a:extLst>
          </p:cNvPr>
          <p:cNvCxnSpPr>
            <a:cxnSpLocks/>
          </p:cNvCxnSpPr>
          <p:nvPr/>
        </p:nvCxnSpPr>
        <p:spPr>
          <a:xfrm>
            <a:off x="9783437" y="4604173"/>
            <a:ext cx="135853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EB9F7FB-6979-4749-ADED-5349AEBE99FE}"/>
              </a:ext>
            </a:extLst>
          </p:cNvPr>
          <p:cNvSpPr/>
          <p:nvPr/>
        </p:nvSpPr>
        <p:spPr>
          <a:xfrm>
            <a:off x="10271656" y="4437621"/>
            <a:ext cx="112833" cy="3331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7E3FEEE-2199-3348-A621-871CA54F7D4E}"/>
              </a:ext>
            </a:extLst>
          </p:cNvPr>
          <p:cNvCxnSpPr>
            <a:cxnSpLocks/>
          </p:cNvCxnSpPr>
          <p:nvPr/>
        </p:nvCxnSpPr>
        <p:spPr>
          <a:xfrm flipV="1">
            <a:off x="1519386" y="3782302"/>
            <a:ext cx="1524260" cy="1101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5570A39-6E7B-C44C-AEC4-0D93BC6B4E06}"/>
              </a:ext>
            </a:extLst>
          </p:cNvPr>
          <p:cNvSpPr txBox="1"/>
          <p:nvPr/>
        </p:nvSpPr>
        <p:spPr>
          <a:xfrm>
            <a:off x="3106538" y="44964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FF2003-4844-A34C-91A3-6C8CFFA8EBEE}"/>
              </a:ext>
            </a:extLst>
          </p:cNvPr>
          <p:cNvSpPr txBox="1"/>
          <p:nvPr/>
        </p:nvSpPr>
        <p:spPr>
          <a:xfrm>
            <a:off x="3485281" y="448336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5B58FD-2660-D14A-9F4E-768FDF2FE200}"/>
              </a:ext>
            </a:extLst>
          </p:cNvPr>
          <p:cNvSpPr txBox="1"/>
          <p:nvPr/>
        </p:nvSpPr>
        <p:spPr>
          <a:xfrm>
            <a:off x="3924383" y="45145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92E2BD5-B422-8A80-BCD5-B0B5D408B95B}"/>
              </a:ext>
            </a:extLst>
          </p:cNvPr>
          <p:cNvSpPr/>
          <p:nvPr/>
        </p:nvSpPr>
        <p:spPr>
          <a:xfrm>
            <a:off x="3566376" y="4863846"/>
            <a:ext cx="125784" cy="1189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65BD796-914C-C16B-E5CA-BDBE9BBC61A6}"/>
              </a:ext>
            </a:extLst>
          </p:cNvPr>
          <p:cNvSpPr/>
          <p:nvPr/>
        </p:nvSpPr>
        <p:spPr>
          <a:xfrm>
            <a:off x="3154182" y="4854498"/>
            <a:ext cx="125784" cy="1189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87A3FB-A3B6-2924-95BF-D5F556946A43}"/>
              </a:ext>
            </a:extLst>
          </p:cNvPr>
          <p:cNvSpPr/>
          <p:nvPr/>
        </p:nvSpPr>
        <p:spPr>
          <a:xfrm>
            <a:off x="4005690" y="4854498"/>
            <a:ext cx="125784" cy="11894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49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10643-A2E2-4343-83D7-18F9940C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Tristimulus 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BD475-1BE4-5845-9F75-540E053E0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885" y="5538652"/>
            <a:ext cx="5473700" cy="36970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FD70CED-CAA2-033F-7B1E-B150656A7381}"/>
              </a:ext>
            </a:extLst>
          </p:cNvPr>
          <p:cNvSpPr/>
          <p:nvPr/>
        </p:nvSpPr>
        <p:spPr>
          <a:xfrm>
            <a:off x="7046171" y="4552466"/>
            <a:ext cx="125784" cy="1189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6DBF92-B212-3EDA-E517-2926947E25F3}"/>
              </a:ext>
            </a:extLst>
          </p:cNvPr>
          <p:cNvSpPr/>
          <p:nvPr/>
        </p:nvSpPr>
        <p:spPr>
          <a:xfrm>
            <a:off x="7046171" y="2425091"/>
            <a:ext cx="125784" cy="1189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F2E5D6-B210-CE23-1917-BBC8D1CC7B10}"/>
              </a:ext>
            </a:extLst>
          </p:cNvPr>
          <p:cNvSpPr/>
          <p:nvPr/>
        </p:nvSpPr>
        <p:spPr>
          <a:xfrm>
            <a:off x="7046171" y="4960492"/>
            <a:ext cx="125784" cy="11894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61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AB0D-C31E-45D8-872B-3CA487A9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in the scene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278C9B-5684-47D4-B379-360BF897E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789" y="1573662"/>
            <a:ext cx="4915651" cy="3277738"/>
          </a:xfrm>
          <a:prstGeom prst="rect">
            <a:avLst/>
          </a:prstGeom>
          <a:noFill/>
        </p:spPr>
      </p:pic>
      <p:pic>
        <p:nvPicPr>
          <p:cNvPr id="4" name="Picture 2" descr="Image result for camera">
            <a:extLst>
              <a:ext uri="{FF2B5EF4-FFF2-40B4-BE49-F238E27FC236}">
                <a16:creationId xmlns:a16="http://schemas.microsoft.com/office/drawing/2014/main" id="{1EBB984A-6D84-4E76-B47F-CA6538C36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140" y="1663833"/>
            <a:ext cx="1548922" cy="103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EBBB232-3D07-48F8-9A10-3EE824F1EE2A}"/>
              </a:ext>
            </a:extLst>
          </p:cNvPr>
          <p:cNvGrpSpPr/>
          <p:nvPr/>
        </p:nvGrpSpPr>
        <p:grpSpPr>
          <a:xfrm>
            <a:off x="9428825" y="1551305"/>
            <a:ext cx="1390058" cy="1145142"/>
            <a:chOff x="7167563" y="2233613"/>
            <a:chExt cx="2933700" cy="2933700"/>
          </a:xfrm>
        </p:grpSpPr>
        <p:pic>
          <p:nvPicPr>
            <p:cNvPr id="7" name="Picture 6" descr="Image result for display">
              <a:extLst>
                <a:ext uri="{FF2B5EF4-FFF2-40B4-BE49-F238E27FC236}">
                  <a16:creationId xmlns:a16="http://schemas.microsoft.com/office/drawing/2014/main" id="{C0A8F891-E585-47FB-B7B9-D5939EFE5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563" y="2233613"/>
              <a:ext cx="2933700" cy="293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7C470BD-05B6-47F3-A071-8E43BD65CC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73434" y="2985664"/>
              <a:ext cx="1521958" cy="1014836"/>
            </a:xfrm>
            <a:prstGeom prst="rect">
              <a:avLst/>
            </a:prstGeom>
            <a:noFill/>
          </p:spPr>
        </p:pic>
      </p:grpSp>
      <p:pic>
        <p:nvPicPr>
          <p:cNvPr id="9" name="Picture 8" descr="Image result for human visual system">
            <a:extLst>
              <a:ext uri="{FF2B5EF4-FFF2-40B4-BE49-F238E27FC236}">
                <a16:creationId xmlns:a16="http://schemas.microsoft.com/office/drawing/2014/main" id="{C5022FCB-8E22-46FE-8579-892EE50CD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451" y="1438777"/>
            <a:ext cx="1048058" cy="125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light">
            <a:extLst>
              <a:ext uri="{FF2B5EF4-FFF2-40B4-BE49-F238E27FC236}">
                <a16:creationId xmlns:a16="http://schemas.microsoft.com/office/drawing/2014/main" id="{8020440B-DBE8-41B0-B0C5-416D9837E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1789" y="450916"/>
            <a:ext cx="1654762" cy="105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41B121-BFAE-40F0-BF85-254B9514C7D5}"/>
              </a:ext>
            </a:extLst>
          </p:cNvPr>
          <p:cNvCxnSpPr>
            <a:cxnSpLocks/>
          </p:cNvCxnSpPr>
          <p:nvPr/>
        </p:nvCxnSpPr>
        <p:spPr>
          <a:xfrm>
            <a:off x="1377829" y="1344893"/>
            <a:ext cx="2066411" cy="109350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6CE6518-5FFD-4F08-A22B-CCCBD730C268}"/>
              </a:ext>
            </a:extLst>
          </p:cNvPr>
          <p:cNvCxnSpPr>
            <a:cxnSpLocks/>
          </p:cNvCxnSpPr>
          <p:nvPr/>
        </p:nvCxnSpPr>
        <p:spPr>
          <a:xfrm flipV="1">
            <a:off x="3576320" y="2326640"/>
            <a:ext cx="1894840" cy="11176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081C449-EB40-4BC3-A745-635C4C0DB3EC}"/>
              </a:ext>
            </a:extLst>
          </p:cNvPr>
          <p:cNvCxnSpPr>
            <a:cxnSpLocks/>
          </p:cNvCxnSpPr>
          <p:nvPr/>
        </p:nvCxnSpPr>
        <p:spPr>
          <a:xfrm>
            <a:off x="1229360" y="1344893"/>
            <a:ext cx="2910840" cy="197234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6305D9F-8B23-43ED-B648-1FA8835A94C1}"/>
              </a:ext>
            </a:extLst>
          </p:cNvPr>
          <p:cNvCxnSpPr>
            <a:cxnSpLocks/>
          </p:cNvCxnSpPr>
          <p:nvPr/>
        </p:nvCxnSpPr>
        <p:spPr>
          <a:xfrm flipV="1">
            <a:off x="4185920" y="2595880"/>
            <a:ext cx="1285240" cy="72136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Lens Rentals | Blog">
            <a:extLst>
              <a:ext uri="{FF2B5EF4-FFF2-40B4-BE49-F238E27FC236}">
                <a16:creationId xmlns:a16="http://schemas.microsoft.com/office/drawing/2014/main" id="{F2F9E808-224B-6B39-B01F-6380ED97A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192" y="1891646"/>
            <a:ext cx="36068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E87832-A79B-E5AD-7ED6-C7332AB98A47}"/>
              </a:ext>
            </a:extLst>
          </p:cNvPr>
          <p:cNvSpPr txBox="1"/>
          <p:nvPr/>
        </p:nvSpPr>
        <p:spPr>
          <a:xfrm>
            <a:off x="9600588" y="6309200"/>
            <a:ext cx="33339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Cool visualization in </a:t>
            </a:r>
            <a:r>
              <a:rPr lang="en-US" sz="1200" dirty="0">
                <a:hlinkClick r:id="rId8"/>
              </a:rPr>
              <a:t>this </a:t>
            </a:r>
            <a:r>
              <a:rPr lang="en-US" sz="1200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4203393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10643-A2E2-4343-83D7-18F9940C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Tristimulus 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BD475-1BE4-5845-9F75-540E053E0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885" y="5538652"/>
            <a:ext cx="5473700" cy="36970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FD70CED-CAA2-033F-7B1E-B150656A7381}"/>
              </a:ext>
            </a:extLst>
          </p:cNvPr>
          <p:cNvSpPr/>
          <p:nvPr/>
        </p:nvSpPr>
        <p:spPr>
          <a:xfrm>
            <a:off x="7046171" y="4552466"/>
            <a:ext cx="125784" cy="1189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6DBF92-B212-3EDA-E517-2926947E25F3}"/>
              </a:ext>
            </a:extLst>
          </p:cNvPr>
          <p:cNvSpPr/>
          <p:nvPr/>
        </p:nvSpPr>
        <p:spPr>
          <a:xfrm>
            <a:off x="7046171" y="2425091"/>
            <a:ext cx="125784" cy="1189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F2E5D6-B210-CE23-1917-BBC8D1CC7B10}"/>
              </a:ext>
            </a:extLst>
          </p:cNvPr>
          <p:cNvSpPr/>
          <p:nvPr/>
        </p:nvSpPr>
        <p:spPr>
          <a:xfrm>
            <a:off x="7046171" y="4960492"/>
            <a:ext cx="125784" cy="11894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9D1997-3C84-1AAD-1F17-76DBD84AA891}"/>
              </a:ext>
            </a:extLst>
          </p:cNvPr>
          <p:cNvSpPr/>
          <p:nvPr/>
        </p:nvSpPr>
        <p:spPr>
          <a:xfrm>
            <a:off x="5741478" y="3185440"/>
            <a:ext cx="125784" cy="1189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664D2A-D3E4-483D-2040-16EBF6A77881}"/>
              </a:ext>
            </a:extLst>
          </p:cNvPr>
          <p:cNvSpPr/>
          <p:nvPr/>
        </p:nvSpPr>
        <p:spPr>
          <a:xfrm>
            <a:off x="5741478" y="4655696"/>
            <a:ext cx="125784" cy="1189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03F4F5-4813-655D-F418-12A9438CFEDB}"/>
              </a:ext>
            </a:extLst>
          </p:cNvPr>
          <p:cNvSpPr/>
          <p:nvPr/>
        </p:nvSpPr>
        <p:spPr>
          <a:xfrm>
            <a:off x="5741478" y="4841546"/>
            <a:ext cx="125784" cy="11894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3F3D09-79F6-A0E0-B395-5D39C3B753F9}"/>
              </a:ext>
            </a:extLst>
          </p:cNvPr>
          <p:cNvSpPr/>
          <p:nvPr/>
        </p:nvSpPr>
        <p:spPr>
          <a:xfrm>
            <a:off x="4109683" y="4782073"/>
            <a:ext cx="125784" cy="1189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7C86F6-354D-0D01-634D-09CDB67D5A91}"/>
              </a:ext>
            </a:extLst>
          </p:cNvPr>
          <p:cNvSpPr/>
          <p:nvPr/>
        </p:nvSpPr>
        <p:spPr>
          <a:xfrm>
            <a:off x="4109683" y="5019965"/>
            <a:ext cx="125784" cy="1189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AABCE1-208C-B860-8DA3-481954C4F1AA}"/>
              </a:ext>
            </a:extLst>
          </p:cNvPr>
          <p:cNvSpPr/>
          <p:nvPr/>
        </p:nvSpPr>
        <p:spPr>
          <a:xfrm>
            <a:off x="4109683" y="3949450"/>
            <a:ext cx="125784" cy="11894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F0F2E51-BEFA-EE62-BBF1-64285B6B5E96}"/>
              </a:ext>
            </a:extLst>
          </p:cNvPr>
          <p:cNvSpPr/>
          <p:nvPr/>
        </p:nvSpPr>
        <p:spPr>
          <a:xfrm>
            <a:off x="8029498" y="4901174"/>
            <a:ext cx="125784" cy="1189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EE85A1-737E-87B6-8C77-1AC5D89BCAEA}"/>
              </a:ext>
            </a:extLst>
          </p:cNvPr>
          <p:cNvSpPr/>
          <p:nvPr/>
        </p:nvSpPr>
        <p:spPr>
          <a:xfrm>
            <a:off x="8029498" y="1938241"/>
            <a:ext cx="125784" cy="1189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B7EC827-1DF5-9756-9530-A75041D856A2}"/>
              </a:ext>
            </a:extLst>
          </p:cNvPr>
          <p:cNvSpPr/>
          <p:nvPr/>
        </p:nvSpPr>
        <p:spPr>
          <a:xfrm>
            <a:off x="8038630" y="4957842"/>
            <a:ext cx="125784" cy="11894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46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10643-A2E2-4343-83D7-18F9940C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Tristimulus values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BCE746-0646-B644-A776-8A8CCCE6E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061" y="975773"/>
            <a:ext cx="6058587" cy="55165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5BD475-1BE4-5845-9F75-540E053E0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885" y="5538652"/>
            <a:ext cx="5473700" cy="369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D68472-D002-2DAC-DB8C-7FCEB43BF36D}"/>
              </a:ext>
            </a:extLst>
          </p:cNvPr>
          <p:cNvSpPr txBox="1"/>
          <p:nvPr/>
        </p:nvSpPr>
        <p:spPr>
          <a:xfrm>
            <a:off x="8980345" y="5723502"/>
            <a:ext cx="32116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Confusing? Read more </a:t>
            </a:r>
            <a:r>
              <a:rPr lang="en-US" sz="1600" dirty="0">
                <a:hlinkClick r:id="rId4"/>
              </a:rPr>
              <a:t>here</a:t>
            </a:r>
            <a:endParaRPr lang="en-US" sz="1600" dirty="0"/>
          </a:p>
          <a:p>
            <a:r>
              <a:rPr lang="en-US" sz="1600" dirty="0"/>
              <a:t>(search for ‘Maxwell’ on the page)</a:t>
            </a:r>
          </a:p>
          <a:p>
            <a:r>
              <a:rPr lang="en-US" sz="1600" dirty="0"/>
              <a:t>or </a:t>
            </a:r>
            <a:r>
              <a:rPr lang="en-US" sz="1600" dirty="0">
                <a:hlinkClick r:id="rId5"/>
              </a:rPr>
              <a:t>here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0393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AB0D-C31E-45D8-872B-3CA487A9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study of light</a:t>
            </a:r>
          </a:p>
        </p:txBody>
      </p:sp>
      <p:pic>
        <p:nvPicPr>
          <p:cNvPr id="5124" name="Picture 4" descr="Robot Performs First-Ever Surgery Inside Human Eye">
            <a:extLst>
              <a:ext uri="{FF2B5EF4-FFF2-40B4-BE49-F238E27FC236}">
                <a16:creationId xmlns:a16="http://schemas.microsoft.com/office/drawing/2014/main" id="{99C5B0AF-AB64-3F9F-D2B8-5400C68F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60" y="2333548"/>
            <a:ext cx="2840786" cy="18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Latest Technology for Colorimetry">
            <a:extLst>
              <a:ext uri="{FF2B5EF4-FFF2-40B4-BE49-F238E27FC236}">
                <a16:creationId xmlns:a16="http://schemas.microsoft.com/office/drawing/2014/main" id="{DD1BD654-FEBF-4383-EA5F-8BF7C5A5B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1" r="21077"/>
          <a:stretch/>
        </p:blipFill>
        <p:spPr bwMode="auto">
          <a:xfrm>
            <a:off x="9378146" y="2333548"/>
            <a:ext cx="1889411" cy="18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4E9405-88D3-22DB-1362-AE5777BAA343}"/>
              </a:ext>
            </a:extLst>
          </p:cNvPr>
          <p:cNvSpPr txBox="1"/>
          <p:nvPr/>
        </p:nvSpPr>
        <p:spPr>
          <a:xfrm>
            <a:off x="724535" y="4230039"/>
            <a:ext cx="162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radiometry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57FC6D-DCB4-29FF-1714-36A807752173}"/>
              </a:ext>
            </a:extLst>
          </p:cNvPr>
          <p:cNvSpPr txBox="1"/>
          <p:nvPr/>
        </p:nvSpPr>
        <p:spPr>
          <a:xfrm>
            <a:off x="5353837" y="4230039"/>
            <a:ext cx="162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photometry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C9654F-D577-EB18-FAA3-538B65D9A3A2}"/>
              </a:ext>
            </a:extLst>
          </p:cNvPr>
          <p:cNvSpPr txBox="1"/>
          <p:nvPr/>
        </p:nvSpPr>
        <p:spPr>
          <a:xfrm>
            <a:off x="9642643" y="4230039"/>
            <a:ext cx="162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colorimetry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6B2C83-7D42-A6E8-604D-F32D278824E8}"/>
              </a:ext>
            </a:extLst>
          </p:cNvPr>
          <p:cNvSpPr txBox="1"/>
          <p:nvPr/>
        </p:nvSpPr>
        <p:spPr>
          <a:xfrm>
            <a:off x="8704358" y="4730619"/>
            <a:ext cx="35014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Interested in knowing more? Read </a:t>
            </a:r>
            <a:r>
              <a:rPr lang="en-US" sz="1600" dirty="0">
                <a:hlinkClick r:id="rId4"/>
              </a:rPr>
              <a:t>this</a:t>
            </a:r>
            <a:endParaRPr lang="en-US" sz="1600" dirty="0"/>
          </a:p>
        </p:txBody>
      </p:sp>
      <p:pic>
        <p:nvPicPr>
          <p:cNvPr id="5122" name="Picture 2" descr="Light Energy | Free Science Lessons for Grade 4 Students">
            <a:extLst>
              <a:ext uri="{FF2B5EF4-FFF2-40B4-BE49-F238E27FC236}">
                <a16:creationId xmlns:a16="http://schemas.microsoft.com/office/drawing/2014/main" id="{4D72D588-4ACA-CB48-A7C4-1D155D315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6" r="-1"/>
          <a:stretch/>
        </p:blipFill>
        <p:spPr bwMode="auto">
          <a:xfrm>
            <a:off x="555955" y="2333548"/>
            <a:ext cx="1557798" cy="189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58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1D174-F991-5ED1-3C1B-DE746B35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4366E6-2737-F05C-92C1-BEEE29DA4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724" y="209349"/>
            <a:ext cx="6090412" cy="614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2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ens Rentals | Blog">
            <a:extLst>
              <a:ext uri="{FF2B5EF4-FFF2-40B4-BE49-F238E27FC236}">
                <a16:creationId xmlns:a16="http://schemas.microsoft.com/office/drawing/2014/main" id="{64DE6A63-9556-C4CD-5F56-CF6F26894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026" y="4313514"/>
            <a:ext cx="1144700" cy="71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7FAB0D-C31E-45D8-872B-3CA487A9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cameras record?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CD4A18F-7FD1-5ED2-7DE6-EE1DCF2313AA}"/>
              </a:ext>
            </a:extLst>
          </p:cNvPr>
          <p:cNvCxnSpPr>
            <a:cxnSpLocks/>
          </p:cNvCxnSpPr>
          <p:nvPr/>
        </p:nvCxnSpPr>
        <p:spPr>
          <a:xfrm>
            <a:off x="3404140" y="1849641"/>
            <a:ext cx="4942503" cy="261548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2" descr="Image result for light">
            <a:extLst>
              <a:ext uri="{FF2B5EF4-FFF2-40B4-BE49-F238E27FC236}">
                <a16:creationId xmlns:a16="http://schemas.microsoft.com/office/drawing/2014/main" id="{426FC1FD-39BD-CB8D-B928-F21B29FA7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76072" y="1095958"/>
            <a:ext cx="1654762" cy="105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CE241BF-AED7-E5A4-31F0-E284C306CF5D}"/>
              </a:ext>
            </a:extLst>
          </p:cNvPr>
          <p:cNvGrpSpPr/>
          <p:nvPr/>
        </p:nvGrpSpPr>
        <p:grpSpPr>
          <a:xfrm>
            <a:off x="8261168" y="1686957"/>
            <a:ext cx="2212840" cy="815081"/>
            <a:chOff x="8291124" y="2360022"/>
            <a:chExt cx="2212840" cy="81508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5474F2-23DD-25F1-68F9-E1C157157C67}"/>
                </a:ext>
              </a:extLst>
            </p:cNvPr>
            <p:cNvSpPr txBox="1"/>
            <p:nvPr/>
          </p:nvSpPr>
          <p:spPr>
            <a:xfrm>
              <a:off x="8392135" y="2467997"/>
              <a:ext cx="2111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Obviously, it is …</a:t>
              </a:r>
              <a:r>
                <a:rPr lang="en-US" dirty="0" err="1"/>
                <a:t>ehmm</a:t>
              </a:r>
              <a:endParaRPr lang="en-US" dirty="0"/>
            </a:p>
          </p:txBody>
        </p:sp>
        <p:sp>
          <p:nvSpPr>
            <p:cNvPr id="12" name="Rectangular Callout 11">
              <a:extLst>
                <a:ext uri="{FF2B5EF4-FFF2-40B4-BE49-F238E27FC236}">
                  <a16:creationId xmlns:a16="http://schemas.microsoft.com/office/drawing/2014/main" id="{B0656F58-6F5D-EB07-A345-B37AD6C02C79}"/>
                </a:ext>
              </a:extLst>
            </p:cNvPr>
            <p:cNvSpPr/>
            <p:nvPr/>
          </p:nvSpPr>
          <p:spPr>
            <a:xfrm>
              <a:off x="8291124" y="2360022"/>
              <a:ext cx="1758567" cy="815081"/>
            </a:xfrm>
            <a:prstGeom prst="wedgeRect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407951-7052-9B40-381A-D22172039F49}"/>
              </a:ext>
            </a:extLst>
          </p:cNvPr>
          <p:cNvGrpSpPr/>
          <p:nvPr/>
        </p:nvGrpSpPr>
        <p:grpSpPr>
          <a:xfrm>
            <a:off x="8721345" y="2610013"/>
            <a:ext cx="2416932" cy="646331"/>
            <a:chOff x="9347039" y="1601983"/>
            <a:chExt cx="2147539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B97412-F23C-9D86-020F-87CCAA730E07}"/>
                </a:ext>
              </a:extLst>
            </p:cNvPr>
            <p:cNvSpPr txBox="1"/>
            <p:nvPr/>
          </p:nvSpPr>
          <p:spPr>
            <a:xfrm>
              <a:off x="9382749" y="1740433"/>
              <a:ext cx="2111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…‘light stuff’?</a:t>
              </a:r>
            </a:p>
          </p:txBody>
        </p:sp>
        <p:sp>
          <p:nvSpPr>
            <p:cNvPr id="13" name="Rectangular Callout 12">
              <a:extLst>
                <a:ext uri="{FF2B5EF4-FFF2-40B4-BE49-F238E27FC236}">
                  <a16:creationId xmlns:a16="http://schemas.microsoft.com/office/drawing/2014/main" id="{8BFD2D6F-6A46-2D93-0C87-10EFAD797A4A}"/>
                </a:ext>
              </a:extLst>
            </p:cNvPr>
            <p:cNvSpPr/>
            <p:nvPr/>
          </p:nvSpPr>
          <p:spPr>
            <a:xfrm>
              <a:off x="9347039" y="1601983"/>
              <a:ext cx="1477716" cy="646331"/>
            </a:xfrm>
            <a:prstGeom prst="wedgeRect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Swag Cat | Swag cartoon, Cat logo design, Funny cartoon characters">
            <a:extLst>
              <a:ext uri="{FF2B5EF4-FFF2-40B4-BE49-F238E27FC236}">
                <a16:creationId xmlns:a16="http://schemas.microsoft.com/office/drawing/2014/main" id="{0145FECF-3F55-B1EE-B842-D073CB59E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EAD9"/>
              </a:clrFrom>
              <a:clrTo>
                <a:srgbClr val="EDEA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430" y="3117795"/>
            <a:ext cx="1747519" cy="13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943EF3-7D1B-3B77-84F7-75AD51BD4C93}"/>
                  </a:ext>
                </a:extLst>
              </p14:cNvPr>
              <p14:cNvContentPartPr/>
              <p14:nvPr/>
            </p14:nvContentPartPr>
            <p14:xfrm>
              <a:off x="636120" y="1203120"/>
              <a:ext cx="7431840" cy="4253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943EF3-7D1B-3B77-84F7-75AD51BD4C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920" y="1186920"/>
                <a:ext cx="7464240" cy="428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94257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AB0D-C31E-45D8-872B-3CA487A9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light?</a:t>
            </a:r>
          </a:p>
        </p:txBody>
      </p:sp>
    </p:spTree>
    <p:extLst>
      <p:ext uri="{BB962C8B-B14F-4D97-AF65-F5344CB8AC3E}">
        <p14:creationId xmlns:p14="http://schemas.microsoft.com/office/powerpoint/2010/main" val="84070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AB0D-C31E-45D8-872B-3CA487A9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light?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F15AD17-9BBA-C4AE-6BF8-D538D55B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24" y="1539850"/>
            <a:ext cx="2076486" cy="28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E6F798-0D94-E0E1-4EF3-012E7C9A6694}"/>
              </a:ext>
            </a:extLst>
          </p:cNvPr>
          <p:cNvSpPr txBox="1"/>
          <p:nvPr/>
        </p:nvSpPr>
        <p:spPr>
          <a:xfrm>
            <a:off x="698908" y="5164261"/>
            <a:ext cx="1811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Isaac Newton 1704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2214DC07-AD94-9265-B1C0-7B48DAC91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593" y="3750869"/>
            <a:ext cx="1400620" cy="12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697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AB0D-C31E-45D8-872B-3CA487A9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light?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F15AD17-9BBA-C4AE-6BF8-D538D55B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24" y="1539850"/>
            <a:ext cx="2076486" cy="28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E6F798-0D94-E0E1-4EF3-012E7C9A6694}"/>
              </a:ext>
            </a:extLst>
          </p:cNvPr>
          <p:cNvSpPr txBox="1"/>
          <p:nvPr/>
        </p:nvSpPr>
        <p:spPr>
          <a:xfrm>
            <a:off x="698908" y="5164261"/>
            <a:ext cx="1811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Isaac Newton 1704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2214DC07-AD94-9265-B1C0-7B48DAC91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593" y="3750869"/>
            <a:ext cx="1400620" cy="12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ouble-slit experiment - Wikipedia">
            <a:extLst>
              <a:ext uri="{FF2B5EF4-FFF2-40B4-BE49-F238E27FC236}">
                <a16:creationId xmlns:a16="http://schemas.microsoft.com/office/drawing/2014/main" id="{D7CC6998-26D8-8439-D877-DA7E795A5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85" y="3115811"/>
            <a:ext cx="2248204" cy="16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EDA0976-048D-5542-0B83-C5C60834754E}"/>
              </a:ext>
            </a:extLst>
          </p:cNvPr>
          <p:cNvGrpSpPr/>
          <p:nvPr/>
        </p:nvGrpSpPr>
        <p:grpSpPr>
          <a:xfrm>
            <a:off x="5578835" y="1872693"/>
            <a:ext cx="1133856" cy="970450"/>
            <a:chOff x="4886554" y="1748333"/>
            <a:chExt cx="1660550" cy="1082649"/>
          </a:xfrm>
          <a:scene3d>
            <a:camera prst="isometricLeftDown"/>
            <a:lightRig rig="threePt" dir="t"/>
          </a:scene3d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A87DE6-65BF-1164-DE75-533321B43D1B}"/>
                </a:ext>
              </a:extLst>
            </p:cNvPr>
            <p:cNvSpPr/>
            <p:nvPr/>
          </p:nvSpPr>
          <p:spPr>
            <a:xfrm>
              <a:off x="4886554" y="1748333"/>
              <a:ext cx="1660550" cy="108264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2E28DB-9E40-0E61-0DF2-763537EAEF3A}"/>
                </a:ext>
              </a:extLst>
            </p:cNvPr>
            <p:cNvSpPr/>
            <p:nvPr/>
          </p:nvSpPr>
          <p:spPr>
            <a:xfrm>
              <a:off x="5038955" y="2098244"/>
              <a:ext cx="1339900" cy="4571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04B655-1EF4-8238-71A7-35E218925715}"/>
                </a:ext>
              </a:extLst>
            </p:cNvPr>
            <p:cNvSpPr/>
            <p:nvPr/>
          </p:nvSpPr>
          <p:spPr>
            <a:xfrm>
              <a:off x="5038955" y="2448155"/>
              <a:ext cx="1339900" cy="4571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rapezium 10">
            <a:extLst>
              <a:ext uri="{FF2B5EF4-FFF2-40B4-BE49-F238E27FC236}">
                <a16:creationId xmlns:a16="http://schemas.microsoft.com/office/drawing/2014/main" id="{25E058FA-6153-1250-30D8-932791A83269}"/>
              </a:ext>
            </a:extLst>
          </p:cNvPr>
          <p:cNvSpPr/>
          <p:nvPr/>
        </p:nvSpPr>
        <p:spPr>
          <a:xfrm rot="16200000">
            <a:off x="4595850" y="1678840"/>
            <a:ext cx="987552" cy="1199693"/>
          </a:xfrm>
          <a:prstGeom prst="trapezoid">
            <a:avLst>
              <a:gd name="adj" fmla="val 45000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 descr="Image result for light">
            <a:extLst>
              <a:ext uri="{FF2B5EF4-FFF2-40B4-BE49-F238E27FC236}">
                <a16:creationId xmlns:a16="http://schemas.microsoft.com/office/drawing/2014/main" id="{6277EF67-702D-29AB-84AE-A1109C093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33489" y="2025009"/>
            <a:ext cx="637012" cy="40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6C9F9B-5697-6A80-B92C-8D3A5E585106}"/>
              </a:ext>
            </a:extLst>
          </p:cNvPr>
          <p:cNvSpPr txBox="1"/>
          <p:nvPr/>
        </p:nvSpPr>
        <p:spPr>
          <a:xfrm>
            <a:off x="4967400" y="5164261"/>
            <a:ext cx="2553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Thomas Young 1801</a:t>
            </a:r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28FED530-BFAB-566B-8F40-91F584875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40" y="1784460"/>
            <a:ext cx="1911706" cy="195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767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AB0D-C31E-45D8-872B-3CA487A9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light?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F15AD17-9BBA-C4AE-6BF8-D538D55B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24" y="1539850"/>
            <a:ext cx="2076486" cy="28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E6F798-0D94-E0E1-4EF3-012E7C9A6694}"/>
              </a:ext>
            </a:extLst>
          </p:cNvPr>
          <p:cNvSpPr txBox="1"/>
          <p:nvPr/>
        </p:nvSpPr>
        <p:spPr>
          <a:xfrm>
            <a:off x="698908" y="5164261"/>
            <a:ext cx="1811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Isaac Newton 1704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2214DC07-AD94-9265-B1C0-7B48DAC91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593" y="3750869"/>
            <a:ext cx="1400620" cy="12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ouble-slit experiment - Wikipedia">
            <a:extLst>
              <a:ext uri="{FF2B5EF4-FFF2-40B4-BE49-F238E27FC236}">
                <a16:creationId xmlns:a16="http://schemas.microsoft.com/office/drawing/2014/main" id="{D7CC6998-26D8-8439-D877-DA7E795A5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85" y="3115811"/>
            <a:ext cx="2248204" cy="16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EDA0976-048D-5542-0B83-C5C60834754E}"/>
              </a:ext>
            </a:extLst>
          </p:cNvPr>
          <p:cNvGrpSpPr/>
          <p:nvPr/>
        </p:nvGrpSpPr>
        <p:grpSpPr>
          <a:xfrm>
            <a:off x="5578835" y="1872693"/>
            <a:ext cx="1133856" cy="970450"/>
            <a:chOff x="4886554" y="1748333"/>
            <a:chExt cx="1660550" cy="1082649"/>
          </a:xfrm>
          <a:scene3d>
            <a:camera prst="isometricLeftDown"/>
            <a:lightRig rig="threePt" dir="t"/>
          </a:scene3d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A87DE6-65BF-1164-DE75-533321B43D1B}"/>
                </a:ext>
              </a:extLst>
            </p:cNvPr>
            <p:cNvSpPr/>
            <p:nvPr/>
          </p:nvSpPr>
          <p:spPr>
            <a:xfrm>
              <a:off x="4886554" y="1748333"/>
              <a:ext cx="1660550" cy="108264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2E28DB-9E40-0E61-0DF2-763537EAEF3A}"/>
                </a:ext>
              </a:extLst>
            </p:cNvPr>
            <p:cNvSpPr/>
            <p:nvPr/>
          </p:nvSpPr>
          <p:spPr>
            <a:xfrm>
              <a:off x="5038955" y="2098244"/>
              <a:ext cx="1339900" cy="4571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04B655-1EF4-8238-71A7-35E218925715}"/>
                </a:ext>
              </a:extLst>
            </p:cNvPr>
            <p:cNvSpPr/>
            <p:nvPr/>
          </p:nvSpPr>
          <p:spPr>
            <a:xfrm>
              <a:off x="5038955" y="2448155"/>
              <a:ext cx="1339900" cy="4571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rapezium 10">
            <a:extLst>
              <a:ext uri="{FF2B5EF4-FFF2-40B4-BE49-F238E27FC236}">
                <a16:creationId xmlns:a16="http://schemas.microsoft.com/office/drawing/2014/main" id="{25E058FA-6153-1250-30D8-932791A83269}"/>
              </a:ext>
            </a:extLst>
          </p:cNvPr>
          <p:cNvSpPr/>
          <p:nvPr/>
        </p:nvSpPr>
        <p:spPr>
          <a:xfrm rot="16200000">
            <a:off x="4595850" y="1678840"/>
            <a:ext cx="987552" cy="1199693"/>
          </a:xfrm>
          <a:prstGeom prst="trapezoid">
            <a:avLst>
              <a:gd name="adj" fmla="val 45000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 descr="Image result for light">
            <a:extLst>
              <a:ext uri="{FF2B5EF4-FFF2-40B4-BE49-F238E27FC236}">
                <a16:creationId xmlns:a16="http://schemas.microsoft.com/office/drawing/2014/main" id="{6277EF67-702D-29AB-84AE-A1109C093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33489" y="2025009"/>
            <a:ext cx="637012" cy="40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6C9F9B-5697-6A80-B92C-8D3A5E585106}"/>
              </a:ext>
            </a:extLst>
          </p:cNvPr>
          <p:cNvSpPr txBox="1"/>
          <p:nvPr/>
        </p:nvSpPr>
        <p:spPr>
          <a:xfrm>
            <a:off x="4967400" y="5164261"/>
            <a:ext cx="2553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Thomas Young 1801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5CD23F-F62E-E17C-E26D-B54C5F3D39DE}"/>
              </a:ext>
            </a:extLst>
          </p:cNvPr>
          <p:cNvSpPr txBox="1"/>
          <p:nvPr/>
        </p:nvSpPr>
        <p:spPr>
          <a:xfrm>
            <a:off x="8524811" y="5164261"/>
            <a:ext cx="3240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1887 Hertz, 1902 Lenard, 1905 Einstein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A45722-BFA9-6237-E33A-E3C21AD3F7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0304" y="2100770"/>
            <a:ext cx="2846744" cy="2251774"/>
          </a:xfrm>
          <a:prstGeom prst="rect">
            <a:avLst/>
          </a:prstGeom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28FED530-BFAB-566B-8F40-91F584875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40" y="1784460"/>
            <a:ext cx="1911706" cy="195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48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B779B-E416-8844-87D7-465C56AF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 lines?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E4DECA-5386-3C4B-BF7C-3BC2CDC8A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708" y="1583341"/>
            <a:ext cx="4248583" cy="39910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5C093F-8B3B-9B4F-B45F-3D7CF617A2B1}"/>
              </a:ext>
            </a:extLst>
          </p:cNvPr>
          <p:cNvSpPr txBox="1"/>
          <p:nvPr/>
        </p:nvSpPr>
        <p:spPr>
          <a:xfrm>
            <a:off x="5436973" y="5574434"/>
            <a:ext cx="284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Feynman 1985, read </a:t>
            </a:r>
            <a:r>
              <a:rPr lang="en-US" dirty="0">
                <a:hlinkClick r:id="rId3"/>
              </a:rPr>
              <a:t>this</a:t>
            </a:r>
            <a:endParaRPr lang="en-US" dirty="0"/>
          </a:p>
        </p:txBody>
      </p:sp>
      <p:pic>
        <p:nvPicPr>
          <p:cNvPr id="4100" name="Picture 4" descr="QED: The Strange Theory of Light and Matter, 1st Edition : Richard P.  Feynman: Amazon.co.uk: Books">
            <a:extLst>
              <a:ext uri="{FF2B5EF4-FFF2-40B4-BE49-F238E27FC236}">
                <a16:creationId xmlns:a16="http://schemas.microsoft.com/office/drawing/2014/main" id="{908C981C-C20B-0929-D70C-3F2FC8C14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76" y="3313786"/>
            <a:ext cx="1460528" cy="2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773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1635</TotalTime>
  <Words>274</Words>
  <Application>Microsoft Macintosh PowerPoint</Application>
  <PresentationFormat>Widescreen</PresentationFormat>
  <Paragraphs>76</Paragraphs>
  <Slides>33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Amazon Ember</vt:lpstr>
      <vt:lpstr>Arial</vt:lpstr>
      <vt:lpstr>Calibri</vt:lpstr>
      <vt:lpstr>Calisto MT</vt:lpstr>
      <vt:lpstr>Wingdings 2</vt:lpstr>
      <vt:lpstr>Slate</vt:lpstr>
      <vt:lpstr>Computer Graphics: Rendering</vt:lpstr>
      <vt:lpstr>Computer Graphics </vt:lpstr>
      <vt:lpstr>Energy in the scene</vt:lpstr>
      <vt:lpstr>What do cameras record?</vt:lpstr>
      <vt:lpstr>What is light?</vt:lpstr>
      <vt:lpstr>What is light?</vt:lpstr>
      <vt:lpstr>What is light?</vt:lpstr>
      <vt:lpstr>What is light?</vt:lpstr>
      <vt:lpstr>Straight lines? </vt:lpstr>
      <vt:lpstr>PowerPoint Presentation</vt:lpstr>
      <vt:lpstr>The study of light</vt:lpstr>
      <vt:lpstr>The study of light</vt:lpstr>
      <vt:lpstr>Radiometry</vt:lpstr>
      <vt:lpstr>Radiometry</vt:lpstr>
      <vt:lpstr>Spectrometry: radiometric qty. per wavelength</vt:lpstr>
      <vt:lpstr>Photometry</vt:lpstr>
      <vt:lpstr>PowerPoint Presentation</vt:lpstr>
      <vt:lpstr>PowerPoint Presentation</vt:lpstr>
      <vt:lpstr>Spectral sensitivity of our eyes</vt:lpstr>
      <vt:lpstr>Spectral response of cones</vt:lpstr>
      <vt:lpstr>Rods, cones, etc.</vt:lpstr>
      <vt:lpstr>PowerPoint Presentation</vt:lpstr>
      <vt:lpstr>PowerPoint Presentation</vt:lpstr>
      <vt:lpstr>Metamers</vt:lpstr>
      <vt:lpstr>Trichromatic theory of light</vt:lpstr>
      <vt:lpstr>Trichromatic theory of light</vt:lpstr>
      <vt:lpstr>Matching Experiment</vt:lpstr>
      <vt:lpstr>Matching Experiment</vt:lpstr>
      <vt:lpstr>Tristimulus values</vt:lpstr>
      <vt:lpstr>Tristimulus values</vt:lpstr>
      <vt:lpstr>Tristimulus values</vt:lpstr>
      <vt:lpstr>The study of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</dc:title>
  <dc:creator>kartic</dc:creator>
  <cp:lastModifiedBy>Kartic Subr</cp:lastModifiedBy>
  <cp:revision>282</cp:revision>
  <dcterms:created xsi:type="dcterms:W3CDTF">2019-09-17T08:37:08Z</dcterms:created>
  <dcterms:modified xsi:type="dcterms:W3CDTF">2024-09-24T14:15:18Z</dcterms:modified>
</cp:coreProperties>
</file>