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61"/>
  </p:notesMasterIdLst>
  <p:sldIdLst>
    <p:sldId id="256" r:id="rId2"/>
    <p:sldId id="257" r:id="rId3"/>
    <p:sldId id="262" r:id="rId4"/>
    <p:sldId id="263" r:id="rId5"/>
    <p:sldId id="264" r:id="rId6"/>
    <p:sldId id="265" r:id="rId7"/>
    <p:sldId id="258" r:id="rId8"/>
    <p:sldId id="266" r:id="rId9"/>
    <p:sldId id="267" r:id="rId10"/>
    <p:sldId id="268" r:id="rId11"/>
    <p:sldId id="259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305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60" r:id="rId34"/>
    <p:sldId id="306" r:id="rId35"/>
    <p:sldId id="309" r:id="rId36"/>
    <p:sldId id="261" r:id="rId37"/>
    <p:sldId id="308" r:id="rId38"/>
    <p:sldId id="290" r:id="rId39"/>
    <p:sldId id="289" r:id="rId40"/>
    <p:sldId id="328" r:id="rId41"/>
    <p:sldId id="296" r:id="rId42"/>
    <p:sldId id="297" r:id="rId43"/>
    <p:sldId id="304" r:id="rId44"/>
    <p:sldId id="299" r:id="rId45"/>
    <p:sldId id="300" r:id="rId46"/>
    <p:sldId id="323" r:id="rId47"/>
    <p:sldId id="324" r:id="rId48"/>
    <p:sldId id="325" r:id="rId49"/>
    <p:sldId id="326" r:id="rId50"/>
    <p:sldId id="303" r:id="rId51"/>
    <p:sldId id="327" r:id="rId52"/>
    <p:sldId id="331" r:id="rId53"/>
    <p:sldId id="332" r:id="rId54"/>
    <p:sldId id="333" r:id="rId55"/>
    <p:sldId id="334" r:id="rId56"/>
    <p:sldId id="335" r:id="rId57"/>
    <p:sldId id="336" r:id="rId58"/>
    <p:sldId id="329" r:id="rId59"/>
    <p:sldId id="330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5252"/>
    <a:srgbClr val="43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4" autoAdjust="0"/>
    <p:restoredTop sz="94660"/>
  </p:normalViewPr>
  <p:slideViewPr>
    <p:cSldViewPr snapToGrid="0">
      <p:cViewPr>
        <p:scale>
          <a:sx n="150" d="100"/>
          <a:sy n="150" d="100"/>
        </p:scale>
        <p:origin x="288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8FFCF-8EAC-4250-A265-C97E9517D4D2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AECC8-FAD9-445F-8C97-A9507726E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76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26" name="Picture 2" descr="Image result for school of informatics edinburgh logo">
            <a:extLst>
              <a:ext uri="{FF2B5EF4-FFF2-40B4-BE49-F238E27FC236}">
                <a16:creationId xmlns:a16="http://schemas.microsoft.com/office/drawing/2014/main" id="{64024A28-177C-4A86-9505-868CB12B17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0890783" y="133350"/>
            <a:ext cx="1157287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11/18/24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6E0014FD-60EF-45F1-99DA-44933AA3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11/18/24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767DAEEF-1902-4D3C-9B8F-48CBD86EC9E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11/18/24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11/18/24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11/18/24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6" r:id="rId2"/>
    <p:sldLayoutId id="2147483847" r:id="rId3"/>
    <p:sldLayoutId id="2147483842" r:id="rId4"/>
    <p:sldLayoutId id="2147483843" r:id="rId5"/>
    <p:sldLayoutId id="2147483844" r:id="rId6"/>
    <p:sldLayoutId id="2147483845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8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6.png"/><Relationship Id="rId10" Type="http://schemas.openxmlformats.org/officeDocument/2006/relationships/image" Target="../media/image24.png"/><Relationship Id="rId4" Type="http://schemas.openxmlformats.org/officeDocument/2006/relationships/image" Target="../media/image50.pn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12" Type="http://schemas.openxmlformats.org/officeDocument/2006/relationships/image" Target="../media/image2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11" Type="http://schemas.openxmlformats.org/officeDocument/2006/relationships/image" Target="../media/image160.png"/><Relationship Id="rId5" Type="http://schemas.openxmlformats.org/officeDocument/2006/relationships/image" Target="../media/image10.png"/><Relationship Id="rId10" Type="http://schemas.openxmlformats.org/officeDocument/2006/relationships/image" Target="../media/image150.png"/><Relationship Id="rId4" Type="http://schemas.openxmlformats.org/officeDocument/2006/relationships/image" Target="../media/image9.png"/><Relationship Id="rId9" Type="http://schemas.openxmlformats.org/officeDocument/2006/relationships/image" Target="../media/image1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12" Type="http://schemas.openxmlformats.org/officeDocument/2006/relationships/image" Target="../media/image2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11" Type="http://schemas.openxmlformats.org/officeDocument/2006/relationships/image" Target="../media/image160.png"/><Relationship Id="rId5" Type="http://schemas.openxmlformats.org/officeDocument/2006/relationships/image" Target="../media/image10.png"/><Relationship Id="rId10" Type="http://schemas.openxmlformats.org/officeDocument/2006/relationships/image" Target="../media/image150.png"/><Relationship Id="rId4" Type="http://schemas.openxmlformats.org/officeDocument/2006/relationships/image" Target="../media/image9.png"/><Relationship Id="rId9" Type="http://schemas.openxmlformats.org/officeDocument/2006/relationships/image" Target="../media/image1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12" Type="http://schemas.openxmlformats.org/officeDocument/2006/relationships/image" Target="../media/image2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11" Type="http://schemas.openxmlformats.org/officeDocument/2006/relationships/image" Target="../media/image160.png"/><Relationship Id="rId5" Type="http://schemas.openxmlformats.org/officeDocument/2006/relationships/image" Target="../media/image10.png"/><Relationship Id="rId10" Type="http://schemas.openxmlformats.org/officeDocument/2006/relationships/image" Target="../media/image150.png"/><Relationship Id="rId4" Type="http://schemas.openxmlformats.org/officeDocument/2006/relationships/image" Target="../media/image9.png"/><Relationship Id="rId9" Type="http://schemas.openxmlformats.org/officeDocument/2006/relationships/image" Target="../media/image1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12" Type="http://schemas.openxmlformats.org/officeDocument/2006/relationships/image" Target="../media/image2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11" Type="http://schemas.openxmlformats.org/officeDocument/2006/relationships/image" Target="../media/image160.png"/><Relationship Id="rId5" Type="http://schemas.openxmlformats.org/officeDocument/2006/relationships/image" Target="../media/image10.png"/><Relationship Id="rId10" Type="http://schemas.openxmlformats.org/officeDocument/2006/relationships/image" Target="../media/image150.png"/><Relationship Id="rId4" Type="http://schemas.openxmlformats.org/officeDocument/2006/relationships/image" Target="../media/image9.png"/><Relationship Id="rId9" Type="http://schemas.openxmlformats.org/officeDocument/2006/relationships/image" Target="../media/image1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12" Type="http://schemas.openxmlformats.org/officeDocument/2006/relationships/image" Target="../media/image21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0.png"/><Relationship Id="rId11" Type="http://schemas.openxmlformats.org/officeDocument/2006/relationships/image" Target="../media/image160.png"/><Relationship Id="rId5" Type="http://schemas.openxmlformats.org/officeDocument/2006/relationships/image" Target="../media/image180.png"/><Relationship Id="rId10" Type="http://schemas.openxmlformats.org/officeDocument/2006/relationships/image" Target="../media/image150.png"/><Relationship Id="rId4" Type="http://schemas.openxmlformats.org/officeDocument/2006/relationships/image" Target="../media/image170.png"/><Relationship Id="rId9" Type="http://schemas.openxmlformats.org/officeDocument/2006/relationships/image" Target="../media/image1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12" Type="http://schemas.openxmlformats.org/officeDocument/2006/relationships/image" Target="../media/image29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1.png"/><Relationship Id="rId11" Type="http://schemas.openxmlformats.org/officeDocument/2006/relationships/image" Target="../media/image280.png"/><Relationship Id="rId5" Type="http://schemas.openxmlformats.org/officeDocument/2006/relationships/image" Target="../media/image230.png"/><Relationship Id="rId10" Type="http://schemas.openxmlformats.org/officeDocument/2006/relationships/image" Target="../media/image270.png"/><Relationship Id="rId4" Type="http://schemas.openxmlformats.org/officeDocument/2006/relationships/image" Target="../media/image220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0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12" Type="http://schemas.openxmlformats.org/officeDocument/2006/relationships/image" Target="../media/image290.png"/><Relationship Id="rId17" Type="http://schemas.openxmlformats.org/officeDocument/2006/relationships/image" Target="../media/image34.png"/><Relationship Id="rId2" Type="http://schemas.openxmlformats.org/officeDocument/2006/relationships/audio" Target="../media/media12.m4a"/><Relationship Id="rId16" Type="http://schemas.openxmlformats.org/officeDocument/2006/relationships/image" Target="../media/image33.png"/><Relationship Id="rId1" Type="http://schemas.microsoft.com/office/2007/relationships/media" Target="../media/media12.m4a"/><Relationship Id="rId6" Type="http://schemas.openxmlformats.org/officeDocument/2006/relationships/image" Target="../media/image31.png"/><Relationship Id="rId11" Type="http://schemas.openxmlformats.org/officeDocument/2006/relationships/image" Target="../media/image280.png"/><Relationship Id="rId5" Type="http://schemas.openxmlformats.org/officeDocument/2006/relationships/image" Target="../media/image230.png"/><Relationship Id="rId15" Type="http://schemas.openxmlformats.org/officeDocument/2006/relationships/image" Target="../media/image32.png"/><Relationship Id="rId10" Type="http://schemas.openxmlformats.org/officeDocument/2006/relationships/image" Target="../media/image270.png"/><Relationship Id="rId4" Type="http://schemas.openxmlformats.org/officeDocument/2006/relationships/image" Target="../media/image220.png"/><Relationship Id="rId9" Type="http://schemas.openxmlformats.org/officeDocument/2006/relationships/image" Target="../media/image26.png"/><Relationship Id="rId1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0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12" Type="http://schemas.openxmlformats.org/officeDocument/2006/relationships/image" Target="../media/image290.png"/><Relationship Id="rId17" Type="http://schemas.openxmlformats.org/officeDocument/2006/relationships/image" Target="../media/image34.png"/><Relationship Id="rId2" Type="http://schemas.openxmlformats.org/officeDocument/2006/relationships/audio" Target="../media/media12.m4a"/><Relationship Id="rId16" Type="http://schemas.openxmlformats.org/officeDocument/2006/relationships/image" Target="../media/image33.png"/><Relationship Id="rId1" Type="http://schemas.microsoft.com/office/2007/relationships/media" Target="../media/media12.m4a"/><Relationship Id="rId6" Type="http://schemas.openxmlformats.org/officeDocument/2006/relationships/image" Target="../media/image31.png"/><Relationship Id="rId11" Type="http://schemas.openxmlformats.org/officeDocument/2006/relationships/image" Target="../media/image280.png"/><Relationship Id="rId5" Type="http://schemas.openxmlformats.org/officeDocument/2006/relationships/image" Target="../media/image230.png"/><Relationship Id="rId15" Type="http://schemas.openxmlformats.org/officeDocument/2006/relationships/image" Target="../media/image32.png"/><Relationship Id="rId10" Type="http://schemas.openxmlformats.org/officeDocument/2006/relationships/image" Target="../media/image270.png"/><Relationship Id="rId19" Type="http://schemas.openxmlformats.org/officeDocument/2006/relationships/image" Target="../media/image36.png"/><Relationship Id="rId4" Type="http://schemas.openxmlformats.org/officeDocument/2006/relationships/image" Target="../media/image220.png"/><Relationship Id="rId9" Type="http://schemas.openxmlformats.org/officeDocument/2006/relationships/image" Target="../media/image26.png"/><Relationship Id="rId1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4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12" Type="http://schemas.openxmlformats.org/officeDocument/2006/relationships/image" Target="../media/image2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70.png"/><Relationship Id="rId11" Type="http://schemas.openxmlformats.org/officeDocument/2006/relationships/image" Target="../media/image42.png"/><Relationship Id="rId5" Type="http://schemas.openxmlformats.org/officeDocument/2006/relationships/image" Target="../media/image360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4.png"/><Relationship Id="rId5" Type="http://schemas.openxmlformats.org/officeDocument/2006/relationships/image" Target="../media/image37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4.png"/><Relationship Id="rId5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4.png"/><Relationship Id="rId5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4.png"/><Relationship Id="rId5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4.png"/><Relationship Id="rId5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uH79E8rdKc?start=39&amp;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if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m3G9oqmQ4Y?feature=oembed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4.png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s97gR5N-yA?start=15&amp;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s.stackexchange.com/questions/433458/spline-basis-function-notation-to-include-constraint-for-continuity-at-the-knots" TargetMode="Externa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3763-E18E-487D-A4DB-E0036745F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Computer Graphics Rendering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8100-21BC-4A77-81A4-F290A528D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Lecture 16: ML in Computer Graphics</a:t>
            </a:r>
          </a:p>
          <a:p>
            <a:r>
              <a:rPr lang="en-GB" dirty="0"/>
              <a:t>Kartic </a:t>
            </a:r>
            <a:r>
              <a:rPr lang="en-GB" dirty="0" err="1"/>
              <a:t>Subr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711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onto fixed bases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47934B-40F2-5145-A250-F6C10A9B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370" y="1327860"/>
            <a:ext cx="3494048" cy="1967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9F0D1C-2F4B-2946-942C-93A3A999F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008" y="1327861"/>
            <a:ext cx="3500574" cy="19673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45BE120-4ED3-814C-8500-D96B04980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586" y="4056814"/>
            <a:ext cx="4088780" cy="229789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DA3EC7F-BF37-FB44-AF0C-FB3DCA190AFF}"/>
              </a:ext>
            </a:extLst>
          </p:cNvPr>
          <p:cNvSpPr txBox="1"/>
          <p:nvPr/>
        </p:nvSpPr>
        <p:spPr>
          <a:xfrm>
            <a:off x="3207834" y="32443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673395-AB5C-404B-9A50-980A478D572E}"/>
              </a:ext>
            </a:extLst>
          </p:cNvPr>
          <p:cNvSpPr txBox="1"/>
          <p:nvPr/>
        </p:nvSpPr>
        <p:spPr>
          <a:xfrm>
            <a:off x="7389542" y="3244334"/>
            <a:ext cx="2259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fixed basis functions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5CA085-B67A-3F4F-892C-2308DC3F64E4}"/>
              </a:ext>
            </a:extLst>
          </p:cNvPr>
          <p:cNvSpPr txBox="1"/>
          <p:nvPr/>
        </p:nvSpPr>
        <p:spPr>
          <a:xfrm>
            <a:off x="4415881" y="3738332"/>
            <a:ext cx="3005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 – projected onto basis</a:t>
            </a:r>
          </a:p>
        </p:txBody>
      </p:sp>
    </p:spTree>
    <p:extLst>
      <p:ext uri="{BB962C8B-B14F-4D97-AF65-F5344CB8AC3E}">
        <p14:creationId xmlns:p14="http://schemas.microsoft.com/office/powerpoint/2010/main" val="2761144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function, different transformations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763E1D9-F3F6-6E4F-97C6-F6337875F4A6}"/>
              </a:ext>
            </a:extLst>
          </p:cNvPr>
          <p:cNvSpPr/>
          <p:nvPr/>
        </p:nvSpPr>
        <p:spPr>
          <a:xfrm>
            <a:off x="5805992" y="2250926"/>
            <a:ext cx="316075" cy="3341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FEEC61F-CB0B-114B-8D85-C2836BAEF455}"/>
              </a:ext>
            </a:extLst>
          </p:cNvPr>
          <p:cNvSpPr/>
          <p:nvPr/>
        </p:nvSpPr>
        <p:spPr>
          <a:xfrm>
            <a:off x="5805992" y="2901909"/>
            <a:ext cx="316075" cy="3341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D48BBD0-1B2A-6245-8345-63D06E50C382}"/>
              </a:ext>
            </a:extLst>
          </p:cNvPr>
          <p:cNvSpPr/>
          <p:nvPr/>
        </p:nvSpPr>
        <p:spPr>
          <a:xfrm>
            <a:off x="5805992" y="3552892"/>
            <a:ext cx="316075" cy="3341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E9072EC-7AA1-3A47-BC96-149BCC47F108}"/>
              </a:ext>
            </a:extLst>
          </p:cNvPr>
          <p:cNvSpPr/>
          <p:nvPr/>
        </p:nvSpPr>
        <p:spPr>
          <a:xfrm>
            <a:off x="5805992" y="4203874"/>
            <a:ext cx="316075" cy="3341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C475D6-C0BA-4645-8750-1B1328DDCE70}"/>
                  </a:ext>
                </a:extLst>
              </p:cNvPr>
              <p:cNvSpPr txBox="1"/>
              <p:nvPr/>
            </p:nvSpPr>
            <p:spPr>
              <a:xfrm>
                <a:off x="6181829" y="2250926"/>
                <a:ext cx="11862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C475D6-C0BA-4645-8750-1B1328DDC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829" y="2250926"/>
                <a:ext cx="1186287" cy="276999"/>
              </a:xfrm>
              <a:prstGeom prst="rect">
                <a:avLst/>
              </a:prstGeom>
              <a:blipFill>
                <a:blip r:embed="rId2"/>
                <a:stretch>
                  <a:fillRect l="-5319" r="-5319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603DC41-14FC-4349-8B2B-A619B67D6316}"/>
                  </a:ext>
                </a:extLst>
              </p:cNvPr>
              <p:cNvSpPr txBox="1"/>
              <p:nvPr/>
            </p:nvSpPr>
            <p:spPr>
              <a:xfrm>
                <a:off x="5351515" y="2227298"/>
                <a:ext cx="3235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603DC41-14FC-4349-8B2B-A619B67D6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515" y="2227298"/>
                <a:ext cx="323550" cy="276999"/>
              </a:xfrm>
              <a:prstGeom prst="rect">
                <a:avLst/>
              </a:prstGeom>
              <a:blipFill>
                <a:blip r:embed="rId3"/>
                <a:stretch>
                  <a:fillRect l="-370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F7EB9A-441B-2941-B882-A5C44E0402BE}"/>
                  </a:ext>
                </a:extLst>
              </p:cNvPr>
              <p:cNvSpPr txBox="1"/>
              <p:nvPr/>
            </p:nvSpPr>
            <p:spPr>
              <a:xfrm>
                <a:off x="5351515" y="2901909"/>
                <a:ext cx="3288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F7EB9A-441B-2941-B882-A5C44E040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515" y="2901909"/>
                <a:ext cx="328873" cy="276999"/>
              </a:xfrm>
              <a:prstGeom prst="rect">
                <a:avLst/>
              </a:prstGeom>
              <a:blipFill>
                <a:blip r:embed="rId4"/>
                <a:stretch>
                  <a:fillRect l="-3704" r="-3704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A54C5BA-F186-A641-AF03-3F9667BC6FBA}"/>
                  </a:ext>
                </a:extLst>
              </p:cNvPr>
              <p:cNvSpPr txBox="1"/>
              <p:nvPr/>
            </p:nvSpPr>
            <p:spPr>
              <a:xfrm>
                <a:off x="5351515" y="3576520"/>
                <a:ext cx="3288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A54C5BA-F186-A641-AF03-3F9667BC6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515" y="3576520"/>
                <a:ext cx="328873" cy="276999"/>
              </a:xfrm>
              <a:prstGeom prst="rect">
                <a:avLst/>
              </a:prstGeom>
              <a:blipFill>
                <a:blip r:embed="rId5"/>
                <a:stretch>
                  <a:fillRect l="-3704" r="-3704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413058-C3B4-7944-8DDE-D2B539E82FFD}"/>
                  </a:ext>
                </a:extLst>
              </p:cNvPr>
              <p:cNvSpPr txBox="1"/>
              <p:nvPr/>
            </p:nvSpPr>
            <p:spPr>
              <a:xfrm>
                <a:off x="5351515" y="4251131"/>
                <a:ext cx="3218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413058-C3B4-7944-8DDE-D2B539E82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515" y="4251131"/>
                <a:ext cx="321883" cy="276999"/>
              </a:xfrm>
              <a:prstGeom prst="rect">
                <a:avLst/>
              </a:prstGeom>
              <a:blipFill>
                <a:blip r:embed="rId6"/>
                <a:stretch>
                  <a:fillRect l="-3704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7F6554-B4CA-0D42-8978-1EBFE96BD0F3}"/>
                  </a:ext>
                </a:extLst>
              </p:cNvPr>
              <p:cNvSpPr txBox="1"/>
              <p:nvPr/>
            </p:nvSpPr>
            <p:spPr>
              <a:xfrm>
                <a:off x="5858241" y="2585074"/>
                <a:ext cx="2324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7F6554-B4CA-0D42-8978-1EBFE96BD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241" y="2585074"/>
                <a:ext cx="232435" cy="276999"/>
              </a:xfrm>
              <a:prstGeom prst="rect">
                <a:avLst/>
              </a:prstGeom>
              <a:blipFill>
                <a:blip r:embed="rId7"/>
                <a:stretch>
                  <a:fillRect l="-15000" r="-10000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ECB87ED-47AB-E442-858F-9FE60C3F22E8}"/>
                  </a:ext>
                </a:extLst>
              </p:cNvPr>
              <p:cNvSpPr txBox="1"/>
              <p:nvPr/>
            </p:nvSpPr>
            <p:spPr>
              <a:xfrm>
                <a:off x="5847811" y="3255974"/>
                <a:ext cx="2324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ECB87ED-47AB-E442-858F-9FE60C3F2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7811" y="3255974"/>
                <a:ext cx="232435" cy="276999"/>
              </a:xfrm>
              <a:prstGeom prst="rect">
                <a:avLst/>
              </a:prstGeom>
              <a:blipFill>
                <a:blip r:embed="rId8"/>
                <a:stretch>
                  <a:fillRect l="-15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AF4D14A-336D-5A41-805D-5C7D7CC4E51F}"/>
                  </a:ext>
                </a:extLst>
              </p:cNvPr>
              <p:cNvSpPr txBox="1"/>
              <p:nvPr/>
            </p:nvSpPr>
            <p:spPr>
              <a:xfrm>
                <a:off x="5837381" y="3926874"/>
                <a:ext cx="2324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AF4D14A-336D-5A41-805D-5C7D7CC4E5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381" y="3926874"/>
                <a:ext cx="232435" cy="276999"/>
              </a:xfrm>
              <a:prstGeom prst="rect">
                <a:avLst/>
              </a:prstGeom>
              <a:blipFill>
                <a:blip r:embed="rId9"/>
                <a:stretch>
                  <a:fillRect l="-15789" r="-15789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3FFCDFC-375D-C547-BADC-71EC4E8042B8}"/>
                  </a:ext>
                </a:extLst>
              </p:cNvPr>
              <p:cNvSpPr txBox="1"/>
              <p:nvPr/>
            </p:nvSpPr>
            <p:spPr>
              <a:xfrm>
                <a:off x="4096625" y="3141635"/>
                <a:ext cx="9062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3FFCDFC-375D-C547-BADC-71EC4E804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625" y="3141635"/>
                <a:ext cx="906274" cy="276999"/>
              </a:xfrm>
              <a:prstGeom prst="rect">
                <a:avLst/>
              </a:prstGeom>
              <a:blipFill>
                <a:blip r:embed="rId10"/>
                <a:stretch>
                  <a:fillRect l="-5556" t="-4348" r="-8333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924AEEC-26A8-AB4A-BE06-33B042F3F54A}"/>
                  </a:ext>
                </a:extLst>
              </p:cNvPr>
              <p:cNvSpPr txBox="1"/>
              <p:nvPr/>
            </p:nvSpPr>
            <p:spPr>
              <a:xfrm>
                <a:off x="6181828" y="2909343"/>
                <a:ext cx="11789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924AEEC-26A8-AB4A-BE06-33B042F3F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828" y="2909343"/>
                <a:ext cx="1178912" cy="276999"/>
              </a:xfrm>
              <a:prstGeom prst="rect">
                <a:avLst/>
              </a:prstGeom>
              <a:blipFill>
                <a:blip r:embed="rId11"/>
                <a:stretch>
                  <a:fillRect l="-6383" r="-5319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7B49443-B91E-114E-B029-611D1A4627D4}"/>
                  </a:ext>
                </a:extLst>
              </p:cNvPr>
              <p:cNvSpPr txBox="1"/>
              <p:nvPr/>
            </p:nvSpPr>
            <p:spPr>
              <a:xfrm>
                <a:off x="6181827" y="3552892"/>
                <a:ext cx="11789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7B49443-B91E-114E-B029-611D1A462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827" y="3552892"/>
                <a:ext cx="1178912" cy="276999"/>
              </a:xfrm>
              <a:prstGeom prst="rect">
                <a:avLst/>
              </a:prstGeom>
              <a:blipFill>
                <a:blip r:embed="rId12"/>
                <a:stretch>
                  <a:fillRect l="-6383" r="-5319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465A1F1-01B3-3B47-9EC5-C8195D3CC530}"/>
                  </a:ext>
                </a:extLst>
              </p:cNvPr>
              <p:cNvSpPr txBox="1"/>
              <p:nvPr/>
            </p:nvSpPr>
            <p:spPr>
              <a:xfrm>
                <a:off x="6181826" y="4203875"/>
                <a:ext cx="1169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465A1F1-01B3-3B47-9EC5-C8195D3CC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826" y="4203875"/>
                <a:ext cx="1169038" cy="276999"/>
              </a:xfrm>
              <a:prstGeom prst="rect">
                <a:avLst/>
              </a:prstGeom>
              <a:blipFill>
                <a:blip r:embed="rId13"/>
                <a:stretch>
                  <a:fillRect l="-6452" r="-5376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1CEDA0C5-CBB7-9F4B-8B49-4767D2C92DDD}"/>
              </a:ext>
            </a:extLst>
          </p:cNvPr>
          <p:cNvSpPr txBox="1"/>
          <p:nvPr/>
        </p:nvSpPr>
        <p:spPr>
          <a:xfrm>
            <a:off x="5139179" y="1706859"/>
            <a:ext cx="2085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rotation, scaling, shear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C14917-3901-A846-A473-36BB34674AE8}"/>
              </a:ext>
            </a:extLst>
          </p:cNvPr>
          <p:cNvSpPr txBox="1"/>
          <p:nvPr/>
        </p:nvSpPr>
        <p:spPr>
          <a:xfrm>
            <a:off x="7278013" y="1710138"/>
            <a:ext cx="2627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translate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DBB2FE1-DC93-7048-80E7-07F6EAB8F50F}"/>
              </a:ext>
            </a:extLst>
          </p:cNvPr>
          <p:cNvCxnSpPr>
            <a:endCxn id="22" idx="2"/>
          </p:cNvCxnSpPr>
          <p:nvPr/>
        </p:nvCxnSpPr>
        <p:spPr>
          <a:xfrm flipH="1" flipV="1">
            <a:off x="6181826" y="2014636"/>
            <a:ext cx="256145" cy="23629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9D0D1F7-EA0E-9D41-BE56-2F538E1FCEDE}"/>
              </a:ext>
            </a:extLst>
          </p:cNvPr>
          <p:cNvCxnSpPr>
            <a:cxnSpLocks/>
          </p:cNvCxnSpPr>
          <p:nvPr/>
        </p:nvCxnSpPr>
        <p:spPr>
          <a:xfrm flipH="1">
            <a:off x="7020640" y="2000651"/>
            <a:ext cx="651399" cy="31301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175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8F9099-FF35-0B4B-8DFE-4228AFB7BC9E}"/>
              </a:ext>
            </a:extLst>
          </p:cNvPr>
          <p:cNvCxnSpPr>
            <a:cxnSpLocks/>
          </p:cNvCxnSpPr>
          <p:nvPr/>
        </p:nvCxnSpPr>
        <p:spPr>
          <a:xfrm flipV="1">
            <a:off x="6096000" y="861842"/>
            <a:ext cx="0" cy="5076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5874E15-18F5-1548-B501-D5F8E40BFFAE}"/>
              </a:ext>
            </a:extLst>
          </p:cNvPr>
          <p:cNvCxnSpPr>
            <a:cxnSpLocks/>
          </p:cNvCxnSpPr>
          <p:nvPr/>
        </p:nvCxnSpPr>
        <p:spPr>
          <a:xfrm>
            <a:off x="1676399" y="5791200"/>
            <a:ext cx="87919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>
            <a:extLst>
              <a:ext uri="{FF2B5EF4-FFF2-40B4-BE49-F238E27FC236}">
                <a16:creationId xmlns:a16="http://schemas.microsoft.com/office/drawing/2014/main" id="{10F23812-C33D-8748-A5A8-580DCD947E02}"/>
              </a:ext>
            </a:extLst>
          </p:cNvPr>
          <p:cNvSpPr/>
          <p:nvPr/>
        </p:nvSpPr>
        <p:spPr>
          <a:xfrm>
            <a:off x="1912883" y="1313793"/>
            <a:ext cx="8156027" cy="4477407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56027" h="4477407">
                <a:moveTo>
                  <a:pt x="8156027" y="0"/>
                </a:moveTo>
                <a:cubicBezTo>
                  <a:pt x="3293241" y="21021"/>
                  <a:pt x="5167586" y="4445876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9FA5B4-7F40-A94F-9F6C-8C7C16643EFB}"/>
              </a:ext>
            </a:extLst>
          </p:cNvPr>
          <p:cNvCxnSpPr>
            <a:cxnSpLocks/>
          </p:cNvCxnSpPr>
          <p:nvPr/>
        </p:nvCxnSpPr>
        <p:spPr>
          <a:xfrm>
            <a:off x="1219200" y="557048"/>
            <a:ext cx="19759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B0D68F-8DA4-4F42-9DF1-E86E0CB8E141}"/>
              </a:ext>
            </a:extLst>
          </p:cNvPr>
          <p:cNvCxnSpPr>
            <a:cxnSpLocks/>
          </p:cNvCxnSpPr>
          <p:nvPr/>
        </p:nvCxnSpPr>
        <p:spPr>
          <a:xfrm>
            <a:off x="9012592" y="562308"/>
            <a:ext cx="19759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0B24E265-449D-CC44-BCE8-99FA0438438E}"/>
              </a:ext>
            </a:extLst>
          </p:cNvPr>
          <p:cNvSpPr/>
          <p:nvPr/>
        </p:nvSpPr>
        <p:spPr>
          <a:xfrm>
            <a:off x="2133601" y="399392"/>
            <a:ext cx="141889" cy="3363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AC6C9F-C2F6-3346-BE19-E19A4D51E657}"/>
              </a:ext>
            </a:extLst>
          </p:cNvPr>
          <p:cNvSpPr/>
          <p:nvPr/>
        </p:nvSpPr>
        <p:spPr>
          <a:xfrm>
            <a:off x="9942790" y="409901"/>
            <a:ext cx="141889" cy="3363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F04912-45F1-0F45-9634-BFAF534D7726}"/>
              </a:ext>
            </a:extLst>
          </p:cNvPr>
          <p:cNvSpPr/>
          <p:nvPr/>
        </p:nvSpPr>
        <p:spPr>
          <a:xfrm>
            <a:off x="2133601" y="819802"/>
            <a:ext cx="141889" cy="1576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B9EEE2-89DA-FB40-B6F5-5587CC12A4F9}"/>
              </a:ext>
            </a:extLst>
          </p:cNvPr>
          <p:cNvSpPr/>
          <p:nvPr/>
        </p:nvSpPr>
        <p:spPr>
          <a:xfrm>
            <a:off x="9945729" y="801415"/>
            <a:ext cx="141889" cy="13663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5F006C0-18A2-E64C-B6E5-B36D37E28FEE}"/>
                  </a:ext>
                </a:extLst>
              </p:cNvPr>
              <p:cNvSpPr txBox="1"/>
              <p:nvPr/>
            </p:nvSpPr>
            <p:spPr>
              <a:xfrm>
                <a:off x="2089770" y="107675"/>
                <a:ext cx="2295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5F006C0-18A2-E64C-B6E5-B36D37E28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770" y="107675"/>
                <a:ext cx="229550" cy="276999"/>
              </a:xfrm>
              <a:prstGeom prst="rect">
                <a:avLst/>
              </a:prstGeom>
              <a:blipFill>
                <a:blip r:embed="rId4"/>
                <a:stretch>
                  <a:fillRect l="-10526" r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83AC3EC-AA6F-344A-A810-63B2E110910F}"/>
                  </a:ext>
                </a:extLst>
              </p:cNvPr>
              <p:cNvSpPr txBox="1"/>
              <p:nvPr/>
            </p:nvSpPr>
            <p:spPr>
              <a:xfrm>
                <a:off x="9918999" y="127111"/>
                <a:ext cx="1829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83AC3EC-AA6F-344A-A810-63B2E1109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8999" y="127111"/>
                <a:ext cx="182999" cy="276999"/>
              </a:xfrm>
              <a:prstGeom prst="rect">
                <a:avLst/>
              </a:prstGeom>
              <a:blipFill>
                <a:blip r:embed="rId5"/>
                <a:stretch>
                  <a:fillRect l="-26667" r="-2666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2451EB-2D94-1D43-8078-252649B26A7F}"/>
                  </a:ext>
                </a:extLst>
              </p:cNvPr>
              <p:cNvSpPr txBox="1"/>
              <p:nvPr/>
            </p:nvSpPr>
            <p:spPr>
              <a:xfrm>
                <a:off x="8246618" y="2309136"/>
                <a:ext cx="3710759" cy="9335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−(</m:t>
                              </m:r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𝑤𝑥</m:t>
                              </m:r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2451EB-2D94-1D43-8078-252649B26A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6618" y="2309136"/>
                <a:ext cx="3710759" cy="933525"/>
              </a:xfrm>
              <a:prstGeom prst="rect">
                <a:avLst/>
              </a:prstGeom>
              <a:blipFill>
                <a:blip r:embed="rId6"/>
                <a:stretch>
                  <a:fillRect l="-680" t="-1351" r="-1361"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6288ADDF-1E6E-064A-9C74-792A53A57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4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3"/>
    </mc:Choice>
    <mc:Fallback xmlns="">
      <p:transition spd="slow" advTm="4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C4B333A-1BBA-A14B-97FB-AF4EFB622B21}"/>
              </a:ext>
            </a:extLst>
          </p:cNvPr>
          <p:cNvCxnSpPr>
            <a:cxnSpLocks/>
          </p:cNvCxnSpPr>
          <p:nvPr/>
        </p:nvCxnSpPr>
        <p:spPr>
          <a:xfrm flipV="1">
            <a:off x="6096000" y="861842"/>
            <a:ext cx="0" cy="5076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B7E569-4F1F-E64B-8C51-539704380F86}"/>
              </a:ext>
            </a:extLst>
          </p:cNvPr>
          <p:cNvCxnSpPr>
            <a:cxnSpLocks/>
          </p:cNvCxnSpPr>
          <p:nvPr/>
        </p:nvCxnSpPr>
        <p:spPr>
          <a:xfrm>
            <a:off x="1676399" y="5791200"/>
            <a:ext cx="87919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C68CEA5-5E61-DA42-A1F9-4939C949E0FA}"/>
              </a:ext>
            </a:extLst>
          </p:cNvPr>
          <p:cNvSpPr/>
          <p:nvPr/>
        </p:nvSpPr>
        <p:spPr>
          <a:xfrm>
            <a:off x="1860333" y="1313793"/>
            <a:ext cx="8156027" cy="4477693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CAFA90-E69E-7F46-8F84-EF2094D0EBAE}"/>
              </a:ext>
            </a:extLst>
          </p:cNvPr>
          <p:cNvCxnSpPr>
            <a:cxnSpLocks/>
          </p:cNvCxnSpPr>
          <p:nvPr/>
        </p:nvCxnSpPr>
        <p:spPr>
          <a:xfrm>
            <a:off x="1219200" y="557048"/>
            <a:ext cx="19759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87E0DE-B77A-CC4A-B13D-05914B862D33}"/>
              </a:ext>
            </a:extLst>
          </p:cNvPr>
          <p:cNvCxnSpPr>
            <a:cxnSpLocks/>
          </p:cNvCxnSpPr>
          <p:nvPr/>
        </p:nvCxnSpPr>
        <p:spPr>
          <a:xfrm>
            <a:off x="9012592" y="562308"/>
            <a:ext cx="19759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6CE640C-709A-A140-AFDD-1FFB547277A3}"/>
              </a:ext>
            </a:extLst>
          </p:cNvPr>
          <p:cNvSpPr/>
          <p:nvPr/>
        </p:nvSpPr>
        <p:spPr>
          <a:xfrm>
            <a:off x="2890344" y="399392"/>
            <a:ext cx="141889" cy="3363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5E17A9-2598-2140-B05E-1C385DE5DE1B}"/>
              </a:ext>
            </a:extLst>
          </p:cNvPr>
          <p:cNvSpPr/>
          <p:nvPr/>
        </p:nvSpPr>
        <p:spPr>
          <a:xfrm>
            <a:off x="9942790" y="409901"/>
            <a:ext cx="141889" cy="3363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0FADA2-9D5F-4746-9DA6-DB930434B6E8}"/>
              </a:ext>
            </a:extLst>
          </p:cNvPr>
          <p:cNvSpPr/>
          <p:nvPr/>
        </p:nvSpPr>
        <p:spPr>
          <a:xfrm>
            <a:off x="2133601" y="819802"/>
            <a:ext cx="141889" cy="15766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5BE145-7752-4648-AE62-FD8DE1FD7DBD}"/>
              </a:ext>
            </a:extLst>
          </p:cNvPr>
          <p:cNvSpPr/>
          <p:nvPr/>
        </p:nvSpPr>
        <p:spPr>
          <a:xfrm>
            <a:off x="2885085" y="825060"/>
            <a:ext cx="141889" cy="1576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31482F6-9169-2D44-8D12-9B70BECB14FA}"/>
              </a:ext>
            </a:extLst>
          </p:cNvPr>
          <p:cNvSpPr/>
          <p:nvPr/>
        </p:nvSpPr>
        <p:spPr>
          <a:xfrm>
            <a:off x="9945729" y="801415"/>
            <a:ext cx="141889" cy="13663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BD8F32E-D3DB-5048-9F95-9D74C2F923E7}"/>
                  </a:ext>
                </a:extLst>
              </p:cNvPr>
              <p:cNvSpPr txBox="1"/>
              <p:nvPr/>
            </p:nvSpPr>
            <p:spPr>
              <a:xfrm>
                <a:off x="2089770" y="107675"/>
                <a:ext cx="2295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BD8F32E-D3DB-5048-9F95-9D74C2F92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770" y="107675"/>
                <a:ext cx="229550" cy="276999"/>
              </a:xfrm>
              <a:prstGeom prst="rect">
                <a:avLst/>
              </a:prstGeom>
              <a:blipFill>
                <a:blip r:embed="rId4"/>
                <a:stretch>
                  <a:fillRect l="-10526" r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B8D3DA5-977B-AB4F-B80D-4B92799C417C}"/>
                  </a:ext>
                </a:extLst>
              </p:cNvPr>
              <p:cNvSpPr txBox="1"/>
              <p:nvPr/>
            </p:nvSpPr>
            <p:spPr>
              <a:xfrm>
                <a:off x="9918999" y="127111"/>
                <a:ext cx="1829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B8D3DA5-977B-AB4F-B80D-4B92799C4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8999" y="127111"/>
                <a:ext cx="182999" cy="276999"/>
              </a:xfrm>
              <a:prstGeom prst="rect">
                <a:avLst/>
              </a:prstGeom>
              <a:blipFill>
                <a:blip r:embed="rId5"/>
                <a:stretch>
                  <a:fillRect l="-26667" r="-2666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BB86E4-BF2D-3541-803F-611F6CCA2A27}"/>
                  </a:ext>
                </a:extLst>
              </p:cNvPr>
              <p:cNvSpPr txBox="1"/>
              <p:nvPr/>
            </p:nvSpPr>
            <p:spPr>
              <a:xfrm>
                <a:off x="8246618" y="2309136"/>
                <a:ext cx="3710759" cy="9335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−(</m:t>
                              </m:r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𝑤𝑥</m:t>
                              </m:r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BB86E4-BF2D-3541-803F-611F6CCA2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6618" y="2309136"/>
                <a:ext cx="3710759" cy="933525"/>
              </a:xfrm>
              <a:prstGeom prst="rect">
                <a:avLst/>
              </a:prstGeom>
              <a:blipFill>
                <a:blip r:embed="rId6"/>
                <a:stretch>
                  <a:fillRect l="-680" t="-1351" r="-1361"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DEE81316-6082-294E-B0F0-C1C147E5D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70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631">
        <p159:morph option="byObject"/>
      </p:transition>
    </mc:Choice>
    <mc:Fallback xmlns="">
      <p:transition spd="slow" advTm="16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B96F8BC-1270-4B4F-84A9-14725048DB90}"/>
              </a:ext>
            </a:extLst>
          </p:cNvPr>
          <p:cNvCxnSpPr>
            <a:cxnSpLocks/>
          </p:cNvCxnSpPr>
          <p:nvPr/>
        </p:nvCxnSpPr>
        <p:spPr>
          <a:xfrm flipV="1">
            <a:off x="6096000" y="861842"/>
            <a:ext cx="0" cy="5076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4F6D712-B2E4-5B4B-B98F-798EBEFEC58E}"/>
              </a:ext>
            </a:extLst>
          </p:cNvPr>
          <p:cNvCxnSpPr>
            <a:cxnSpLocks/>
          </p:cNvCxnSpPr>
          <p:nvPr/>
        </p:nvCxnSpPr>
        <p:spPr>
          <a:xfrm>
            <a:off x="1676399" y="5791200"/>
            <a:ext cx="87919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C68CEA5-5E61-DA42-A1F9-4939C949E0FA}"/>
              </a:ext>
            </a:extLst>
          </p:cNvPr>
          <p:cNvSpPr/>
          <p:nvPr/>
        </p:nvSpPr>
        <p:spPr>
          <a:xfrm>
            <a:off x="3247695" y="1313793"/>
            <a:ext cx="8156027" cy="4477693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F8C61F-AC63-3E45-A49B-D690947A87AA}"/>
              </a:ext>
            </a:extLst>
          </p:cNvPr>
          <p:cNvCxnSpPr>
            <a:cxnSpLocks/>
          </p:cNvCxnSpPr>
          <p:nvPr/>
        </p:nvCxnSpPr>
        <p:spPr>
          <a:xfrm>
            <a:off x="1219200" y="557048"/>
            <a:ext cx="19759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93924E-7854-E442-9A09-9E818F4371FE}"/>
              </a:ext>
            </a:extLst>
          </p:cNvPr>
          <p:cNvCxnSpPr>
            <a:cxnSpLocks/>
          </p:cNvCxnSpPr>
          <p:nvPr/>
        </p:nvCxnSpPr>
        <p:spPr>
          <a:xfrm>
            <a:off x="9012592" y="562308"/>
            <a:ext cx="19759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0378F9C-826C-C443-990F-B35B2E6D856E}"/>
              </a:ext>
            </a:extLst>
          </p:cNvPr>
          <p:cNvSpPr/>
          <p:nvPr/>
        </p:nvSpPr>
        <p:spPr>
          <a:xfrm>
            <a:off x="2890344" y="399392"/>
            <a:ext cx="141889" cy="3363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15096B-2D09-4E4B-8C22-DB861D61A4B5}"/>
              </a:ext>
            </a:extLst>
          </p:cNvPr>
          <p:cNvSpPr/>
          <p:nvPr/>
        </p:nvSpPr>
        <p:spPr>
          <a:xfrm>
            <a:off x="9659013" y="409901"/>
            <a:ext cx="141889" cy="3363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210772-E77E-D543-AA04-C52A4C08609C}"/>
              </a:ext>
            </a:extLst>
          </p:cNvPr>
          <p:cNvSpPr/>
          <p:nvPr/>
        </p:nvSpPr>
        <p:spPr>
          <a:xfrm>
            <a:off x="2133601" y="819802"/>
            <a:ext cx="141889" cy="15766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B531FC-93E7-A443-9161-2817CDCA1AC3}"/>
              </a:ext>
            </a:extLst>
          </p:cNvPr>
          <p:cNvSpPr/>
          <p:nvPr/>
        </p:nvSpPr>
        <p:spPr>
          <a:xfrm>
            <a:off x="2885085" y="825060"/>
            <a:ext cx="141889" cy="15766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4B75D6E-3274-C645-8C9D-9E040594110C}"/>
              </a:ext>
            </a:extLst>
          </p:cNvPr>
          <p:cNvSpPr/>
          <p:nvPr/>
        </p:nvSpPr>
        <p:spPr>
          <a:xfrm>
            <a:off x="9945729" y="801415"/>
            <a:ext cx="141889" cy="13663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3E5B00-9FD6-5642-8D01-90ECC6B8EA21}"/>
              </a:ext>
            </a:extLst>
          </p:cNvPr>
          <p:cNvSpPr/>
          <p:nvPr/>
        </p:nvSpPr>
        <p:spPr>
          <a:xfrm>
            <a:off x="9655132" y="798834"/>
            <a:ext cx="128990" cy="13663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D18D13-DD39-3848-A8F6-5583764A224E}"/>
                  </a:ext>
                </a:extLst>
              </p:cNvPr>
              <p:cNvSpPr txBox="1"/>
              <p:nvPr/>
            </p:nvSpPr>
            <p:spPr>
              <a:xfrm>
                <a:off x="2089770" y="107675"/>
                <a:ext cx="2295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D18D13-DD39-3848-A8F6-5583764A22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770" y="107675"/>
                <a:ext cx="229550" cy="276999"/>
              </a:xfrm>
              <a:prstGeom prst="rect">
                <a:avLst/>
              </a:prstGeom>
              <a:blipFill>
                <a:blip r:embed="rId4"/>
                <a:stretch>
                  <a:fillRect l="-10526" r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373CF38-51E1-914D-B1DF-4ADD4FCFB142}"/>
                  </a:ext>
                </a:extLst>
              </p:cNvPr>
              <p:cNvSpPr txBox="1"/>
              <p:nvPr/>
            </p:nvSpPr>
            <p:spPr>
              <a:xfrm>
                <a:off x="9918999" y="127111"/>
                <a:ext cx="1829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373CF38-51E1-914D-B1DF-4ADD4FCFB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8999" y="127111"/>
                <a:ext cx="182999" cy="276999"/>
              </a:xfrm>
              <a:prstGeom prst="rect">
                <a:avLst/>
              </a:prstGeom>
              <a:blipFill>
                <a:blip r:embed="rId5"/>
                <a:stretch>
                  <a:fillRect l="-26667" r="-2666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15E0788-C4A0-154E-9C3E-D53FFA11BEE8}"/>
                  </a:ext>
                </a:extLst>
              </p:cNvPr>
              <p:cNvSpPr txBox="1"/>
              <p:nvPr/>
            </p:nvSpPr>
            <p:spPr>
              <a:xfrm>
                <a:off x="8246618" y="2309136"/>
                <a:ext cx="3710759" cy="9335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−(</m:t>
                              </m:r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𝑤𝑥</m:t>
                              </m:r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15E0788-C4A0-154E-9C3E-D53FFA11B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6618" y="2309136"/>
                <a:ext cx="3710759" cy="933525"/>
              </a:xfrm>
              <a:prstGeom prst="rect">
                <a:avLst/>
              </a:prstGeom>
              <a:blipFill>
                <a:blip r:embed="rId6"/>
                <a:stretch>
                  <a:fillRect l="-680" t="-1351" r="-1361"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41AF48E9-2443-8C4F-BF5D-150D88A6C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80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21">
        <p159:morph option="byObject"/>
      </p:transition>
    </mc:Choice>
    <mc:Fallback xmlns="">
      <p:transition spd="slow" advTm="11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E98CC38-1BA6-544E-A115-C24936212A1D}"/>
              </a:ext>
            </a:extLst>
          </p:cNvPr>
          <p:cNvCxnSpPr>
            <a:cxnSpLocks/>
          </p:cNvCxnSpPr>
          <p:nvPr/>
        </p:nvCxnSpPr>
        <p:spPr>
          <a:xfrm flipV="1">
            <a:off x="6096000" y="861842"/>
            <a:ext cx="0" cy="5076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A4AF9C-7BB9-AA4E-AB9F-CD6AF92DDC25}"/>
              </a:ext>
            </a:extLst>
          </p:cNvPr>
          <p:cNvCxnSpPr>
            <a:cxnSpLocks/>
          </p:cNvCxnSpPr>
          <p:nvPr/>
        </p:nvCxnSpPr>
        <p:spPr>
          <a:xfrm>
            <a:off x="1676399" y="5791200"/>
            <a:ext cx="87919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C68CEA5-5E61-DA42-A1F9-4939C949E0FA}"/>
              </a:ext>
            </a:extLst>
          </p:cNvPr>
          <p:cNvSpPr/>
          <p:nvPr/>
        </p:nvSpPr>
        <p:spPr>
          <a:xfrm>
            <a:off x="-189177" y="1313793"/>
            <a:ext cx="8156027" cy="4477693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9F8B26-8C15-1046-869B-9F186844E14A}"/>
              </a:ext>
            </a:extLst>
          </p:cNvPr>
          <p:cNvCxnSpPr>
            <a:cxnSpLocks/>
          </p:cNvCxnSpPr>
          <p:nvPr/>
        </p:nvCxnSpPr>
        <p:spPr>
          <a:xfrm>
            <a:off x="1219200" y="557048"/>
            <a:ext cx="19759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A858FB-4076-274D-88BC-8D8DFF1E9518}"/>
              </a:ext>
            </a:extLst>
          </p:cNvPr>
          <p:cNvCxnSpPr>
            <a:cxnSpLocks/>
          </p:cNvCxnSpPr>
          <p:nvPr/>
        </p:nvCxnSpPr>
        <p:spPr>
          <a:xfrm>
            <a:off x="9012592" y="562308"/>
            <a:ext cx="19759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E80E100-E9CF-154D-A3B3-5436BE89BC10}"/>
              </a:ext>
            </a:extLst>
          </p:cNvPr>
          <p:cNvSpPr/>
          <p:nvPr/>
        </p:nvSpPr>
        <p:spPr>
          <a:xfrm>
            <a:off x="2890344" y="399392"/>
            <a:ext cx="141889" cy="3363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DA6FFC-1C94-5A44-BBB2-8324362C04C2}"/>
              </a:ext>
            </a:extLst>
          </p:cNvPr>
          <p:cNvSpPr/>
          <p:nvPr/>
        </p:nvSpPr>
        <p:spPr>
          <a:xfrm>
            <a:off x="10268609" y="409901"/>
            <a:ext cx="141889" cy="3363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F0AECBF-66DC-414E-B8D3-064344663987}"/>
              </a:ext>
            </a:extLst>
          </p:cNvPr>
          <p:cNvSpPr/>
          <p:nvPr/>
        </p:nvSpPr>
        <p:spPr>
          <a:xfrm>
            <a:off x="9945729" y="801415"/>
            <a:ext cx="141889" cy="13663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91C13FA-54DF-454F-B464-C545700B731C}"/>
              </a:ext>
            </a:extLst>
          </p:cNvPr>
          <p:cNvSpPr/>
          <p:nvPr/>
        </p:nvSpPr>
        <p:spPr>
          <a:xfrm>
            <a:off x="9655132" y="798834"/>
            <a:ext cx="128990" cy="13663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486AEA7-A7CD-554B-A2EC-607D3E09995B}"/>
              </a:ext>
            </a:extLst>
          </p:cNvPr>
          <p:cNvSpPr/>
          <p:nvPr/>
        </p:nvSpPr>
        <p:spPr>
          <a:xfrm>
            <a:off x="10272479" y="796253"/>
            <a:ext cx="128990" cy="13663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206A5A-6B4C-914C-BF37-ADB295809CB3}"/>
              </a:ext>
            </a:extLst>
          </p:cNvPr>
          <p:cNvSpPr/>
          <p:nvPr/>
        </p:nvSpPr>
        <p:spPr>
          <a:xfrm>
            <a:off x="2133601" y="819802"/>
            <a:ext cx="141889" cy="15766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FA4DDD-F295-D343-9394-8D8AA0D703A4}"/>
              </a:ext>
            </a:extLst>
          </p:cNvPr>
          <p:cNvSpPr/>
          <p:nvPr/>
        </p:nvSpPr>
        <p:spPr>
          <a:xfrm>
            <a:off x="2885085" y="825060"/>
            <a:ext cx="141889" cy="15766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D96658-26CF-C342-BD92-570D57107A6B}"/>
                  </a:ext>
                </a:extLst>
              </p:cNvPr>
              <p:cNvSpPr txBox="1"/>
              <p:nvPr/>
            </p:nvSpPr>
            <p:spPr>
              <a:xfrm>
                <a:off x="2089770" y="107675"/>
                <a:ext cx="2295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D96658-26CF-C342-BD92-570D57107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770" y="107675"/>
                <a:ext cx="229550" cy="276999"/>
              </a:xfrm>
              <a:prstGeom prst="rect">
                <a:avLst/>
              </a:prstGeom>
              <a:blipFill>
                <a:blip r:embed="rId4"/>
                <a:stretch>
                  <a:fillRect l="-10526" r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BCE776-583C-F24C-A1B8-54852E715176}"/>
                  </a:ext>
                </a:extLst>
              </p:cNvPr>
              <p:cNvSpPr txBox="1"/>
              <p:nvPr/>
            </p:nvSpPr>
            <p:spPr>
              <a:xfrm>
                <a:off x="9918999" y="127111"/>
                <a:ext cx="1829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BCE776-583C-F24C-A1B8-54852E715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8999" y="127111"/>
                <a:ext cx="182999" cy="276999"/>
              </a:xfrm>
              <a:prstGeom prst="rect">
                <a:avLst/>
              </a:prstGeom>
              <a:blipFill>
                <a:blip r:embed="rId5"/>
                <a:stretch>
                  <a:fillRect l="-26667" r="-2666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56D1B1-446F-FC4C-A90B-0EADA7D00DF1}"/>
                  </a:ext>
                </a:extLst>
              </p:cNvPr>
              <p:cNvSpPr txBox="1"/>
              <p:nvPr/>
            </p:nvSpPr>
            <p:spPr>
              <a:xfrm>
                <a:off x="8246618" y="2309136"/>
                <a:ext cx="3710759" cy="9335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−(</m:t>
                              </m:r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𝑤𝑥</m:t>
                              </m:r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56D1B1-446F-FC4C-A90B-0EADA7D00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6618" y="2309136"/>
                <a:ext cx="3710759" cy="933525"/>
              </a:xfrm>
              <a:prstGeom prst="rect">
                <a:avLst/>
              </a:prstGeom>
              <a:blipFill>
                <a:blip r:embed="rId6"/>
                <a:stretch>
                  <a:fillRect l="-680" t="-1351" r="-1361"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060E3F-E863-8B4D-8A94-2C8E5F561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512">
        <p159:morph option="byObject"/>
      </p:transition>
    </mc:Choice>
    <mc:Fallback xmlns="">
      <p:transition spd="slow" advTm="25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E98CC38-1BA6-544E-A115-C24936212A1D}"/>
              </a:ext>
            </a:extLst>
          </p:cNvPr>
          <p:cNvCxnSpPr>
            <a:cxnSpLocks/>
          </p:cNvCxnSpPr>
          <p:nvPr/>
        </p:nvCxnSpPr>
        <p:spPr>
          <a:xfrm flipV="1">
            <a:off x="6096000" y="861842"/>
            <a:ext cx="0" cy="5076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A4AF9C-7BB9-AA4E-AB9F-CD6AF92DDC25}"/>
              </a:ext>
            </a:extLst>
          </p:cNvPr>
          <p:cNvCxnSpPr>
            <a:cxnSpLocks/>
          </p:cNvCxnSpPr>
          <p:nvPr/>
        </p:nvCxnSpPr>
        <p:spPr>
          <a:xfrm>
            <a:off x="1676399" y="5791200"/>
            <a:ext cx="87919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C68CEA5-5E61-DA42-A1F9-4939C949E0FA}"/>
              </a:ext>
            </a:extLst>
          </p:cNvPr>
          <p:cNvSpPr/>
          <p:nvPr/>
        </p:nvSpPr>
        <p:spPr>
          <a:xfrm>
            <a:off x="-189177" y="1313793"/>
            <a:ext cx="8156027" cy="4477693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9F8B26-8C15-1046-869B-9F186844E14A}"/>
              </a:ext>
            </a:extLst>
          </p:cNvPr>
          <p:cNvCxnSpPr>
            <a:cxnSpLocks/>
          </p:cNvCxnSpPr>
          <p:nvPr/>
        </p:nvCxnSpPr>
        <p:spPr>
          <a:xfrm>
            <a:off x="1219200" y="557048"/>
            <a:ext cx="19759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A858FB-4076-274D-88BC-8D8DFF1E9518}"/>
              </a:ext>
            </a:extLst>
          </p:cNvPr>
          <p:cNvCxnSpPr>
            <a:cxnSpLocks/>
          </p:cNvCxnSpPr>
          <p:nvPr/>
        </p:nvCxnSpPr>
        <p:spPr>
          <a:xfrm>
            <a:off x="9012592" y="562308"/>
            <a:ext cx="19759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E80E100-E9CF-154D-A3B3-5436BE89BC10}"/>
              </a:ext>
            </a:extLst>
          </p:cNvPr>
          <p:cNvSpPr/>
          <p:nvPr/>
        </p:nvSpPr>
        <p:spPr>
          <a:xfrm>
            <a:off x="2890344" y="399392"/>
            <a:ext cx="141889" cy="3363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DA6FFC-1C94-5A44-BBB2-8324362C04C2}"/>
              </a:ext>
            </a:extLst>
          </p:cNvPr>
          <p:cNvSpPr/>
          <p:nvPr/>
        </p:nvSpPr>
        <p:spPr>
          <a:xfrm>
            <a:off x="10268609" y="409901"/>
            <a:ext cx="141889" cy="3363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7338C95-59BF-6642-88CA-F07C0B159C08}"/>
              </a:ext>
            </a:extLst>
          </p:cNvPr>
          <p:cNvSpPr/>
          <p:nvPr/>
        </p:nvSpPr>
        <p:spPr>
          <a:xfrm>
            <a:off x="1912883" y="1313793"/>
            <a:ext cx="8156027" cy="4477407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56027" h="4477407">
                <a:moveTo>
                  <a:pt x="8156027" y="0"/>
                </a:moveTo>
                <a:cubicBezTo>
                  <a:pt x="3293241" y="21021"/>
                  <a:pt x="5167586" y="4445876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E30DF80-D8AC-014F-AF8A-95ED8EC02D4C}"/>
              </a:ext>
            </a:extLst>
          </p:cNvPr>
          <p:cNvSpPr/>
          <p:nvPr/>
        </p:nvSpPr>
        <p:spPr>
          <a:xfrm>
            <a:off x="1860333" y="1313793"/>
            <a:ext cx="8156027" cy="4477693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CE44092-69C8-6F4F-8A92-367C4CB908D7}"/>
              </a:ext>
            </a:extLst>
          </p:cNvPr>
          <p:cNvSpPr/>
          <p:nvPr/>
        </p:nvSpPr>
        <p:spPr>
          <a:xfrm>
            <a:off x="3247695" y="1313793"/>
            <a:ext cx="8156027" cy="4477693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679E17E-5E44-8144-8AD0-CFA8FD6F88E1}"/>
              </a:ext>
            </a:extLst>
          </p:cNvPr>
          <p:cNvSpPr/>
          <p:nvPr/>
        </p:nvSpPr>
        <p:spPr>
          <a:xfrm>
            <a:off x="9945729" y="801415"/>
            <a:ext cx="141889" cy="13663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73ABF6D-B4EB-654A-B06C-38ED47E3A34A}"/>
              </a:ext>
            </a:extLst>
          </p:cNvPr>
          <p:cNvSpPr/>
          <p:nvPr/>
        </p:nvSpPr>
        <p:spPr>
          <a:xfrm>
            <a:off x="9655132" y="798834"/>
            <a:ext cx="128990" cy="13663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D5A1804-7023-1642-A2E5-9A7213CFEFFF}"/>
              </a:ext>
            </a:extLst>
          </p:cNvPr>
          <p:cNvSpPr/>
          <p:nvPr/>
        </p:nvSpPr>
        <p:spPr>
          <a:xfrm>
            <a:off x="10272479" y="796253"/>
            <a:ext cx="128990" cy="13663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907464-78EA-2143-8FBC-613B5530D3D7}"/>
              </a:ext>
            </a:extLst>
          </p:cNvPr>
          <p:cNvSpPr/>
          <p:nvPr/>
        </p:nvSpPr>
        <p:spPr>
          <a:xfrm>
            <a:off x="2133601" y="819802"/>
            <a:ext cx="141889" cy="15766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9F749E-9AD4-8349-8DC4-003A567DEEB4}"/>
              </a:ext>
            </a:extLst>
          </p:cNvPr>
          <p:cNvSpPr/>
          <p:nvPr/>
        </p:nvSpPr>
        <p:spPr>
          <a:xfrm>
            <a:off x="2885085" y="825060"/>
            <a:ext cx="141889" cy="15766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FE059B-B13E-054E-A744-FB336C829FC5}"/>
              </a:ext>
            </a:extLst>
          </p:cNvPr>
          <p:cNvSpPr/>
          <p:nvPr/>
        </p:nvSpPr>
        <p:spPr>
          <a:xfrm>
            <a:off x="2874934" y="824970"/>
            <a:ext cx="141889" cy="15766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77E245-7B4F-6642-92FF-1AA0558D6834}"/>
              </a:ext>
            </a:extLst>
          </p:cNvPr>
          <p:cNvSpPr/>
          <p:nvPr/>
        </p:nvSpPr>
        <p:spPr>
          <a:xfrm>
            <a:off x="2885084" y="819566"/>
            <a:ext cx="141889" cy="15766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05BDB9D-A414-1C4E-8FFD-34AADF1BA9B9}"/>
              </a:ext>
            </a:extLst>
          </p:cNvPr>
          <p:cNvSpPr/>
          <p:nvPr/>
        </p:nvSpPr>
        <p:spPr>
          <a:xfrm>
            <a:off x="9942748" y="791494"/>
            <a:ext cx="141889" cy="13663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7B40B21-E66B-8D41-91C3-920D03425A01}"/>
                  </a:ext>
                </a:extLst>
              </p:cNvPr>
              <p:cNvSpPr txBox="1"/>
              <p:nvPr/>
            </p:nvSpPr>
            <p:spPr>
              <a:xfrm>
                <a:off x="8312223" y="2567836"/>
                <a:ext cx="193194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7B40B21-E66B-8D41-91C3-920D03425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2223" y="2567836"/>
                <a:ext cx="193194" cy="523220"/>
              </a:xfrm>
              <a:prstGeom prst="rect">
                <a:avLst/>
              </a:prstGeom>
              <a:blipFill>
                <a:blip r:embed="rId4"/>
                <a:stretch>
                  <a:fillRect l="-50000" r="-7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DA1E48C-7920-6B49-A7E0-698F574735DC}"/>
                  </a:ext>
                </a:extLst>
              </p:cNvPr>
              <p:cNvSpPr txBox="1"/>
              <p:nvPr/>
            </p:nvSpPr>
            <p:spPr>
              <a:xfrm>
                <a:off x="8680844" y="2517008"/>
                <a:ext cx="2053118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3400" b="0" i="1" smtClean="0">
                        <a:latin typeface="Cambria Math" panose="02040503050406030204" pitchFamily="18" charset="0"/>
                      </a:rPr>
                      <m:t>( </m:t>
                    </m:r>
                    <m:r>
                      <a:rPr lang="en-GB" sz="34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GB" sz="3400" b="0" i="1" smtClean="0">
                        <a:latin typeface="Cambria Math" panose="02040503050406030204" pitchFamily="18" charset="0"/>
                      </a:rPr>
                      <m:t>   +</m:t>
                    </m:r>
                    <m:r>
                      <a:rPr lang="en-GB" sz="34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3400" dirty="0"/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DA1E48C-7920-6B49-A7E0-698F57473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0844" y="2517008"/>
                <a:ext cx="2053118" cy="523220"/>
              </a:xfrm>
              <a:prstGeom prst="rect">
                <a:avLst/>
              </a:prstGeom>
              <a:blipFill>
                <a:blip r:embed="rId5"/>
                <a:stretch>
                  <a:fillRect l="-10559" t="-7143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6593CD1-2043-3C41-A715-1D2163E81A5A}"/>
                  </a:ext>
                </a:extLst>
              </p:cNvPr>
              <p:cNvSpPr txBox="1"/>
              <p:nvPr/>
            </p:nvSpPr>
            <p:spPr>
              <a:xfrm>
                <a:off x="10420387" y="2514289"/>
                <a:ext cx="149079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6593CD1-2043-3C41-A715-1D2163E81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0387" y="2514289"/>
                <a:ext cx="149079" cy="523220"/>
              </a:xfrm>
              <a:prstGeom prst="rect">
                <a:avLst/>
              </a:prstGeom>
              <a:blipFill>
                <a:blip r:embed="rId6"/>
                <a:stretch>
                  <a:fillRect l="-133333" r="-158333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5CB09DF-26BF-B24B-B19E-93E174DA2431}"/>
                  </a:ext>
                </a:extLst>
              </p:cNvPr>
              <p:cNvSpPr txBox="1"/>
              <p:nvPr/>
            </p:nvSpPr>
            <p:spPr>
              <a:xfrm>
                <a:off x="9356082" y="2514289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5CB09DF-26BF-B24B-B19E-93E174DA2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6082" y="2514289"/>
                <a:ext cx="165110" cy="523220"/>
              </a:xfrm>
              <a:prstGeom prst="rect">
                <a:avLst/>
              </a:prstGeom>
              <a:blipFill>
                <a:blip r:embed="rId7"/>
                <a:stretch>
                  <a:fillRect l="-57143" r="-9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86DC8B3-3630-6046-B480-1A72A89A33CF}"/>
                  </a:ext>
                </a:extLst>
              </p:cNvPr>
              <p:cNvSpPr txBox="1"/>
              <p:nvPr/>
            </p:nvSpPr>
            <p:spPr>
              <a:xfrm>
                <a:off x="2089770" y="107675"/>
                <a:ext cx="2295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86DC8B3-3630-6046-B480-1A72A89A3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770" y="107675"/>
                <a:ext cx="229550" cy="276999"/>
              </a:xfrm>
              <a:prstGeom prst="rect">
                <a:avLst/>
              </a:prstGeom>
              <a:blipFill>
                <a:blip r:embed="rId8"/>
                <a:stretch>
                  <a:fillRect l="-10526" r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E7005F1-CDAF-DF4F-A67A-2AC1780DE678}"/>
                  </a:ext>
                </a:extLst>
              </p:cNvPr>
              <p:cNvSpPr txBox="1"/>
              <p:nvPr/>
            </p:nvSpPr>
            <p:spPr>
              <a:xfrm>
                <a:off x="9918999" y="127111"/>
                <a:ext cx="1829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E7005F1-CDAF-DF4F-A67A-2AC1780DE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8999" y="127111"/>
                <a:ext cx="182999" cy="276999"/>
              </a:xfrm>
              <a:prstGeom prst="rect">
                <a:avLst/>
              </a:prstGeom>
              <a:blipFill>
                <a:blip r:embed="rId9"/>
                <a:stretch>
                  <a:fillRect l="-26667" r="-2666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56FE760-6FAB-BE4E-8D1D-D039854F0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1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241">
        <p159:morph option="byObject"/>
      </p:transition>
    </mc:Choice>
    <mc:Fallback xmlns="">
      <p:transition spd="slow" advTm="32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CD58EA6-C37C-544C-88F8-76AFDDE30037}"/>
              </a:ext>
            </a:extLst>
          </p:cNvPr>
          <p:cNvCxnSpPr>
            <a:cxnSpLocks/>
          </p:cNvCxnSpPr>
          <p:nvPr/>
        </p:nvCxnSpPr>
        <p:spPr>
          <a:xfrm flipV="1">
            <a:off x="1358799" y="3825733"/>
            <a:ext cx="0" cy="1085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47F08B-90E0-3D46-BD27-77B284F7A469}"/>
              </a:ext>
            </a:extLst>
          </p:cNvPr>
          <p:cNvCxnSpPr>
            <a:cxnSpLocks/>
          </p:cNvCxnSpPr>
          <p:nvPr/>
        </p:nvCxnSpPr>
        <p:spPr>
          <a:xfrm>
            <a:off x="187953" y="3267344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8992810-8327-EE4E-A1A8-844A4D38CA74}"/>
              </a:ext>
            </a:extLst>
          </p:cNvPr>
          <p:cNvCxnSpPr>
            <a:cxnSpLocks/>
          </p:cNvCxnSpPr>
          <p:nvPr/>
        </p:nvCxnSpPr>
        <p:spPr>
          <a:xfrm flipV="1">
            <a:off x="1358799" y="2165053"/>
            <a:ext cx="0" cy="1244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BD05E3A-F8C9-2F4C-BECA-D75896A15EB4}"/>
              </a:ext>
            </a:extLst>
          </p:cNvPr>
          <p:cNvCxnSpPr>
            <a:cxnSpLocks/>
          </p:cNvCxnSpPr>
          <p:nvPr/>
        </p:nvCxnSpPr>
        <p:spPr>
          <a:xfrm flipV="1">
            <a:off x="1358799" y="5323685"/>
            <a:ext cx="0" cy="1085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1389B28-7B7A-EF46-89F8-D7B5B3DB5F57}"/>
              </a:ext>
            </a:extLst>
          </p:cNvPr>
          <p:cNvCxnSpPr>
            <a:cxnSpLocks/>
          </p:cNvCxnSpPr>
          <p:nvPr/>
        </p:nvCxnSpPr>
        <p:spPr>
          <a:xfrm>
            <a:off x="198291" y="6284330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AE6226-3816-F849-B113-2CAB8F58BE6A}"/>
              </a:ext>
            </a:extLst>
          </p:cNvPr>
          <p:cNvCxnSpPr>
            <a:cxnSpLocks/>
          </p:cNvCxnSpPr>
          <p:nvPr/>
        </p:nvCxnSpPr>
        <p:spPr>
          <a:xfrm>
            <a:off x="193122" y="4783586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E98CC38-1BA6-544E-A115-C24936212A1D}"/>
              </a:ext>
            </a:extLst>
          </p:cNvPr>
          <p:cNvCxnSpPr>
            <a:cxnSpLocks/>
          </p:cNvCxnSpPr>
          <p:nvPr/>
        </p:nvCxnSpPr>
        <p:spPr>
          <a:xfrm flipV="1">
            <a:off x="1358799" y="348443"/>
            <a:ext cx="0" cy="1379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A4AF9C-7BB9-AA4E-AB9F-CD6AF92DDC25}"/>
              </a:ext>
            </a:extLst>
          </p:cNvPr>
          <p:cNvCxnSpPr>
            <a:cxnSpLocks/>
          </p:cNvCxnSpPr>
          <p:nvPr/>
        </p:nvCxnSpPr>
        <p:spPr>
          <a:xfrm>
            <a:off x="182784" y="1580614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C68CEA5-5E61-DA42-A1F9-4939C949E0FA}"/>
              </a:ext>
            </a:extLst>
          </p:cNvPr>
          <p:cNvSpPr/>
          <p:nvPr/>
        </p:nvSpPr>
        <p:spPr>
          <a:xfrm>
            <a:off x="182784" y="516610"/>
            <a:ext cx="1952555" cy="1071961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7338C95-59BF-6642-88CA-F07C0B159C08}"/>
              </a:ext>
            </a:extLst>
          </p:cNvPr>
          <p:cNvSpPr/>
          <p:nvPr/>
        </p:nvSpPr>
        <p:spPr>
          <a:xfrm>
            <a:off x="382522" y="2197964"/>
            <a:ext cx="1952554" cy="1071892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56027" h="4477407">
                <a:moveTo>
                  <a:pt x="8156027" y="0"/>
                </a:moveTo>
                <a:cubicBezTo>
                  <a:pt x="3293241" y="21021"/>
                  <a:pt x="5167586" y="4445876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E30DF80-D8AC-014F-AF8A-95ED8EC02D4C}"/>
              </a:ext>
            </a:extLst>
          </p:cNvPr>
          <p:cNvSpPr/>
          <p:nvPr/>
        </p:nvSpPr>
        <p:spPr>
          <a:xfrm>
            <a:off x="329972" y="3709040"/>
            <a:ext cx="1952555" cy="1071961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CE44092-69C8-6F4F-8A92-367C4CB908D7}"/>
              </a:ext>
            </a:extLst>
          </p:cNvPr>
          <p:cNvSpPr/>
          <p:nvPr/>
        </p:nvSpPr>
        <p:spPr>
          <a:xfrm>
            <a:off x="707984" y="5213826"/>
            <a:ext cx="1952555" cy="1071961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679E17E-5E44-8144-8AD0-CFA8FD6F88E1}"/>
              </a:ext>
            </a:extLst>
          </p:cNvPr>
          <p:cNvSpPr/>
          <p:nvPr/>
        </p:nvSpPr>
        <p:spPr>
          <a:xfrm>
            <a:off x="9242287" y="3630676"/>
            <a:ext cx="711854" cy="68549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73ABF6D-B4EB-654A-B06C-38ED47E3A34A}"/>
              </a:ext>
            </a:extLst>
          </p:cNvPr>
          <p:cNvSpPr/>
          <p:nvPr/>
        </p:nvSpPr>
        <p:spPr>
          <a:xfrm>
            <a:off x="9242287" y="1861905"/>
            <a:ext cx="711854" cy="714634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D5A1804-7023-1642-A2E5-9A7213CFEFFF}"/>
              </a:ext>
            </a:extLst>
          </p:cNvPr>
          <p:cNvSpPr/>
          <p:nvPr/>
        </p:nvSpPr>
        <p:spPr>
          <a:xfrm>
            <a:off x="9242287" y="4500492"/>
            <a:ext cx="711854" cy="68549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907464-78EA-2143-8FBC-613B5530D3D7}"/>
              </a:ext>
            </a:extLst>
          </p:cNvPr>
          <p:cNvSpPr/>
          <p:nvPr/>
        </p:nvSpPr>
        <p:spPr>
          <a:xfrm>
            <a:off x="6111746" y="1934321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9F749E-9AD4-8349-8DC4-003A567DEEB4}"/>
              </a:ext>
            </a:extLst>
          </p:cNvPr>
          <p:cNvSpPr/>
          <p:nvPr/>
        </p:nvSpPr>
        <p:spPr>
          <a:xfrm>
            <a:off x="6111746" y="2790912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6D293C6-22E0-4D43-ABC9-35246D289280}"/>
              </a:ext>
            </a:extLst>
          </p:cNvPr>
          <p:cNvSpPr/>
          <p:nvPr/>
        </p:nvSpPr>
        <p:spPr>
          <a:xfrm>
            <a:off x="6124485" y="4500492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3CBD36-23C8-9C4F-AAA5-5358C326A010}"/>
              </a:ext>
            </a:extLst>
          </p:cNvPr>
          <p:cNvSpPr/>
          <p:nvPr/>
        </p:nvSpPr>
        <p:spPr>
          <a:xfrm>
            <a:off x="6111746" y="3647503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47C536E-5F99-154D-9D81-454E496A9E9D}"/>
              </a:ext>
            </a:extLst>
          </p:cNvPr>
          <p:cNvSpPr/>
          <p:nvPr/>
        </p:nvSpPr>
        <p:spPr>
          <a:xfrm>
            <a:off x="9242287" y="2760860"/>
            <a:ext cx="711854" cy="68549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427045C-A140-A342-84BD-7A2F22A0876B}"/>
                  </a:ext>
                </a:extLst>
              </p:cNvPr>
              <p:cNvSpPr txBox="1"/>
              <p:nvPr/>
            </p:nvSpPr>
            <p:spPr>
              <a:xfrm>
                <a:off x="5378535" y="2104147"/>
                <a:ext cx="193194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427045C-A140-A342-84BD-7A2F22A08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535" y="2104147"/>
                <a:ext cx="193194" cy="523220"/>
              </a:xfrm>
              <a:prstGeom prst="rect">
                <a:avLst/>
              </a:prstGeom>
              <a:blipFill>
                <a:blip r:embed="rId4"/>
                <a:stretch>
                  <a:fillRect l="-50000" r="-7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48B5C9-C350-B34A-BE12-2A362B35D703}"/>
                  </a:ext>
                </a:extLst>
              </p:cNvPr>
              <p:cNvSpPr txBox="1"/>
              <p:nvPr/>
            </p:nvSpPr>
            <p:spPr>
              <a:xfrm>
                <a:off x="7008854" y="2016642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48B5C9-C350-B34A-BE12-2A362B35D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8854" y="2016642"/>
                <a:ext cx="165110" cy="523220"/>
              </a:xfrm>
              <a:prstGeom prst="rect">
                <a:avLst/>
              </a:prstGeom>
              <a:blipFill>
                <a:blip r:embed="rId5"/>
                <a:stretch>
                  <a:fillRect l="-69231" r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F7ADC4-37D6-BC4E-99E5-38553174B544}"/>
                  </a:ext>
                </a:extLst>
              </p:cNvPr>
              <p:cNvSpPr txBox="1"/>
              <p:nvPr/>
            </p:nvSpPr>
            <p:spPr>
              <a:xfrm>
                <a:off x="5747156" y="2053319"/>
                <a:ext cx="14908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(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F7ADC4-37D6-BC4E-99E5-38553174B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156" y="2053319"/>
                <a:ext cx="149080" cy="523220"/>
              </a:xfrm>
              <a:prstGeom prst="rect">
                <a:avLst/>
              </a:prstGeom>
              <a:blipFill>
                <a:blip r:embed="rId6"/>
                <a:stretch>
                  <a:fillRect l="-133333" r="-15000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A608F1B-186F-AC45-B99E-EF17907BA471}"/>
                  </a:ext>
                </a:extLst>
              </p:cNvPr>
              <p:cNvSpPr txBox="1"/>
              <p:nvPr/>
            </p:nvSpPr>
            <p:spPr>
              <a:xfrm>
                <a:off x="10322909" y="1996357"/>
                <a:ext cx="149079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A608F1B-186F-AC45-B99E-EF17907BA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2909" y="1996357"/>
                <a:ext cx="149079" cy="523220"/>
              </a:xfrm>
              <a:prstGeom prst="rect">
                <a:avLst/>
              </a:prstGeom>
              <a:blipFill>
                <a:blip r:embed="rId7"/>
                <a:stretch>
                  <a:fillRect l="-123077" r="-138462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A049D47-234E-3A4F-811F-6D4417ACFB93}"/>
                  </a:ext>
                </a:extLst>
              </p:cNvPr>
              <p:cNvSpPr txBox="1"/>
              <p:nvPr/>
            </p:nvSpPr>
            <p:spPr>
              <a:xfrm>
                <a:off x="7972574" y="2016642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A049D47-234E-3A4F-811F-6D4417ACF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574" y="2016642"/>
                <a:ext cx="165110" cy="523220"/>
              </a:xfrm>
              <a:prstGeom prst="rect">
                <a:avLst/>
              </a:prstGeom>
              <a:blipFill>
                <a:blip r:embed="rId8"/>
                <a:stretch>
                  <a:fillRect l="-78571" r="-157143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51857B-8E4A-B64D-93D7-45DE97AC47CC}"/>
                  </a:ext>
                </a:extLst>
              </p:cNvPr>
              <p:cNvSpPr txBox="1"/>
              <p:nvPr/>
            </p:nvSpPr>
            <p:spPr>
              <a:xfrm>
                <a:off x="1195687" y="1669827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51857B-8E4A-B64D-93D7-45DE97AC4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687" y="1669827"/>
                <a:ext cx="165110" cy="523220"/>
              </a:xfrm>
              <a:prstGeom prst="rect">
                <a:avLst/>
              </a:prstGeom>
              <a:blipFill>
                <a:blip r:embed="rId9"/>
                <a:stretch>
                  <a:fillRect l="-71429" r="-164286"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995930-9FC9-7B4A-A152-B33A52BEF402}"/>
                  </a:ext>
                </a:extLst>
              </p:cNvPr>
              <p:cNvSpPr txBox="1"/>
              <p:nvPr/>
            </p:nvSpPr>
            <p:spPr>
              <a:xfrm>
                <a:off x="1191692" y="4910374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995930-9FC9-7B4A-A152-B33A52BEF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692" y="4910374"/>
                <a:ext cx="165110" cy="523220"/>
              </a:xfrm>
              <a:prstGeom prst="rect">
                <a:avLst/>
              </a:prstGeom>
              <a:blipFill>
                <a:blip r:embed="rId10"/>
                <a:stretch>
                  <a:fillRect l="-71429" r="-164286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002E68-2EE0-0E42-8587-FB3F2B4061E3}"/>
                  </a:ext>
                </a:extLst>
              </p:cNvPr>
              <p:cNvSpPr txBox="1"/>
              <p:nvPr/>
            </p:nvSpPr>
            <p:spPr>
              <a:xfrm>
                <a:off x="1195687" y="3356029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002E68-2EE0-0E42-8587-FB3F2B406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687" y="3356029"/>
                <a:ext cx="165110" cy="523220"/>
              </a:xfrm>
              <a:prstGeom prst="rect">
                <a:avLst/>
              </a:prstGeom>
              <a:blipFill>
                <a:blip r:embed="rId11"/>
                <a:stretch>
                  <a:fillRect l="-71429" r="-164286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9DCD68A3-E298-2042-817E-135FCE923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03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882">
        <p159:morph option="byObject"/>
      </p:transition>
    </mc:Choice>
    <mc:Fallback xmlns="">
      <p:transition spd="slow" advTm="38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CD58EA6-C37C-544C-88F8-76AFDDE30037}"/>
              </a:ext>
            </a:extLst>
          </p:cNvPr>
          <p:cNvCxnSpPr>
            <a:cxnSpLocks/>
          </p:cNvCxnSpPr>
          <p:nvPr/>
        </p:nvCxnSpPr>
        <p:spPr>
          <a:xfrm flipV="1">
            <a:off x="1358799" y="3825733"/>
            <a:ext cx="0" cy="1085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47F08B-90E0-3D46-BD27-77B284F7A469}"/>
              </a:ext>
            </a:extLst>
          </p:cNvPr>
          <p:cNvCxnSpPr>
            <a:cxnSpLocks/>
          </p:cNvCxnSpPr>
          <p:nvPr/>
        </p:nvCxnSpPr>
        <p:spPr>
          <a:xfrm>
            <a:off x="187953" y="3267344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8992810-8327-EE4E-A1A8-844A4D38CA74}"/>
              </a:ext>
            </a:extLst>
          </p:cNvPr>
          <p:cNvCxnSpPr>
            <a:cxnSpLocks/>
          </p:cNvCxnSpPr>
          <p:nvPr/>
        </p:nvCxnSpPr>
        <p:spPr>
          <a:xfrm flipV="1">
            <a:off x="1358799" y="2165053"/>
            <a:ext cx="0" cy="1244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BD05E3A-F8C9-2F4C-BECA-D75896A15EB4}"/>
              </a:ext>
            </a:extLst>
          </p:cNvPr>
          <p:cNvCxnSpPr>
            <a:cxnSpLocks/>
          </p:cNvCxnSpPr>
          <p:nvPr/>
        </p:nvCxnSpPr>
        <p:spPr>
          <a:xfrm flipV="1">
            <a:off x="1358799" y="5323685"/>
            <a:ext cx="0" cy="1085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1389B28-7B7A-EF46-89F8-D7B5B3DB5F57}"/>
              </a:ext>
            </a:extLst>
          </p:cNvPr>
          <p:cNvCxnSpPr>
            <a:cxnSpLocks/>
          </p:cNvCxnSpPr>
          <p:nvPr/>
        </p:nvCxnSpPr>
        <p:spPr>
          <a:xfrm>
            <a:off x="198291" y="6284330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AE6226-3816-F849-B113-2CAB8F58BE6A}"/>
              </a:ext>
            </a:extLst>
          </p:cNvPr>
          <p:cNvCxnSpPr>
            <a:cxnSpLocks/>
          </p:cNvCxnSpPr>
          <p:nvPr/>
        </p:nvCxnSpPr>
        <p:spPr>
          <a:xfrm>
            <a:off x="193122" y="4783586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E98CC38-1BA6-544E-A115-C24936212A1D}"/>
              </a:ext>
            </a:extLst>
          </p:cNvPr>
          <p:cNvCxnSpPr>
            <a:cxnSpLocks/>
          </p:cNvCxnSpPr>
          <p:nvPr/>
        </p:nvCxnSpPr>
        <p:spPr>
          <a:xfrm flipV="1">
            <a:off x="1358799" y="348443"/>
            <a:ext cx="0" cy="1379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A4AF9C-7BB9-AA4E-AB9F-CD6AF92DDC25}"/>
              </a:ext>
            </a:extLst>
          </p:cNvPr>
          <p:cNvCxnSpPr>
            <a:cxnSpLocks/>
          </p:cNvCxnSpPr>
          <p:nvPr/>
        </p:nvCxnSpPr>
        <p:spPr>
          <a:xfrm>
            <a:off x="182784" y="1580614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C68CEA5-5E61-DA42-A1F9-4939C949E0FA}"/>
              </a:ext>
            </a:extLst>
          </p:cNvPr>
          <p:cNvSpPr/>
          <p:nvPr/>
        </p:nvSpPr>
        <p:spPr>
          <a:xfrm>
            <a:off x="182784" y="1065351"/>
            <a:ext cx="1952555" cy="523220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7338C95-59BF-6642-88CA-F07C0B159C08}"/>
              </a:ext>
            </a:extLst>
          </p:cNvPr>
          <p:cNvSpPr/>
          <p:nvPr/>
        </p:nvSpPr>
        <p:spPr>
          <a:xfrm>
            <a:off x="382522" y="2074414"/>
            <a:ext cx="1952554" cy="1195442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56027" h="4477407">
                <a:moveTo>
                  <a:pt x="8156027" y="0"/>
                </a:moveTo>
                <a:cubicBezTo>
                  <a:pt x="3293241" y="21021"/>
                  <a:pt x="5167586" y="4445876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E30DF80-D8AC-014F-AF8A-95ED8EC02D4C}"/>
              </a:ext>
            </a:extLst>
          </p:cNvPr>
          <p:cNvSpPr/>
          <p:nvPr/>
        </p:nvSpPr>
        <p:spPr>
          <a:xfrm>
            <a:off x="329972" y="4225198"/>
            <a:ext cx="1952555" cy="555803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CE44092-69C8-6F4F-8A92-367C4CB908D7}"/>
              </a:ext>
            </a:extLst>
          </p:cNvPr>
          <p:cNvSpPr/>
          <p:nvPr/>
        </p:nvSpPr>
        <p:spPr>
          <a:xfrm>
            <a:off x="707984" y="5928110"/>
            <a:ext cx="1952555" cy="357677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679E17E-5E44-8144-8AD0-CFA8FD6F88E1}"/>
              </a:ext>
            </a:extLst>
          </p:cNvPr>
          <p:cNvSpPr/>
          <p:nvPr/>
        </p:nvSpPr>
        <p:spPr>
          <a:xfrm>
            <a:off x="9242287" y="3630676"/>
            <a:ext cx="711854" cy="68549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73ABF6D-B4EB-654A-B06C-38ED47E3A34A}"/>
              </a:ext>
            </a:extLst>
          </p:cNvPr>
          <p:cNvSpPr/>
          <p:nvPr/>
        </p:nvSpPr>
        <p:spPr>
          <a:xfrm>
            <a:off x="9242287" y="1861905"/>
            <a:ext cx="711854" cy="714634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D5A1804-7023-1642-A2E5-9A7213CFEFFF}"/>
              </a:ext>
            </a:extLst>
          </p:cNvPr>
          <p:cNvSpPr/>
          <p:nvPr/>
        </p:nvSpPr>
        <p:spPr>
          <a:xfrm>
            <a:off x="9242287" y="4500492"/>
            <a:ext cx="711854" cy="68549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907464-78EA-2143-8FBC-613B5530D3D7}"/>
              </a:ext>
            </a:extLst>
          </p:cNvPr>
          <p:cNvSpPr/>
          <p:nvPr/>
        </p:nvSpPr>
        <p:spPr>
          <a:xfrm>
            <a:off x="6111746" y="1934321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9F749E-9AD4-8349-8DC4-003A567DEEB4}"/>
              </a:ext>
            </a:extLst>
          </p:cNvPr>
          <p:cNvSpPr/>
          <p:nvPr/>
        </p:nvSpPr>
        <p:spPr>
          <a:xfrm>
            <a:off x="6111746" y="2790912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6D293C6-22E0-4D43-ABC9-35246D289280}"/>
              </a:ext>
            </a:extLst>
          </p:cNvPr>
          <p:cNvSpPr/>
          <p:nvPr/>
        </p:nvSpPr>
        <p:spPr>
          <a:xfrm>
            <a:off x="6124485" y="4500492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3CBD36-23C8-9C4F-AAA5-5358C326A010}"/>
              </a:ext>
            </a:extLst>
          </p:cNvPr>
          <p:cNvSpPr/>
          <p:nvPr/>
        </p:nvSpPr>
        <p:spPr>
          <a:xfrm>
            <a:off x="6111746" y="3647503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47C536E-5F99-154D-9D81-454E496A9E9D}"/>
              </a:ext>
            </a:extLst>
          </p:cNvPr>
          <p:cNvSpPr/>
          <p:nvPr/>
        </p:nvSpPr>
        <p:spPr>
          <a:xfrm>
            <a:off x="9242287" y="2760860"/>
            <a:ext cx="711854" cy="68549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427045C-A140-A342-84BD-7A2F22A0876B}"/>
                  </a:ext>
                </a:extLst>
              </p:cNvPr>
              <p:cNvSpPr txBox="1"/>
              <p:nvPr/>
            </p:nvSpPr>
            <p:spPr>
              <a:xfrm>
                <a:off x="5378535" y="2104147"/>
                <a:ext cx="193194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427045C-A140-A342-84BD-7A2F22A08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535" y="2104147"/>
                <a:ext cx="193194" cy="523220"/>
              </a:xfrm>
              <a:prstGeom prst="rect">
                <a:avLst/>
              </a:prstGeom>
              <a:blipFill>
                <a:blip r:embed="rId4"/>
                <a:stretch>
                  <a:fillRect l="-50000" r="-7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48B5C9-C350-B34A-BE12-2A362B35D703}"/>
                  </a:ext>
                </a:extLst>
              </p:cNvPr>
              <p:cNvSpPr txBox="1"/>
              <p:nvPr/>
            </p:nvSpPr>
            <p:spPr>
              <a:xfrm>
                <a:off x="7008854" y="2016642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48B5C9-C350-B34A-BE12-2A362B35D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8854" y="2016642"/>
                <a:ext cx="165110" cy="523220"/>
              </a:xfrm>
              <a:prstGeom prst="rect">
                <a:avLst/>
              </a:prstGeom>
              <a:blipFill>
                <a:blip r:embed="rId5"/>
                <a:stretch>
                  <a:fillRect l="-69231" r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F7ADC4-37D6-BC4E-99E5-38553174B544}"/>
                  </a:ext>
                </a:extLst>
              </p:cNvPr>
              <p:cNvSpPr txBox="1"/>
              <p:nvPr/>
            </p:nvSpPr>
            <p:spPr>
              <a:xfrm>
                <a:off x="5747156" y="2053319"/>
                <a:ext cx="14908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(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F7ADC4-37D6-BC4E-99E5-38553174B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156" y="2053319"/>
                <a:ext cx="149080" cy="523220"/>
              </a:xfrm>
              <a:prstGeom prst="rect">
                <a:avLst/>
              </a:prstGeom>
              <a:blipFill>
                <a:blip r:embed="rId6"/>
                <a:stretch>
                  <a:fillRect l="-133333" r="-15000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A608F1B-186F-AC45-B99E-EF17907BA471}"/>
                  </a:ext>
                </a:extLst>
              </p:cNvPr>
              <p:cNvSpPr txBox="1"/>
              <p:nvPr/>
            </p:nvSpPr>
            <p:spPr>
              <a:xfrm>
                <a:off x="10322909" y="1996357"/>
                <a:ext cx="149079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A608F1B-186F-AC45-B99E-EF17907BA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2909" y="1996357"/>
                <a:ext cx="149079" cy="523220"/>
              </a:xfrm>
              <a:prstGeom prst="rect">
                <a:avLst/>
              </a:prstGeom>
              <a:blipFill>
                <a:blip r:embed="rId7"/>
                <a:stretch>
                  <a:fillRect l="-123077" r="-138462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A049D47-234E-3A4F-811F-6D4417ACFB93}"/>
                  </a:ext>
                </a:extLst>
              </p:cNvPr>
              <p:cNvSpPr txBox="1"/>
              <p:nvPr/>
            </p:nvSpPr>
            <p:spPr>
              <a:xfrm>
                <a:off x="7972574" y="2016642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A049D47-234E-3A4F-811F-6D4417ACF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574" y="2016642"/>
                <a:ext cx="165110" cy="523220"/>
              </a:xfrm>
              <a:prstGeom prst="rect">
                <a:avLst/>
              </a:prstGeom>
              <a:blipFill>
                <a:blip r:embed="rId8"/>
                <a:stretch>
                  <a:fillRect l="-78571" r="-157143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51857B-8E4A-B64D-93D7-45DE97AC47CC}"/>
                  </a:ext>
                </a:extLst>
              </p:cNvPr>
              <p:cNvSpPr txBox="1"/>
              <p:nvPr/>
            </p:nvSpPr>
            <p:spPr>
              <a:xfrm>
                <a:off x="1195687" y="1669827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51857B-8E4A-B64D-93D7-45DE97AC4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687" y="1669827"/>
                <a:ext cx="165110" cy="523220"/>
              </a:xfrm>
              <a:prstGeom prst="rect">
                <a:avLst/>
              </a:prstGeom>
              <a:blipFill>
                <a:blip r:embed="rId9"/>
                <a:stretch>
                  <a:fillRect l="-71429" r="-164286"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995930-9FC9-7B4A-A152-B33A52BEF402}"/>
                  </a:ext>
                </a:extLst>
              </p:cNvPr>
              <p:cNvSpPr txBox="1"/>
              <p:nvPr/>
            </p:nvSpPr>
            <p:spPr>
              <a:xfrm>
                <a:off x="1191692" y="4910374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995930-9FC9-7B4A-A152-B33A52BEF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692" y="4910374"/>
                <a:ext cx="165110" cy="523220"/>
              </a:xfrm>
              <a:prstGeom prst="rect">
                <a:avLst/>
              </a:prstGeom>
              <a:blipFill>
                <a:blip r:embed="rId10"/>
                <a:stretch>
                  <a:fillRect l="-71429" r="-164286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002E68-2EE0-0E42-8587-FB3F2B4061E3}"/>
                  </a:ext>
                </a:extLst>
              </p:cNvPr>
              <p:cNvSpPr txBox="1"/>
              <p:nvPr/>
            </p:nvSpPr>
            <p:spPr>
              <a:xfrm>
                <a:off x="1195687" y="3356029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002E68-2EE0-0E42-8587-FB3F2B406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687" y="3356029"/>
                <a:ext cx="165110" cy="523220"/>
              </a:xfrm>
              <a:prstGeom prst="rect">
                <a:avLst/>
              </a:prstGeom>
              <a:blipFill>
                <a:blip r:embed="rId11"/>
                <a:stretch>
                  <a:fillRect l="-71429" r="-164286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DA72B0-B329-1649-ABEE-4C8805C82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22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68">
        <p159:morph option="byObject"/>
      </p:transition>
    </mc:Choice>
    <mc:Fallback xmlns="">
      <p:transition spd="slow" advTm="10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CD58EA6-C37C-544C-88F8-76AFDDE30037}"/>
              </a:ext>
            </a:extLst>
          </p:cNvPr>
          <p:cNvCxnSpPr>
            <a:cxnSpLocks/>
          </p:cNvCxnSpPr>
          <p:nvPr/>
        </p:nvCxnSpPr>
        <p:spPr>
          <a:xfrm flipV="1">
            <a:off x="1358799" y="3825733"/>
            <a:ext cx="0" cy="1085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47F08B-90E0-3D46-BD27-77B284F7A469}"/>
              </a:ext>
            </a:extLst>
          </p:cNvPr>
          <p:cNvCxnSpPr>
            <a:cxnSpLocks/>
          </p:cNvCxnSpPr>
          <p:nvPr/>
        </p:nvCxnSpPr>
        <p:spPr>
          <a:xfrm>
            <a:off x="187953" y="3267344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8992810-8327-EE4E-A1A8-844A4D38CA74}"/>
              </a:ext>
            </a:extLst>
          </p:cNvPr>
          <p:cNvCxnSpPr>
            <a:cxnSpLocks/>
          </p:cNvCxnSpPr>
          <p:nvPr/>
        </p:nvCxnSpPr>
        <p:spPr>
          <a:xfrm flipV="1">
            <a:off x="1358799" y="2165053"/>
            <a:ext cx="0" cy="1244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BD05E3A-F8C9-2F4C-BECA-D75896A15EB4}"/>
              </a:ext>
            </a:extLst>
          </p:cNvPr>
          <p:cNvCxnSpPr>
            <a:cxnSpLocks/>
          </p:cNvCxnSpPr>
          <p:nvPr/>
        </p:nvCxnSpPr>
        <p:spPr>
          <a:xfrm flipV="1">
            <a:off x="1358799" y="5323685"/>
            <a:ext cx="0" cy="1085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1389B28-7B7A-EF46-89F8-D7B5B3DB5F57}"/>
              </a:ext>
            </a:extLst>
          </p:cNvPr>
          <p:cNvCxnSpPr>
            <a:cxnSpLocks/>
          </p:cNvCxnSpPr>
          <p:nvPr/>
        </p:nvCxnSpPr>
        <p:spPr>
          <a:xfrm>
            <a:off x="198291" y="6284330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AE6226-3816-F849-B113-2CAB8F58BE6A}"/>
              </a:ext>
            </a:extLst>
          </p:cNvPr>
          <p:cNvCxnSpPr>
            <a:cxnSpLocks/>
          </p:cNvCxnSpPr>
          <p:nvPr/>
        </p:nvCxnSpPr>
        <p:spPr>
          <a:xfrm>
            <a:off x="193122" y="4783586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E98CC38-1BA6-544E-A115-C24936212A1D}"/>
              </a:ext>
            </a:extLst>
          </p:cNvPr>
          <p:cNvCxnSpPr>
            <a:cxnSpLocks/>
          </p:cNvCxnSpPr>
          <p:nvPr/>
        </p:nvCxnSpPr>
        <p:spPr>
          <a:xfrm flipV="1">
            <a:off x="1358799" y="348443"/>
            <a:ext cx="0" cy="1379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A4AF9C-7BB9-AA4E-AB9F-CD6AF92DDC25}"/>
              </a:ext>
            </a:extLst>
          </p:cNvPr>
          <p:cNvCxnSpPr>
            <a:cxnSpLocks/>
          </p:cNvCxnSpPr>
          <p:nvPr/>
        </p:nvCxnSpPr>
        <p:spPr>
          <a:xfrm>
            <a:off x="182784" y="1580614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C68CEA5-5E61-DA42-A1F9-4939C949E0FA}"/>
              </a:ext>
            </a:extLst>
          </p:cNvPr>
          <p:cNvSpPr/>
          <p:nvPr/>
        </p:nvSpPr>
        <p:spPr>
          <a:xfrm>
            <a:off x="182784" y="516610"/>
            <a:ext cx="1952555" cy="1071961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7338C95-59BF-6642-88CA-F07C0B159C08}"/>
              </a:ext>
            </a:extLst>
          </p:cNvPr>
          <p:cNvSpPr/>
          <p:nvPr/>
        </p:nvSpPr>
        <p:spPr>
          <a:xfrm>
            <a:off x="382522" y="2197964"/>
            <a:ext cx="1952554" cy="1071892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56027" h="4477407">
                <a:moveTo>
                  <a:pt x="8156027" y="0"/>
                </a:moveTo>
                <a:cubicBezTo>
                  <a:pt x="3293241" y="21021"/>
                  <a:pt x="5167586" y="4445876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E30DF80-D8AC-014F-AF8A-95ED8EC02D4C}"/>
              </a:ext>
            </a:extLst>
          </p:cNvPr>
          <p:cNvSpPr/>
          <p:nvPr/>
        </p:nvSpPr>
        <p:spPr>
          <a:xfrm>
            <a:off x="329972" y="3709040"/>
            <a:ext cx="1952555" cy="1071961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CE44092-69C8-6F4F-8A92-367C4CB908D7}"/>
              </a:ext>
            </a:extLst>
          </p:cNvPr>
          <p:cNvSpPr/>
          <p:nvPr/>
        </p:nvSpPr>
        <p:spPr>
          <a:xfrm>
            <a:off x="707984" y="5213826"/>
            <a:ext cx="1952555" cy="1071961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679E17E-5E44-8144-8AD0-CFA8FD6F88E1}"/>
              </a:ext>
            </a:extLst>
          </p:cNvPr>
          <p:cNvSpPr/>
          <p:nvPr/>
        </p:nvSpPr>
        <p:spPr>
          <a:xfrm>
            <a:off x="9242287" y="3630676"/>
            <a:ext cx="711854" cy="68549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73ABF6D-B4EB-654A-B06C-38ED47E3A34A}"/>
              </a:ext>
            </a:extLst>
          </p:cNvPr>
          <p:cNvSpPr/>
          <p:nvPr/>
        </p:nvSpPr>
        <p:spPr>
          <a:xfrm>
            <a:off x="9242287" y="1861905"/>
            <a:ext cx="711854" cy="714634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D5A1804-7023-1642-A2E5-9A7213CFEFFF}"/>
              </a:ext>
            </a:extLst>
          </p:cNvPr>
          <p:cNvSpPr/>
          <p:nvPr/>
        </p:nvSpPr>
        <p:spPr>
          <a:xfrm>
            <a:off x="9242287" y="4500492"/>
            <a:ext cx="711854" cy="68549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907464-78EA-2143-8FBC-613B5530D3D7}"/>
              </a:ext>
            </a:extLst>
          </p:cNvPr>
          <p:cNvSpPr/>
          <p:nvPr/>
        </p:nvSpPr>
        <p:spPr>
          <a:xfrm>
            <a:off x="6111746" y="1934321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9F749E-9AD4-8349-8DC4-003A567DEEB4}"/>
              </a:ext>
            </a:extLst>
          </p:cNvPr>
          <p:cNvSpPr/>
          <p:nvPr/>
        </p:nvSpPr>
        <p:spPr>
          <a:xfrm>
            <a:off x="6111746" y="2790912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6D293C6-22E0-4D43-ABC9-35246D289280}"/>
              </a:ext>
            </a:extLst>
          </p:cNvPr>
          <p:cNvSpPr/>
          <p:nvPr/>
        </p:nvSpPr>
        <p:spPr>
          <a:xfrm>
            <a:off x="6124485" y="4500492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3CBD36-23C8-9C4F-AAA5-5358C326A010}"/>
              </a:ext>
            </a:extLst>
          </p:cNvPr>
          <p:cNvSpPr/>
          <p:nvPr/>
        </p:nvSpPr>
        <p:spPr>
          <a:xfrm>
            <a:off x="6111746" y="3647503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47C536E-5F99-154D-9D81-454E496A9E9D}"/>
              </a:ext>
            </a:extLst>
          </p:cNvPr>
          <p:cNvSpPr/>
          <p:nvPr/>
        </p:nvSpPr>
        <p:spPr>
          <a:xfrm>
            <a:off x="9242287" y="2760860"/>
            <a:ext cx="711854" cy="68549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427045C-A140-A342-84BD-7A2F22A0876B}"/>
                  </a:ext>
                </a:extLst>
              </p:cNvPr>
              <p:cNvSpPr txBox="1"/>
              <p:nvPr/>
            </p:nvSpPr>
            <p:spPr>
              <a:xfrm>
                <a:off x="5378535" y="2104147"/>
                <a:ext cx="193194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427045C-A140-A342-84BD-7A2F22A08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535" y="2104147"/>
                <a:ext cx="193194" cy="523220"/>
              </a:xfrm>
              <a:prstGeom prst="rect">
                <a:avLst/>
              </a:prstGeom>
              <a:blipFill>
                <a:blip r:embed="rId4"/>
                <a:stretch>
                  <a:fillRect l="-50000" r="-7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48B5C9-C350-B34A-BE12-2A362B35D703}"/>
                  </a:ext>
                </a:extLst>
              </p:cNvPr>
              <p:cNvSpPr txBox="1"/>
              <p:nvPr/>
            </p:nvSpPr>
            <p:spPr>
              <a:xfrm>
                <a:off x="7008854" y="2016642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48B5C9-C350-B34A-BE12-2A362B35D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8854" y="2016642"/>
                <a:ext cx="165110" cy="523220"/>
              </a:xfrm>
              <a:prstGeom prst="rect">
                <a:avLst/>
              </a:prstGeom>
              <a:blipFill>
                <a:blip r:embed="rId5"/>
                <a:stretch>
                  <a:fillRect l="-69231" r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F7ADC4-37D6-BC4E-99E5-38553174B544}"/>
                  </a:ext>
                </a:extLst>
              </p:cNvPr>
              <p:cNvSpPr txBox="1"/>
              <p:nvPr/>
            </p:nvSpPr>
            <p:spPr>
              <a:xfrm>
                <a:off x="5747156" y="2053319"/>
                <a:ext cx="14908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(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F7ADC4-37D6-BC4E-99E5-38553174B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156" y="2053319"/>
                <a:ext cx="149080" cy="523220"/>
              </a:xfrm>
              <a:prstGeom prst="rect">
                <a:avLst/>
              </a:prstGeom>
              <a:blipFill>
                <a:blip r:embed="rId6"/>
                <a:stretch>
                  <a:fillRect l="-133333" r="-15000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A608F1B-186F-AC45-B99E-EF17907BA471}"/>
                  </a:ext>
                </a:extLst>
              </p:cNvPr>
              <p:cNvSpPr txBox="1"/>
              <p:nvPr/>
            </p:nvSpPr>
            <p:spPr>
              <a:xfrm>
                <a:off x="10322909" y="1996357"/>
                <a:ext cx="149079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A608F1B-186F-AC45-B99E-EF17907BA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2909" y="1996357"/>
                <a:ext cx="149079" cy="523220"/>
              </a:xfrm>
              <a:prstGeom prst="rect">
                <a:avLst/>
              </a:prstGeom>
              <a:blipFill>
                <a:blip r:embed="rId7"/>
                <a:stretch>
                  <a:fillRect l="-123077" r="-138462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A049D47-234E-3A4F-811F-6D4417ACFB93}"/>
                  </a:ext>
                </a:extLst>
              </p:cNvPr>
              <p:cNvSpPr txBox="1"/>
              <p:nvPr/>
            </p:nvSpPr>
            <p:spPr>
              <a:xfrm>
                <a:off x="7972574" y="2016642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A049D47-234E-3A4F-811F-6D4417ACF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574" y="2016642"/>
                <a:ext cx="165110" cy="523220"/>
              </a:xfrm>
              <a:prstGeom prst="rect">
                <a:avLst/>
              </a:prstGeom>
              <a:blipFill>
                <a:blip r:embed="rId8"/>
                <a:stretch>
                  <a:fillRect l="-78571" r="-157143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51857B-8E4A-B64D-93D7-45DE97AC47CC}"/>
                  </a:ext>
                </a:extLst>
              </p:cNvPr>
              <p:cNvSpPr txBox="1"/>
              <p:nvPr/>
            </p:nvSpPr>
            <p:spPr>
              <a:xfrm>
                <a:off x="1195687" y="1669827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51857B-8E4A-B64D-93D7-45DE97AC4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687" y="1669827"/>
                <a:ext cx="165110" cy="523220"/>
              </a:xfrm>
              <a:prstGeom prst="rect">
                <a:avLst/>
              </a:prstGeom>
              <a:blipFill>
                <a:blip r:embed="rId9"/>
                <a:stretch>
                  <a:fillRect l="-71429" r="-164286"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995930-9FC9-7B4A-A152-B33A52BEF402}"/>
                  </a:ext>
                </a:extLst>
              </p:cNvPr>
              <p:cNvSpPr txBox="1"/>
              <p:nvPr/>
            </p:nvSpPr>
            <p:spPr>
              <a:xfrm>
                <a:off x="1191692" y="4910374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995930-9FC9-7B4A-A152-B33A52BEF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692" y="4910374"/>
                <a:ext cx="165110" cy="523220"/>
              </a:xfrm>
              <a:prstGeom prst="rect">
                <a:avLst/>
              </a:prstGeom>
              <a:blipFill>
                <a:blip r:embed="rId10"/>
                <a:stretch>
                  <a:fillRect l="-71429" r="-164286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002E68-2EE0-0E42-8587-FB3F2B4061E3}"/>
                  </a:ext>
                </a:extLst>
              </p:cNvPr>
              <p:cNvSpPr txBox="1"/>
              <p:nvPr/>
            </p:nvSpPr>
            <p:spPr>
              <a:xfrm>
                <a:off x="1195687" y="3356029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002E68-2EE0-0E42-8587-FB3F2B406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687" y="3356029"/>
                <a:ext cx="165110" cy="523220"/>
              </a:xfrm>
              <a:prstGeom prst="rect">
                <a:avLst/>
              </a:prstGeom>
              <a:blipFill>
                <a:blip r:embed="rId11"/>
                <a:stretch>
                  <a:fillRect l="-71429" r="-164286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8AC11B-5C81-8348-8EE5-792760B6B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28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76">
        <p159:morph option="byObject"/>
      </p:transition>
    </mc:Choice>
    <mc:Fallback xmlns="">
      <p:transition spd="slow" advTm="11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 (regression)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3F541E4-472E-3D47-A59C-D185A09F8877}"/>
              </a:ext>
            </a:extLst>
          </p:cNvPr>
          <p:cNvCxnSpPr/>
          <p:nvPr/>
        </p:nvCxnSpPr>
        <p:spPr>
          <a:xfrm flipV="1">
            <a:off x="3240000" y="1512000"/>
            <a:ext cx="0" cy="3880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9413849-3D84-C64E-93BF-974EED5FA49F}"/>
              </a:ext>
            </a:extLst>
          </p:cNvPr>
          <p:cNvCxnSpPr>
            <a:cxnSpLocks/>
          </p:cNvCxnSpPr>
          <p:nvPr/>
        </p:nvCxnSpPr>
        <p:spPr>
          <a:xfrm>
            <a:off x="3090000" y="5300400"/>
            <a:ext cx="425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7047941-AA42-8945-B9B6-892D0ED0870E}"/>
              </a:ext>
            </a:extLst>
          </p:cNvPr>
          <p:cNvSpPr/>
          <p:nvPr/>
        </p:nvSpPr>
        <p:spPr>
          <a:xfrm>
            <a:off x="3438909" y="3967979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DDD2324-884D-4B4D-8448-CB3CBF4E9146}"/>
              </a:ext>
            </a:extLst>
          </p:cNvPr>
          <p:cNvSpPr/>
          <p:nvPr/>
        </p:nvSpPr>
        <p:spPr>
          <a:xfrm>
            <a:off x="4818000" y="2716497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7E7954-D511-284B-829A-9B7D0050910A}"/>
              </a:ext>
            </a:extLst>
          </p:cNvPr>
          <p:cNvSpPr/>
          <p:nvPr/>
        </p:nvSpPr>
        <p:spPr>
          <a:xfrm>
            <a:off x="3683536" y="3326881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EE37EB-4B27-A744-AB14-FB01196F0040}"/>
              </a:ext>
            </a:extLst>
          </p:cNvPr>
          <p:cNvSpPr/>
          <p:nvPr/>
        </p:nvSpPr>
        <p:spPr>
          <a:xfrm>
            <a:off x="4462800" y="2987518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21A050-F7E5-4C4E-B44D-76C5D4D6F542}"/>
              </a:ext>
            </a:extLst>
          </p:cNvPr>
          <p:cNvSpPr/>
          <p:nvPr/>
        </p:nvSpPr>
        <p:spPr>
          <a:xfrm>
            <a:off x="4081711" y="2916059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9A5F72-3ADB-284A-8711-2552A5870C04}"/>
              </a:ext>
            </a:extLst>
          </p:cNvPr>
          <p:cNvSpPr/>
          <p:nvPr/>
        </p:nvSpPr>
        <p:spPr>
          <a:xfrm>
            <a:off x="5771416" y="2485767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DD13E48-62B9-AB4C-B8C5-666DF47E8791}"/>
              </a:ext>
            </a:extLst>
          </p:cNvPr>
          <p:cNvSpPr/>
          <p:nvPr/>
        </p:nvSpPr>
        <p:spPr>
          <a:xfrm>
            <a:off x="6948000" y="2699459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677E10-6546-5540-BD0A-295484CD59B9}"/>
              </a:ext>
            </a:extLst>
          </p:cNvPr>
          <p:cNvSpPr/>
          <p:nvPr/>
        </p:nvSpPr>
        <p:spPr>
          <a:xfrm>
            <a:off x="6517200" y="2462908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3A1340-BB5B-4641-ADF1-C599B18B888C}"/>
              </a:ext>
            </a:extLst>
          </p:cNvPr>
          <p:cNvSpPr/>
          <p:nvPr/>
        </p:nvSpPr>
        <p:spPr>
          <a:xfrm>
            <a:off x="5288460" y="2964659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90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CD58EA6-C37C-544C-88F8-76AFDDE30037}"/>
              </a:ext>
            </a:extLst>
          </p:cNvPr>
          <p:cNvCxnSpPr>
            <a:cxnSpLocks/>
          </p:cNvCxnSpPr>
          <p:nvPr/>
        </p:nvCxnSpPr>
        <p:spPr>
          <a:xfrm flipV="1">
            <a:off x="1358799" y="3825733"/>
            <a:ext cx="0" cy="1085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47F08B-90E0-3D46-BD27-77B284F7A469}"/>
              </a:ext>
            </a:extLst>
          </p:cNvPr>
          <p:cNvCxnSpPr>
            <a:cxnSpLocks/>
          </p:cNvCxnSpPr>
          <p:nvPr/>
        </p:nvCxnSpPr>
        <p:spPr>
          <a:xfrm>
            <a:off x="187953" y="3267344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8992810-8327-EE4E-A1A8-844A4D38CA74}"/>
              </a:ext>
            </a:extLst>
          </p:cNvPr>
          <p:cNvCxnSpPr>
            <a:cxnSpLocks/>
          </p:cNvCxnSpPr>
          <p:nvPr/>
        </p:nvCxnSpPr>
        <p:spPr>
          <a:xfrm flipV="1">
            <a:off x="1358799" y="2165053"/>
            <a:ext cx="0" cy="1244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BD05E3A-F8C9-2F4C-BECA-D75896A15EB4}"/>
              </a:ext>
            </a:extLst>
          </p:cNvPr>
          <p:cNvCxnSpPr>
            <a:cxnSpLocks/>
          </p:cNvCxnSpPr>
          <p:nvPr/>
        </p:nvCxnSpPr>
        <p:spPr>
          <a:xfrm flipV="1">
            <a:off x="1358799" y="5323685"/>
            <a:ext cx="0" cy="1085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1389B28-7B7A-EF46-89F8-D7B5B3DB5F57}"/>
              </a:ext>
            </a:extLst>
          </p:cNvPr>
          <p:cNvCxnSpPr>
            <a:cxnSpLocks/>
          </p:cNvCxnSpPr>
          <p:nvPr/>
        </p:nvCxnSpPr>
        <p:spPr>
          <a:xfrm>
            <a:off x="198291" y="6284330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AE6226-3816-F849-B113-2CAB8F58BE6A}"/>
              </a:ext>
            </a:extLst>
          </p:cNvPr>
          <p:cNvCxnSpPr>
            <a:cxnSpLocks/>
          </p:cNvCxnSpPr>
          <p:nvPr/>
        </p:nvCxnSpPr>
        <p:spPr>
          <a:xfrm>
            <a:off x="193122" y="4783586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E98CC38-1BA6-544E-A115-C24936212A1D}"/>
              </a:ext>
            </a:extLst>
          </p:cNvPr>
          <p:cNvCxnSpPr>
            <a:cxnSpLocks/>
          </p:cNvCxnSpPr>
          <p:nvPr/>
        </p:nvCxnSpPr>
        <p:spPr>
          <a:xfrm flipV="1">
            <a:off x="1358799" y="348443"/>
            <a:ext cx="0" cy="1379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A4AF9C-7BB9-AA4E-AB9F-CD6AF92DDC25}"/>
              </a:ext>
            </a:extLst>
          </p:cNvPr>
          <p:cNvCxnSpPr>
            <a:cxnSpLocks/>
          </p:cNvCxnSpPr>
          <p:nvPr/>
        </p:nvCxnSpPr>
        <p:spPr>
          <a:xfrm>
            <a:off x="182784" y="1580614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C68CEA5-5E61-DA42-A1F9-4939C949E0FA}"/>
              </a:ext>
            </a:extLst>
          </p:cNvPr>
          <p:cNvSpPr/>
          <p:nvPr/>
        </p:nvSpPr>
        <p:spPr>
          <a:xfrm>
            <a:off x="182784" y="1065351"/>
            <a:ext cx="1952555" cy="523220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7338C95-59BF-6642-88CA-F07C0B159C08}"/>
              </a:ext>
            </a:extLst>
          </p:cNvPr>
          <p:cNvSpPr/>
          <p:nvPr/>
        </p:nvSpPr>
        <p:spPr>
          <a:xfrm>
            <a:off x="382522" y="2074414"/>
            <a:ext cx="1952554" cy="1195442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56027" h="4477407">
                <a:moveTo>
                  <a:pt x="8156027" y="0"/>
                </a:moveTo>
                <a:cubicBezTo>
                  <a:pt x="3293241" y="21021"/>
                  <a:pt x="5167586" y="4445876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E30DF80-D8AC-014F-AF8A-95ED8EC02D4C}"/>
              </a:ext>
            </a:extLst>
          </p:cNvPr>
          <p:cNvSpPr/>
          <p:nvPr/>
        </p:nvSpPr>
        <p:spPr>
          <a:xfrm>
            <a:off x="329972" y="4225198"/>
            <a:ext cx="1952555" cy="555803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CE44092-69C8-6F4F-8A92-367C4CB908D7}"/>
              </a:ext>
            </a:extLst>
          </p:cNvPr>
          <p:cNvSpPr/>
          <p:nvPr/>
        </p:nvSpPr>
        <p:spPr>
          <a:xfrm>
            <a:off x="707984" y="5928110"/>
            <a:ext cx="1952555" cy="357677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679E17E-5E44-8144-8AD0-CFA8FD6F88E1}"/>
              </a:ext>
            </a:extLst>
          </p:cNvPr>
          <p:cNvSpPr/>
          <p:nvPr/>
        </p:nvSpPr>
        <p:spPr>
          <a:xfrm>
            <a:off x="9242287" y="3630676"/>
            <a:ext cx="711854" cy="68549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73ABF6D-B4EB-654A-B06C-38ED47E3A34A}"/>
              </a:ext>
            </a:extLst>
          </p:cNvPr>
          <p:cNvSpPr/>
          <p:nvPr/>
        </p:nvSpPr>
        <p:spPr>
          <a:xfrm>
            <a:off x="9242287" y="1861905"/>
            <a:ext cx="711854" cy="714634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D5A1804-7023-1642-A2E5-9A7213CFEFFF}"/>
              </a:ext>
            </a:extLst>
          </p:cNvPr>
          <p:cNvSpPr/>
          <p:nvPr/>
        </p:nvSpPr>
        <p:spPr>
          <a:xfrm>
            <a:off x="9242287" y="4500492"/>
            <a:ext cx="711854" cy="68549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907464-78EA-2143-8FBC-613B5530D3D7}"/>
              </a:ext>
            </a:extLst>
          </p:cNvPr>
          <p:cNvSpPr/>
          <p:nvPr/>
        </p:nvSpPr>
        <p:spPr>
          <a:xfrm>
            <a:off x="6111746" y="1934321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9F749E-9AD4-8349-8DC4-003A567DEEB4}"/>
              </a:ext>
            </a:extLst>
          </p:cNvPr>
          <p:cNvSpPr/>
          <p:nvPr/>
        </p:nvSpPr>
        <p:spPr>
          <a:xfrm>
            <a:off x="6111746" y="2790912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6D293C6-22E0-4D43-ABC9-35246D289280}"/>
              </a:ext>
            </a:extLst>
          </p:cNvPr>
          <p:cNvSpPr/>
          <p:nvPr/>
        </p:nvSpPr>
        <p:spPr>
          <a:xfrm>
            <a:off x="6124485" y="4500492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3CBD36-23C8-9C4F-AAA5-5358C326A010}"/>
              </a:ext>
            </a:extLst>
          </p:cNvPr>
          <p:cNvSpPr/>
          <p:nvPr/>
        </p:nvSpPr>
        <p:spPr>
          <a:xfrm>
            <a:off x="6111746" y="3647503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47C536E-5F99-154D-9D81-454E496A9E9D}"/>
              </a:ext>
            </a:extLst>
          </p:cNvPr>
          <p:cNvSpPr/>
          <p:nvPr/>
        </p:nvSpPr>
        <p:spPr>
          <a:xfrm>
            <a:off x="9242287" y="2760860"/>
            <a:ext cx="711854" cy="68549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427045C-A140-A342-84BD-7A2F22A0876B}"/>
                  </a:ext>
                </a:extLst>
              </p:cNvPr>
              <p:cNvSpPr txBox="1"/>
              <p:nvPr/>
            </p:nvSpPr>
            <p:spPr>
              <a:xfrm>
                <a:off x="5378535" y="2104147"/>
                <a:ext cx="193194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427045C-A140-A342-84BD-7A2F22A08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535" y="2104147"/>
                <a:ext cx="193194" cy="523220"/>
              </a:xfrm>
              <a:prstGeom prst="rect">
                <a:avLst/>
              </a:prstGeom>
              <a:blipFill>
                <a:blip r:embed="rId4"/>
                <a:stretch>
                  <a:fillRect l="-50000" r="-7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48B5C9-C350-B34A-BE12-2A362B35D703}"/>
                  </a:ext>
                </a:extLst>
              </p:cNvPr>
              <p:cNvSpPr txBox="1"/>
              <p:nvPr/>
            </p:nvSpPr>
            <p:spPr>
              <a:xfrm>
                <a:off x="7008854" y="2016642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48B5C9-C350-B34A-BE12-2A362B35D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8854" y="2016642"/>
                <a:ext cx="165110" cy="523220"/>
              </a:xfrm>
              <a:prstGeom prst="rect">
                <a:avLst/>
              </a:prstGeom>
              <a:blipFill>
                <a:blip r:embed="rId5"/>
                <a:stretch>
                  <a:fillRect l="-69231" r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F7ADC4-37D6-BC4E-99E5-38553174B544}"/>
                  </a:ext>
                </a:extLst>
              </p:cNvPr>
              <p:cNvSpPr txBox="1"/>
              <p:nvPr/>
            </p:nvSpPr>
            <p:spPr>
              <a:xfrm>
                <a:off x="5747156" y="2053319"/>
                <a:ext cx="14908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(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F7ADC4-37D6-BC4E-99E5-38553174B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156" y="2053319"/>
                <a:ext cx="149080" cy="523220"/>
              </a:xfrm>
              <a:prstGeom prst="rect">
                <a:avLst/>
              </a:prstGeom>
              <a:blipFill>
                <a:blip r:embed="rId6"/>
                <a:stretch>
                  <a:fillRect l="-133333" r="-15000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A608F1B-186F-AC45-B99E-EF17907BA471}"/>
                  </a:ext>
                </a:extLst>
              </p:cNvPr>
              <p:cNvSpPr txBox="1"/>
              <p:nvPr/>
            </p:nvSpPr>
            <p:spPr>
              <a:xfrm>
                <a:off x="10322909" y="1996357"/>
                <a:ext cx="149079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A608F1B-186F-AC45-B99E-EF17907BA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2909" y="1996357"/>
                <a:ext cx="149079" cy="523220"/>
              </a:xfrm>
              <a:prstGeom prst="rect">
                <a:avLst/>
              </a:prstGeom>
              <a:blipFill>
                <a:blip r:embed="rId7"/>
                <a:stretch>
                  <a:fillRect l="-123077" r="-138462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A049D47-234E-3A4F-811F-6D4417ACFB93}"/>
                  </a:ext>
                </a:extLst>
              </p:cNvPr>
              <p:cNvSpPr txBox="1"/>
              <p:nvPr/>
            </p:nvSpPr>
            <p:spPr>
              <a:xfrm>
                <a:off x="7972574" y="2016642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A049D47-234E-3A4F-811F-6D4417ACF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574" y="2016642"/>
                <a:ext cx="165110" cy="523220"/>
              </a:xfrm>
              <a:prstGeom prst="rect">
                <a:avLst/>
              </a:prstGeom>
              <a:blipFill>
                <a:blip r:embed="rId8"/>
                <a:stretch>
                  <a:fillRect l="-78571" r="-157143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51857B-8E4A-B64D-93D7-45DE97AC47CC}"/>
                  </a:ext>
                </a:extLst>
              </p:cNvPr>
              <p:cNvSpPr txBox="1"/>
              <p:nvPr/>
            </p:nvSpPr>
            <p:spPr>
              <a:xfrm>
                <a:off x="1195687" y="1669827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51857B-8E4A-B64D-93D7-45DE97AC4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687" y="1669827"/>
                <a:ext cx="165110" cy="523220"/>
              </a:xfrm>
              <a:prstGeom prst="rect">
                <a:avLst/>
              </a:prstGeom>
              <a:blipFill>
                <a:blip r:embed="rId9"/>
                <a:stretch>
                  <a:fillRect l="-71429" r="-164286"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995930-9FC9-7B4A-A152-B33A52BEF402}"/>
                  </a:ext>
                </a:extLst>
              </p:cNvPr>
              <p:cNvSpPr txBox="1"/>
              <p:nvPr/>
            </p:nvSpPr>
            <p:spPr>
              <a:xfrm>
                <a:off x="1191692" y="4910374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995930-9FC9-7B4A-A152-B33A52BEF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692" y="4910374"/>
                <a:ext cx="165110" cy="523220"/>
              </a:xfrm>
              <a:prstGeom prst="rect">
                <a:avLst/>
              </a:prstGeom>
              <a:blipFill>
                <a:blip r:embed="rId10"/>
                <a:stretch>
                  <a:fillRect l="-71429" r="-164286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002E68-2EE0-0E42-8587-FB3F2B4061E3}"/>
                  </a:ext>
                </a:extLst>
              </p:cNvPr>
              <p:cNvSpPr txBox="1"/>
              <p:nvPr/>
            </p:nvSpPr>
            <p:spPr>
              <a:xfrm>
                <a:off x="1195687" y="3356029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002E68-2EE0-0E42-8587-FB3F2B406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687" y="3356029"/>
                <a:ext cx="165110" cy="523220"/>
              </a:xfrm>
              <a:prstGeom prst="rect">
                <a:avLst/>
              </a:prstGeom>
              <a:blipFill>
                <a:blip r:embed="rId11"/>
                <a:stretch>
                  <a:fillRect l="-71429" r="-164286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8CA6DEA2-9993-FF44-88EC-D5201F7A6C4D}"/>
              </a:ext>
            </a:extLst>
          </p:cNvPr>
          <p:cNvGrpSpPr/>
          <p:nvPr/>
        </p:nvGrpSpPr>
        <p:grpSpPr>
          <a:xfrm>
            <a:off x="241151" y="372696"/>
            <a:ext cx="638076" cy="692655"/>
            <a:chOff x="2992316" y="526135"/>
            <a:chExt cx="638076" cy="69265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0E07A2-4B11-184D-86DB-F5805719984C}"/>
                </a:ext>
              </a:extLst>
            </p:cNvPr>
            <p:cNvSpPr/>
            <p:nvPr/>
          </p:nvSpPr>
          <p:spPr>
            <a:xfrm>
              <a:off x="2992316" y="526135"/>
              <a:ext cx="638076" cy="6926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Diamond 39">
              <a:extLst>
                <a:ext uri="{FF2B5EF4-FFF2-40B4-BE49-F238E27FC236}">
                  <a16:creationId xmlns:a16="http://schemas.microsoft.com/office/drawing/2014/main" id="{9B8455D6-BEE6-394A-AFEE-E44BB1AFD2C7}"/>
                </a:ext>
              </a:extLst>
            </p:cNvPr>
            <p:cNvSpPr/>
            <p:nvPr/>
          </p:nvSpPr>
          <p:spPr>
            <a:xfrm>
              <a:off x="3158836" y="737534"/>
              <a:ext cx="305036" cy="269856"/>
            </a:xfrm>
            <a:prstGeom prst="diamon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073E6C9-4D43-6E45-8A71-4F848CF54547}"/>
              </a:ext>
            </a:extLst>
          </p:cNvPr>
          <p:cNvGrpSpPr/>
          <p:nvPr/>
        </p:nvGrpSpPr>
        <p:grpSpPr>
          <a:xfrm>
            <a:off x="243918" y="2019810"/>
            <a:ext cx="638076" cy="692655"/>
            <a:chOff x="2995083" y="2173249"/>
            <a:chExt cx="638076" cy="69265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1E02BFF-3115-8E46-8303-5CB719BFE0F4}"/>
                </a:ext>
              </a:extLst>
            </p:cNvPr>
            <p:cNvSpPr/>
            <p:nvPr/>
          </p:nvSpPr>
          <p:spPr>
            <a:xfrm>
              <a:off x="2995083" y="2173249"/>
              <a:ext cx="638076" cy="6926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Diamond 41">
              <a:extLst>
                <a:ext uri="{FF2B5EF4-FFF2-40B4-BE49-F238E27FC236}">
                  <a16:creationId xmlns:a16="http://schemas.microsoft.com/office/drawing/2014/main" id="{78F41784-7211-E74C-9D06-6A43AFBC2D55}"/>
                </a:ext>
              </a:extLst>
            </p:cNvPr>
            <p:cNvSpPr/>
            <p:nvPr/>
          </p:nvSpPr>
          <p:spPr>
            <a:xfrm>
              <a:off x="3007412" y="2248240"/>
              <a:ext cx="613418" cy="542672"/>
            </a:xfrm>
            <a:prstGeom prst="diamon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F4F3F23-E3CF-C94B-ABC2-F2E610DF3A8C}"/>
              </a:ext>
            </a:extLst>
          </p:cNvPr>
          <p:cNvGrpSpPr/>
          <p:nvPr/>
        </p:nvGrpSpPr>
        <p:grpSpPr>
          <a:xfrm>
            <a:off x="264583" y="3802085"/>
            <a:ext cx="638076" cy="692655"/>
            <a:chOff x="3015748" y="3955524"/>
            <a:chExt cx="638076" cy="692655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1292907-D36B-F141-9008-91E2409435F0}"/>
                </a:ext>
              </a:extLst>
            </p:cNvPr>
            <p:cNvSpPr/>
            <p:nvPr/>
          </p:nvSpPr>
          <p:spPr>
            <a:xfrm>
              <a:off x="3015748" y="3955524"/>
              <a:ext cx="638076" cy="6926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Diamond 44">
              <a:extLst>
                <a:ext uri="{FF2B5EF4-FFF2-40B4-BE49-F238E27FC236}">
                  <a16:creationId xmlns:a16="http://schemas.microsoft.com/office/drawing/2014/main" id="{307F9F39-BF72-7B43-8154-CDE7178EE7A6}"/>
                </a:ext>
              </a:extLst>
            </p:cNvPr>
            <p:cNvSpPr/>
            <p:nvPr/>
          </p:nvSpPr>
          <p:spPr>
            <a:xfrm>
              <a:off x="3135958" y="4103210"/>
              <a:ext cx="397656" cy="397282"/>
            </a:xfrm>
            <a:prstGeom prst="diamon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37D7B5-8B09-CD4A-842D-E964DB14ABB9}"/>
              </a:ext>
            </a:extLst>
          </p:cNvPr>
          <p:cNvGrpSpPr/>
          <p:nvPr/>
        </p:nvGrpSpPr>
        <p:grpSpPr>
          <a:xfrm>
            <a:off x="280959" y="5485771"/>
            <a:ext cx="638076" cy="692655"/>
            <a:chOff x="3032124" y="5639210"/>
            <a:chExt cx="638076" cy="69265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57ED4CD-6907-DD45-9AA7-FE7BDB54BD85}"/>
                </a:ext>
              </a:extLst>
            </p:cNvPr>
            <p:cNvSpPr/>
            <p:nvPr/>
          </p:nvSpPr>
          <p:spPr>
            <a:xfrm>
              <a:off x="3032124" y="5639210"/>
              <a:ext cx="638076" cy="6926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Diamond 46">
              <a:extLst>
                <a:ext uri="{FF2B5EF4-FFF2-40B4-BE49-F238E27FC236}">
                  <a16:creationId xmlns:a16="http://schemas.microsoft.com/office/drawing/2014/main" id="{4A3FD8B0-65E8-C14B-AD13-E645015FBC6D}"/>
                </a:ext>
              </a:extLst>
            </p:cNvPr>
            <p:cNvSpPr/>
            <p:nvPr/>
          </p:nvSpPr>
          <p:spPr>
            <a:xfrm>
              <a:off x="3238452" y="5885826"/>
              <a:ext cx="225420" cy="199422"/>
            </a:xfrm>
            <a:prstGeom prst="diamon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8DE68E78-D773-CE4B-AF8F-7DFB67148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45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77">
        <p159:morph option="byObject"/>
      </p:transition>
    </mc:Choice>
    <mc:Fallback xmlns="">
      <p:transition spd="slow" advTm="8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CD58EA6-C37C-544C-88F8-76AFDDE30037}"/>
              </a:ext>
            </a:extLst>
          </p:cNvPr>
          <p:cNvCxnSpPr>
            <a:cxnSpLocks/>
          </p:cNvCxnSpPr>
          <p:nvPr/>
        </p:nvCxnSpPr>
        <p:spPr>
          <a:xfrm flipV="1">
            <a:off x="1358799" y="3825733"/>
            <a:ext cx="0" cy="1085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47F08B-90E0-3D46-BD27-77B284F7A469}"/>
              </a:ext>
            </a:extLst>
          </p:cNvPr>
          <p:cNvCxnSpPr>
            <a:cxnSpLocks/>
          </p:cNvCxnSpPr>
          <p:nvPr/>
        </p:nvCxnSpPr>
        <p:spPr>
          <a:xfrm>
            <a:off x="187953" y="3267344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8992810-8327-EE4E-A1A8-844A4D38CA74}"/>
              </a:ext>
            </a:extLst>
          </p:cNvPr>
          <p:cNvCxnSpPr>
            <a:cxnSpLocks/>
          </p:cNvCxnSpPr>
          <p:nvPr/>
        </p:nvCxnSpPr>
        <p:spPr>
          <a:xfrm flipV="1">
            <a:off x="1358799" y="2165053"/>
            <a:ext cx="0" cy="1244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BD05E3A-F8C9-2F4C-BECA-D75896A15EB4}"/>
              </a:ext>
            </a:extLst>
          </p:cNvPr>
          <p:cNvCxnSpPr>
            <a:cxnSpLocks/>
          </p:cNvCxnSpPr>
          <p:nvPr/>
        </p:nvCxnSpPr>
        <p:spPr>
          <a:xfrm flipV="1">
            <a:off x="1358799" y="5323685"/>
            <a:ext cx="0" cy="1085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1389B28-7B7A-EF46-89F8-D7B5B3DB5F57}"/>
              </a:ext>
            </a:extLst>
          </p:cNvPr>
          <p:cNvCxnSpPr>
            <a:cxnSpLocks/>
          </p:cNvCxnSpPr>
          <p:nvPr/>
        </p:nvCxnSpPr>
        <p:spPr>
          <a:xfrm>
            <a:off x="198291" y="6284330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AE6226-3816-F849-B113-2CAB8F58BE6A}"/>
              </a:ext>
            </a:extLst>
          </p:cNvPr>
          <p:cNvCxnSpPr>
            <a:cxnSpLocks/>
          </p:cNvCxnSpPr>
          <p:nvPr/>
        </p:nvCxnSpPr>
        <p:spPr>
          <a:xfrm>
            <a:off x="193122" y="4783586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E98CC38-1BA6-544E-A115-C24936212A1D}"/>
              </a:ext>
            </a:extLst>
          </p:cNvPr>
          <p:cNvCxnSpPr>
            <a:cxnSpLocks/>
          </p:cNvCxnSpPr>
          <p:nvPr/>
        </p:nvCxnSpPr>
        <p:spPr>
          <a:xfrm flipV="1">
            <a:off x="1358799" y="348443"/>
            <a:ext cx="0" cy="1379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A4AF9C-7BB9-AA4E-AB9F-CD6AF92DDC25}"/>
              </a:ext>
            </a:extLst>
          </p:cNvPr>
          <p:cNvCxnSpPr>
            <a:cxnSpLocks/>
          </p:cNvCxnSpPr>
          <p:nvPr/>
        </p:nvCxnSpPr>
        <p:spPr>
          <a:xfrm>
            <a:off x="182784" y="1580614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C68CEA5-5E61-DA42-A1F9-4939C949E0FA}"/>
              </a:ext>
            </a:extLst>
          </p:cNvPr>
          <p:cNvSpPr/>
          <p:nvPr/>
        </p:nvSpPr>
        <p:spPr>
          <a:xfrm>
            <a:off x="182784" y="1065351"/>
            <a:ext cx="1952555" cy="523220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7338C95-59BF-6642-88CA-F07C0B159C08}"/>
              </a:ext>
            </a:extLst>
          </p:cNvPr>
          <p:cNvSpPr/>
          <p:nvPr/>
        </p:nvSpPr>
        <p:spPr>
          <a:xfrm>
            <a:off x="382522" y="2074414"/>
            <a:ext cx="1952554" cy="1195442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56027" h="4477407">
                <a:moveTo>
                  <a:pt x="8156027" y="0"/>
                </a:moveTo>
                <a:cubicBezTo>
                  <a:pt x="3293241" y="21021"/>
                  <a:pt x="5167586" y="4445876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E30DF80-D8AC-014F-AF8A-95ED8EC02D4C}"/>
              </a:ext>
            </a:extLst>
          </p:cNvPr>
          <p:cNvSpPr/>
          <p:nvPr/>
        </p:nvSpPr>
        <p:spPr>
          <a:xfrm>
            <a:off x="329972" y="4225198"/>
            <a:ext cx="1952555" cy="555803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CE44092-69C8-6F4F-8A92-367C4CB908D7}"/>
              </a:ext>
            </a:extLst>
          </p:cNvPr>
          <p:cNvSpPr/>
          <p:nvPr/>
        </p:nvSpPr>
        <p:spPr>
          <a:xfrm>
            <a:off x="707984" y="5928110"/>
            <a:ext cx="1952555" cy="357677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679E17E-5E44-8144-8AD0-CFA8FD6F88E1}"/>
              </a:ext>
            </a:extLst>
          </p:cNvPr>
          <p:cNvSpPr/>
          <p:nvPr/>
        </p:nvSpPr>
        <p:spPr>
          <a:xfrm>
            <a:off x="9962957" y="3630676"/>
            <a:ext cx="711854" cy="68549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73ABF6D-B4EB-654A-B06C-38ED47E3A34A}"/>
              </a:ext>
            </a:extLst>
          </p:cNvPr>
          <p:cNvSpPr/>
          <p:nvPr/>
        </p:nvSpPr>
        <p:spPr>
          <a:xfrm>
            <a:off x="9962957" y="1861905"/>
            <a:ext cx="711854" cy="714634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D5A1804-7023-1642-A2E5-9A7213CFEFFF}"/>
              </a:ext>
            </a:extLst>
          </p:cNvPr>
          <p:cNvSpPr/>
          <p:nvPr/>
        </p:nvSpPr>
        <p:spPr>
          <a:xfrm>
            <a:off x="9962957" y="4500492"/>
            <a:ext cx="711854" cy="68549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907464-78EA-2143-8FBC-613B5530D3D7}"/>
              </a:ext>
            </a:extLst>
          </p:cNvPr>
          <p:cNvSpPr/>
          <p:nvPr/>
        </p:nvSpPr>
        <p:spPr>
          <a:xfrm>
            <a:off x="6832416" y="1934321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9F749E-9AD4-8349-8DC4-003A567DEEB4}"/>
              </a:ext>
            </a:extLst>
          </p:cNvPr>
          <p:cNvSpPr/>
          <p:nvPr/>
        </p:nvSpPr>
        <p:spPr>
          <a:xfrm>
            <a:off x="6832416" y="2790912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6D293C6-22E0-4D43-ABC9-35246D289280}"/>
              </a:ext>
            </a:extLst>
          </p:cNvPr>
          <p:cNvSpPr/>
          <p:nvPr/>
        </p:nvSpPr>
        <p:spPr>
          <a:xfrm>
            <a:off x="6845155" y="4500492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3CBD36-23C8-9C4F-AAA5-5358C326A010}"/>
              </a:ext>
            </a:extLst>
          </p:cNvPr>
          <p:cNvSpPr/>
          <p:nvPr/>
        </p:nvSpPr>
        <p:spPr>
          <a:xfrm>
            <a:off x="6832416" y="3647503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47C536E-5F99-154D-9D81-454E496A9E9D}"/>
              </a:ext>
            </a:extLst>
          </p:cNvPr>
          <p:cNvSpPr/>
          <p:nvPr/>
        </p:nvSpPr>
        <p:spPr>
          <a:xfrm>
            <a:off x="9962957" y="2760860"/>
            <a:ext cx="711854" cy="68549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427045C-A140-A342-84BD-7A2F22A0876B}"/>
                  </a:ext>
                </a:extLst>
              </p:cNvPr>
              <p:cNvSpPr txBox="1"/>
              <p:nvPr/>
            </p:nvSpPr>
            <p:spPr>
              <a:xfrm>
                <a:off x="6099205" y="2104147"/>
                <a:ext cx="193194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427045C-A140-A342-84BD-7A2F22A08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205" y="2104147"/>
                <a:ext cx="193194" cy="523220"/>
              </a:xfrm>
              <a:prstGeom prst="rect">
                <a:avLst/>
              </a:prstGeom>
              <a:blipFill>
                <a:blip r:embed="rId4"/>
                <a:stretch>
                  <a:fillRect l="-60000" r="-8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48B5C9-C350-B34A-BE12-2A362B35D703}"/>
                  </a:ext>
                </a:extLst>
              </p:cNvPr>
              <p:cNvSpPr txBox="1"/>
              <p:nvPr/>
            </p:nvSpPr>
            <p:spPr>
              <a:xfrm>
                <a:off x="7729524" y="2016642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48B5C9-C350-B34A-BE12-2A362B35D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9524" y="2016642"/>
                <a:ext cx="165110" cy="523220"/>
              </a:xfrm>
              <a:prstGeom prst="rect">
                <a:avLst/>
              </a:prstGeom>
              <a:blipFill>
                <a:blip r:embed="rId5"/>
                <a:stretch>
                  <a:fillRect l="-57143" r="-9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F7ADC4-37D6-BC4E-99E5-38553174B544}"/>
                  </a:ext>
                </a:extLst>
              </p:cNvPr>
              <p:cNvSpPr txBox="1"/>
              <p:nvPr/>
            </p:nvSpPr>
            <p:spPr>
              <a:xfrm>
                <a:off x="6467826" y="2053319"/>
                <a:ext cx="14908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(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F7ADC4-37D6-BC4E-99E5-38553174B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826" y="2053319"/>
                <a:ext cx="149080" cy="523220"/>
              </a:xfrm>
              <a:prstGeom prst="rect">
                <a:avLst/>
              </a:prstGeom>
              <a:blipFill>
                <a:blip r:embed="rId6"/>
                <a:stretch>
                  <a:fillRect l="-123077" r="-13846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A608F1B-186F-AC45-B99E-EF17907BA471}"/>
                  </a:ext>
                </a:extLst>
              </p:cNvPr>
              <p:cNvSpPr txBox="1"/>
              <p:nvPr/>
            </p:nvSpPr>
            <p:spPr>
              <a:xfrm>
                <a:off x="11043579" y="1996357"/>
                <a:ext cx="149079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A608F1B-186F-AC45-B99E-EF17907BA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3579" y="1996357"/>
                <a:ext cx="149079" cy="523220"/>
              </a:xfrm>
              <a:prstGeom prst="rect">
                <a:avLst/>
              </a:prstGeom>
              <a:blipFill>
                <a:blip r:embed="rId7"/>
                <a:stretch>
                  <a:fillRect l="-133333" r="-158333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A049D47-234E-3A4F-811F-6D4417ACFB93}"/>
                  </a:ext>
                </a:extLst>
              </p:cNvPr>
              <p:cNvSpPr txBox="1"/>
              <p:nvPr/>
            </p:nvSpPr>
            <p:spPr>
              <a:xfrm>
                <a:off x="8693244" y="2016642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A049D47-234E-3A4F-811F-6D4417ACF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244" y="2016642"/>
                <a:ext cx="165110" cy="523220"/>
              </a:xfrm>
              <a:prstGeom prst="rect">
                <a:avLst/>
              </a:prstGeom>
              <a:blipFill>
                <a:blip r:embed="rId8"/>
                <a:stretch>
                  <a:fillRect l="-78571" r="-157143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51857B-8E4A-B64D-93D7-45DE97AC47CC}"/>
                  </a:ext>
                </a:extLst>
              </p:cNvPr>
              <p:cNvSpPr txBox="1"/>
              <p:nvPr/>
            </p:nvSpPr>
            <p:spPr>
              <a:xfrm>
                <a:off x="1195687" y="1669827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51857B-8E4A-B64D-93D7-45DE97AC4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687" y="1669827"/>
                <a:ext cx="165110" cy="523220"/>
              </a:xfrm>
              <a:prstGeom prst="rect">
                <a:avLst/>
              </a:prstGeom>
              <a:blipFill>
                <a:blip r:embed="rId9"/>
                <a:stretch>
                  <a:fillRect l="-71429" r="-164286"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995930-9FC9-7B4A-A152-B33A52BEF402}"/>
                  </a:ext>
                </a:extLst>
              </p:cNvPr>
              <p:cNvSpPr txBox="1"/>
              <p:nvPr/>
            </p:nvSpPr>
            <p:spPr>
              <a:xfrm>
                <a:off x="1191692" y="4910374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995930-9FC9-7B4A-A152-B33A52BEF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692" y="4910374"/>
                <a:ext cx="165110" cy="523220"/>
              </a:xfrm>
              <a:prstGeom prst="rect">
                <a:avLst/>
              </a:prstGeom>
              <a:blipFill>
                <a:blip r:embed="rId10"/>
                <a:stretch>
                  <a:fillRect l="-71429" r="-164286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002E68-2EE0-0E42-8587-FB3F2B4061E3}"/>
                  </a:ext>
                </a:extLst>
              </p:cNvPr>
              <p:cNvSpPr txBox="1"/>
              <p:nvPr/>
            </p:nvSpPr>
            <p:spPr>
              <a:xfrm>
                <a:off x="1195687" y="3356029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002E68-2EE0-0E42-8587-FB3F2B406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687" y="3356029"/>
                <a:ext cx="165110" cy="523220"/>
              </a:xfrm>
              <a:prstGeom prst="rect">
                <a:avLst/>
              </a:prstGeom>
              <a:blipFill>
                <a:blip r:embed="rId11"/>
                <a:stretch>
                  <a:fillRect l="-71429" r="-164286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8CA6DEA2-9993-FF44-88EC-D5201F7A6C4D}"/>
              </a:ext>
            </a:extLst>
          </p:cNvPr>
          <p:cNvGrpSpPr/>
          <p:nvPr/>
        </p:nvGrpSpPr>
        <p:grpSpPr>
          <a:xfrm>
            <a:off x="2800083" y="1992063"/>
            <a:ext cx="638076" cy="692655"/>
            <a:chOff x="2992316" y="526135"/>
            <a:chExt cx="638076" cy="69265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0E07A2-4B11-184D-86DB-F5805719984C}"/>
                </a:ext>
              </a:extLst>
            </p:cNvPr>
            <p:cNvSpPr/>
            <p:nvPr/>
          </p:nvSpPr>
          <p:spPr>
            <a:xfrm>
              <a:off x="2992316" y="526135"/>
              <a:ext cx="638076" cy="6926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Diamond 39">
              <a:extLst>
                <a:ext uri="{FF2B5EF4-FFF2-40B4-BE49-F238E27FC236}">
                  <a16:creationId xmlns:a16="http://schemas.microsoft.com/office/drawing/2014/main" id="{9B8455D6-BEE6-394A-AFEE-E44BB1AFD2C7}"/>
                </a:ext>
              </a:extLst>
            </p:cNvPr>
            <p:cNvSpPr/>
            <p:nvPr/>
          </p:nvSpPr>
          <p:spPr>
            <a:xfrm>
              <a:off x="3158836" y="737534"/>
              <a:ext cx="305036" cy="269856"/>
            </a:xfrm>
            <a:prstGeom prst="diamon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073E6C9-4D43-6E45-8A71-4F848CF54547}"/>
              </a:ext>
            </a:extLst>
          </p:cNvPr>
          <p:cNvGrpSpPr/>
          <p:nvPr/>
        </p:nvGrpSpPr>
        <p:grpSpPr>
          <a:xfrm>
            <a:off x="3568614" y="1982270"/>
            <a:ext cx="638076" cy="692655"/>
            <a:chOff x="2995083" y="2173249"/>
            <a:chExt cx="638076" cy="69265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1E02BFF-3115-8E46-8303-5CB719BFE0F4}"/>
                </a:ext>
              </a:extLst>
            </p:cNvPr>
            <p:cNvSpPr/>
            <p:nvPr/>
          </p:nvSpPr>
          <p:spPr>
            <a:xfrm>
              <a:off x="2995083" y="2173249"/>
              <a:ext cx="638076" cy="6926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Diamond 41">
              <a:extLst>
                <a:ext uri="{FF2B5EF4-FFF2-40B4-BE49-F238E27FC236}">
                  <a16:creationId xmlns:a16="http://schemas.microsoft.com/office/drawing/2014/main" id="{78F41784-7211-E74C-9D06-6A43AFBC2D55}"/>
                </a:ext>
              </a:extLst>
            </p:cNvPr>
            <p:cNvSpPr/>
            <p:nvPr/>
          </p:nvSpPr>
          <p:spPr>
            <a:xfrm>
              <a:off x="3007412" y="2248240"/>
              <a:ext cx="613418" cy="542672"/>
            </a:xfrm>
            <a:prstGeom prst="diamon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F4F3F23-E3CF-C94B-ABC2-F2E610DF3A8C}"/>
              </a:ext>
            </a:extLst>
          </p:cNvPr>
          <p:cNvGrpSpPr/>
          <p:nvPr/>
        </p:nvGrpSpPr>
        <p:grpSpPr>
          <a:xfrm>
            <a:off x="4324456" y="1982271"/>
            <a:ext cx="638076" cy="692655"/>
            <a:chOff x="3015748" y="3955524"/>
            <a:chExt cx="638076" cy="692655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1292907-D36B-F141-9008-91E2409435F0}"/>
                </a:ext>
              </a:extLst>
            </p:cNvPr>
            <p:cNvSpPr/>
            <p:nvPr/>
          </p:nvSpPr>
          <p:spPr>
            <a:xfrm>
              <a:off x="3015748" y="3955524"/>
              <a:ext cx="638076" cy="6926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Diamond 44">
              <a:extLst>
                <a:ext uri="{FF2B5EF4-FFF2-40B4-BE49-F238E27FC236}">
                  <a16:creationId xmlns:a16="http://schemas.microsoft.com/office/drawing/2014/main" id="{307F9F39-BF72-7B43-8154-CDE7178EE7A6}"/>
                </a:ext>
              </a:extLst>
            </p:cNvPr>
            <p:cNvSpPr/>
            <p:nvPr/>
          </p:nvSpPr>
          <p:spPr>
            <a:xfrm>
              <a:off x="3135958" y="4103210"/>
              <a:ext cx="397656" cy="397282"/>
            </a:xfrm>
            <a:prstGeom prst="diamon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37D7B5-8B09-CD4A-842D-E964DB14ABB9}"/>
              </a:ext>
            </a:extLst>
          </p:cNvPr>
          <p:cNvGrpSpPr/>
          <p:nvPr/>
        </p:nvGrpSpPr>
        <p:grpSpPr>
          <a:xfrm>
            <a:off x="5098202" y="1980859"/>
            <a:ext cx="638076" cy="692655"/>
            <a:chOff x="3032124" y="5639210"/>
            <a:chExt cx="638076" cy="69265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57ED4CD-6907-DD45-9AA7-FE7BDB54BD85}"/>
                </a:ext>
              </a:extLst>
            </p:cNvPr>
            <p:cNvSpPr/>
            <p:nvPr/>
          </p:nvSpPr>
          <p:spPr>
            <a:xfrm>
              <a:off x="3032124" y="5639210"/>
              <a:ext cx="638076" cy="6926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Diamond 46">
              <a:extLst>
                <a:ext uri="{FF2B5EF4-FFF2-40B4-BE49-F238E27FC236}">
                  <a16:creationId xmlns:a16="http://schemas.microsoft.com/office/drawing/2014/main" id="{4A3FD8B0-65E8-C14B-AD13-E645015FBC6D}"/>
                </a:ext>
              </a:extLst>
            </p:cNvPr>
            <p:cNvSpPr/>
            <p:nvPr/>
          </p:nvSpPr>
          <p:spPr>
            <a:xfrm>
              <a:off x="3238452" y="5885826"/>
              <a:ext cx="225420" cy="199422"/>
            </a:xfrm>
            <a:prstGeom prst="diamon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A956B01-8BA1-D445-AF0D-618762737327}"/>
                  </a:ext>
                </a:extLst>
              </p:cNvPr>
              <p:cNvSpPr txBox="1"/>
              <p:nvPr/>
            </p:nvSpPr>
            <p:spPr>
              <a:xfrm>
                <a:off x="5825142" y="2081074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A956B01-8BA1-D445-AF0D-618762737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142" y="2081074"/>
                <a:ext cx="165110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5CD18C-B523-9C4A-8E4B-5B6739788E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8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136">
        <p159:morph option="byObject"/>
      </p:transition>
    </mc:Choice>
    <mc:Fallback xmlns="">
      <p:transition spd="slow" advTm="21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CD58EA6-C37C-544C-88F8-76AFDDE30037}"/>
              </a:ext>
            </a:extLst>
          </p:cNvPr>
          <p:cNvCxnSpPr>
            <a:cxnSpLocks/>
          </p:cNvCxnSpPr>
          <p:nvPr/>
        </p:nvCxnSpPr>
        <p:spPr>
          <a:xfrm flipV="1">
            <a:off x="-1554880" y="3825733"/>
            <a:ext cx="0" cy="1085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47F08B-90E0-3D46-BD27-77B284F7A469}"/>
              </a:ext>
            </a:extLst>
          </p:cNvPr>
          <p:cNvCxnSpPr>
            <a:cxnSpLocks/>
          </p:cNvCxnSpPr>
          <p:nvPr/>
        </p:nvCxnSpPr>
        <p:spPr>
          <a:xfrm>
            <a:off x="-2725726" y="3267344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8992810-8327-EE4E-A1A8-844A4D38CA74}"/>
              </a:ext>
            </a:extLst>
          </p:cNvPr>
          <p:cNvCxnSpPr>
            <a:cxnSpLocks/>
          </p:cNvCxnSpPr>
          <p:nvPr/>
        </p:nvCxnSpPr>
        <p:spPr>
          <a:xfrm flipV="1">
            <a:off x="-1554880" y="2165053"/>
            <a:ext cx="0" cy="1244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BD05E3A-F8C9-2F4C-BECA-D75896A15EB4}"/>
              </a:ext>
            </a:extLst>
          </p:cNvPr>
          <p:cNvCxnSpPr>
            <a:cxnSpLocks/>
          </p:cNvCxnSpPr>
          <p:nvPr/>
        </p:nvCxnSpPr>
        <p:spPr>
          <a:xfrm flipV="1">
            <a:off x="-1554880" y="5323685"/>
            <a:ext cx="0" cy="1085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1389B28-7B7A-EF46-89F8-D7B5B3DB5F57}"/>
              </a:ext>
            </a:extLst>
          </p:cNvPr>
          <p:cNvCxnSpPr>
            <a:cxnSpLocks/>
          </p:cNvCxnSpPr>
          <p:nvPr/>
        </p:nvCxnSpPr>
        <p:spPr>
          <a:xfrm>
            <a:off x="-2715388" y="6284330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AE6226-3816-F849-B113-2CAB8F58BE6A}"/>
              </a:ext>
            </a:extLst>
          </p:cNvPr>
          <p:cNvCxnSpPr>
            <a:cxnSpLocks/>
          </p:cNvCxnSpPr>
          <p:nvPr/>
        </p:nvCxnSpPr>
        <p:spPr>
          <a:xfrm>
            <a:off x="-2720557" y="4783586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E98CC38-1BA6-544E-A115-C24936212A1D}"/>
              </a:ext>
            </a:extLst>
          </p:cNvPr>
          <p:cNvCxnSpPr>
            <a:cxnSpLocks/>
          </p:cNvCxnSpPr>
          <p:nvPr/>
        </p:nvCxnSpPr>
        <p:spPr>
          <a:xfrm flipV="1">
            <a:off x="-1554880" y="348443"/>
            <a:ext cx="0" cy="1379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A4AF9C-7BB9-AA4E-AB9F-CD6AF92DDC25}"/>
              </a:ext>
            </a:extLst>
          </p:cNvPr>
          <p:cNvCxnSpPr>
            <a:cxnSpLocks/>
          </p:cNvCxnSpPr>
          <p:nvPr/>
        </p:nvCxnSpPr>
        <p:spPr>
          <a:xfrm>
            <a:off x="-2730895" y="1580614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C68CEA5-5E61-DA42-A1F9-4939C949E0FA}"/>
              </a:ext>
            </a:extLst>
          </p:cNvPr>
          <p:cNvSpPr/>
          <p:nvPr/>
        </p:nvSpPr>
        <p:spPr>
          <a:xfrm>
            <a:off x="-2730895" y="1065351"/>
            <a:ext cx="1952555" cy="523220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7338C95-59BF-6642-88CA-F07C0B159C08}"/>
              </a:ext>
            </a:extLst>
          </p:cNvPr>
          <p:cNvSpPr/>
          <p:nvPr/>
        </p:nvSpPr>
        <p:spPr>
          <a:xfrm>
            <a:off x="-2531157" y="2074414"/>
            <a:ext cx="1952554" cy="1195442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56027" h="4477407">
                <a:moveTo>
                  <a:pt x="8156027" y="0"/>
                </a:moveTo>
                <a:cubicBezTo>
                  <a:pt x="3293241" y="21021"/>
                  <a:pt x="5167586" y="4445876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E30DF80-D8AC-014F-AF8A-95ED8EC02D4C}"/>
              </a:ext>
            </a:extLst>
          </p:cNvPr>
          <p:cNvSpPr/>
          <p:nvPr/>
        </p:nvSpPr>
        <p:spPr>
          <a:xfrm>
            <a:off x="-2583707" y="4225198"/>
            <a:ext cx="1952555" cy="555803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CE44092-69C8-6F4F-8A92-367C4CB908D7}"/>
              </a:ext>
            </a:extLst>
          </p:cNvPr>
          <p:cNvSpPr/>
          <p:nvPr/>
        </p:nvSpPr>
        <p:spPr>
          <a:xfrm>
            <a:off x="-2205695" y="5928110"/>
            <a:ext cx="1952555" cy="357677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679E17E-5E44-8144-8AD0-CFA8FD6F88E1}"/>
              </a:ext>
            </a:extLst>
          </p:cNvPr>
          <p:cNvSpPr/>
          <p:nvPr/>
        </p:nvSpPr>
        <p:spPr>
          <a:xfrm>
            <a:off x="7669211" y="3630676"/>
            <a:ext cx="711854" cy="68549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73ABF6D-B4EB-654A-B06C-38ED47E3A34A}"/>
              </a:ext>
            </a:extLst>
          </p:cNvPr>
          <p:cNvSpPr/>
          <p:nvPr/>
        </p:nvSpPr>
        <p:spPr>
          <a:xfrm>
            <a:off x="7669211" y="1861905"/>
            <a:ext cx="711854" cy="714634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D5A1804-7023-1642-A2E5-9A7213CFEFFF}"/>
              </a:ext>
            </a:extLst>
          </p:cNvPr>
          <p:cNvSpPr/>
          <p:nvPr/>
        </p:nvSpPr>
        <p:spPr>
          <a:xfrm>
            <a:off x="7669211" y="4500492"/>
            <a:ext cx="711854" cy="68549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907464-78EA-2143-8FBC-613B5530D3D7}"/>
              </a:ext>
            </a:extLst>
          </p:cNvPr>
          <p:cNvSpPr/>
          <p:nvPr/>
        </p:nvSpPr>
        <p:spPr>
          <a:xfrm>
            <a:off x="4538670" y="1934321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9F749E-9AD4-8349-8DC4-003A567DEEB4}"/>
              </a:ext>
            </a:extLst>
          </p:cNvPr>
          <p:cNvSpPr/>
          <p:nvPr/>
        </p:nvSpPr>
        <p:spPr>
          <a:xfrm>
            <a:off x="4538670" y="2790912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6D293C6-22E0-4D43-ABC9-35246D289280}"/>
              </a:ext>
            </a:extLst>
          </p:cNvPr>
          <p:cNvSpPr/>
          <p:nvPr/>
        </p:nvSpPr>
        <p:spPr>
          <a:xfrm>
            <a:off x="4551409" y="4500492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3CBD36-23C8-9C4F-AAA5-5358C326A010}"/>
              </a:ext>
            </a:extLst>
          </p:cNvPr>
          <p:cNvSpPr/>
          <p:nvPr/>
        </p:nvSpPr>
        <p:spPr>
          <a:xfrm>
            <a:off x="4538670" y="3647503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47C536E-5F99-154D-9D81-454E496A9E9D}"/>
              </a:ext>
            </a:extLst>
          </p:cNvPr>
          <p:cNvSpPr/>
          <p:nvPr/>
        </p:nvSpPr>
        <p:spPr>
          <a:xfrm>
            <a:off x="7669211" y="2760860"/>
            <a:ext cx="711854" cy="68549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427045C-A140-A342-84BD-7A2F22A0876B}"/>
                  </a:ext>
                </a:extLst>
              </p:cNvPr>
              <p:cNvSpPr txBox="1"/>
              <p:nvPr/>
            </p:nvSpPr>
            <p:spPr>
              <a:xfrm>
                <a:off x="3805459" y="2104147"/>
                <a:ext cx="193194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427045C-A140-A342-84BD-7A2F22A08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5459" y="2104147"/>
                <a:ext cx="193194" cy="523220"/>
              </a:xfrm>
              <a:prstGeom prst="rect">
                <a:avLst/>
              </a:prstGeom>
              <a:blipFill>
                <a:blip r:embed="rId4"/>
                <a:stretch>
                  <a:fillRect l="-60000" r="-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48B5C9-C350-B34A-BE12-2A362B35D703}"/>
                  </a:ext>
                </a:extLst>
              </p:cNvPr>
              <p:cNvSpPr txBox="1"/>
              <p:nvPr/>
            </p:nvSpPr>
            <p:spPr>
              <a:xfrm>
                <a:off x="5435778" y="2016642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48B5C9-C350-B34A-BE12-2A362B35D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778" y="2016642"/>
                <a:ext cx="165110" cy="523220"/>
              </a:xfrm>
              <a:prstGeom prst="rect">
                <a:avLst/>
              </a:prstGeom>
              <a:blipFill>
                <a:blip r:embed="rId5"/>
                <a:stretch>
                  <a:fillRect l="-50000" r="-9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F7ADC4-37D6-BC4E-99E5-38553174B544}"/>
                  </a:ext>
                </a:extLst>
              </p:cNvPr>
              <p:cNvSpPr txBox="1"/>
              <p:nvPr/>
            </p:nvSpPr>
            <p:spPr>
              <a:xfrm>
                <a:off x="4174080" y="2053319"/>
                <a:ext cx="14908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(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F7ADC4-37D6-BC4E-99E5-38553174B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080" y="2053319"/>
                <a:ext cx="149080" cy="523220"/>
              </a:xfrm>
              <a:prstGeom prst="rect">
                <a:avLst/>
              </a:prstGeom>
              <a:blipFill>
                <a:blip r:embed="rId6"/>
                <a:stretch>
                  <a:fillRect l="-133333" r="-15833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A608F1B-186F-AC45-B99E-EF17907BA471}"/>
                  </a:ext>
                </a:extLst>
              </p:cNvPr>
              <p:cNvSpPr txBox="1"/>
              <p:nvPr/>
            </p:nvSpPr>
            <p:spPr>
              <a:xfrm>
                <a:off x="8749833" y="1996357"/>
                <a:ext cx="149079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A608F1B-186F-AC45-B99E-EF17907BA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9833" y="1996357"/>
                <a:ext cx="149079" cy="523220"/>
              </a:xfrm>
              <a:prstGeom prst="rect">
                <a:avLst/>
              </a:prstGeom>
              <a:blipFill>
                <a:blip r:embed="rId7"/>
                <a:stretch>
                  <a:fillRect l="-123077" r="-138462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A049D47-234E-3A4F-811F-6D4417ACFB93}"/>
                  </a:ext>
                </a:extLst>
              </p:cNvPr>
              <p:cNvSpPr txBox="1"/>
              <p:nvPr/>
            </p:nvSpPr>
            <p:spPr>
              <a:xfrm>
                <a:off x="6399498" y="2016642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A049D47-234E-3A4F-811F-6D4417ACF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9498" y="2016642"/>
                <a:ext cx="165110" cy="523220"/>
              </a:xfrm>
              <a:prstGeom prst="rect">
                <a:avLst/>
              </a:prstGeom>
              <a:blipFill>
                <a:blip r:embed="rId8"/>
                <a:stretch>
                  <a:fillRect l="-92308" r="-176923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51857B-8E4A-B64D-93D7-45DE97AC47CC}"/>
                  </a:ext>
                </a:extLst>
              </p:cNvPr>
              <p:cNvSpPr txBox="1"/>
              <p:nvPr/>
            </p:nvSpPr>
            <p:spPr>
              <a:xfrm>
                <a:off x="-1717992" y="1669827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51857B-8E4A-B64D-93D7-45DE97AC4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17992" y="1669827"/>
                <a:ext cx="165110" cy="523220"/>
              </a:xfrm>
              <a:prstGeom prst="rect">
                <a:avLst/>
              </a:prstGeom>
              <a:blipFill>
                <a:blip r:embed="rId9"/>
                <a:stretch>
                  <a:fillRect l="-71429" r="-157143"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995930-9FC9-7B4A-A152-B33A52BEF402}"/>
                  </a:ext>
                </a:extLst>
              </p:cNvPr>
              <p:cNvSpPr txBox="1"/>
              <p:nvPr/>
            </p:nvSpPr>
            <p:spPr>
              <a:xfrm>
                <a:off x="-1721987" y="4910374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995930-9FC9-7B4A-A152-B33A52BEF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21987" y="4910374"/>
                <a:ext cx="165110" cy="523220"/>
              </a:xfrm>
              <a:prstGeom prst="rect">
                <a:avLst/>
              </a:prstGeom>
              <a:blipFill>
                <a:blip r:embed="rId10"/>
                <a:stretch>
                  <a:fillRect l="-71429" r="-164286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002E68-2EE0-0E42-8587-FB3F2B4061E3}"/>
                  </a:ext>
                </a:extLst>
              </p:cNvPr>
              <p:cNvSpPr txBox="1"/>
              <p:nvPr/>
            </p:nvSpPr>
            <p:spPr>
              <a:xfrm>
                <a:off x="-1717992" y="3356029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002E68-2EE0-0E42-8587-FB3F2B406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17992" y="3356029"/>
                <a:ext cx="165110" cy="523220"/>
              </a:xfrm>
              <a:prstGeom prst="rect">
                <a:avLst/>
              </a:prstGeom>
              <a:blipFill>
                <a:blip r:embed="rId11"/>
                <a:stretch>
                  <a:fillRect l="-71429" r="-157143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8CA6DEA2-9993-FF44-88EC-D5201F7A6C4D}"/>
              </a:ext>
            </a:extLst>
          </p:cNvPr>
          <p:cNvGrpSpPr/>
          <p:nvPr/>
        </p:nvGrpSpPr>
        <p:grpSpPr>
          <a:xfrm>
            <a:off x="506337" y="1992063"/>
            <a:ext cx="638076" cy="692655"/>
            <a:chOff x="2992316" y="526135"/>
            <a:chExt cx="638076" cy="69265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0E07A2-4B11-184D-86DB-F5805719984C}"/>
                </a:ext>
              </a:extLst>
            </p:cNvPr>
            <p:cNvSpPr/>
            <p:nvPr/>
          </p:nvSpPr>
          <p:spPr>
            <a:xfrm>
              <a:off x="2992316" y="526135"/>
              <a:ext cx="638076" cy="6926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Diamond 39">
              <a:extLst>
                <a:ext uri="{FF2B5EF4-FFF2-40B4-BE49-F238E27FC236}">
                  <a16:creationId xmlns:a16="http://schemas.microsoft.com/office/drawing/2014/main" id="{9B8455D6-BEE6-394A-AFEE-E44BB1AFD2C7}"/>
                </a:ext>
              </a:extLst>
            </p:cNvPr>
            <p:cNvSpPr/>
            <p:nvPr/>
          </p:nvSpPr>
          <p:spPr>
            <a:xfrm>
              <a:off x="3158836" y="737534"/>
              <a:ext cx="305036" cy="269856"/>
            </a:xfrm>
            <a:prstGeom prst="diamon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073E6C9-4D43-6E45-8A71-4F848CF54547}"/>
              </a:ext>
            </a:extLst>
          </p:cNvPr>
          <p:cNvGrpSpPr/>
          <p:nvPr/>
        </p:nvGrpSpPr>
        <p:grpSpPr>
          <a:xfrm>
            <a:off x="1274868" y="1982270"/>
            <a:ext cx="638076" cy="692655"/>
            <a:chOff x="2995083" y="2173249"/>
            <a:chExt cx="638076" cy="69265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1E02BFF-3115-8E46-8303-5CB719BFE0F4}"/>
                </a:ext>
              </a:extLst>
            </p:cNvPr>
            <p:cNvSpPr/>
            <p:nvPr/>
          </p:nvSpPr>
          <p:spPr>
            <a:xfrm>
              <a:off x="2995083" y="2173249"/>
              <a:ext cx="638076" cy="6926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Diamond 41">
              <a:extLst>
                <a:ext uri="{FF2B5EF4-FFF2-40B4-BE49-F238E27FC236}">
                  <a16:creationId xmlns:a16="http://schemas.microsoft.com/office/drawing/2014/main" id="{78F41784-7211-E74C-9D06-6A43AFBC2D55}"/>
                </a:ext>
              </a:extLst>
            </p:cNvPr>
            <p:cNvSpPr/>
            <p:nvPr/>
          </p:nvSpPr>
          <p:spPr>
            <a:xfrm>
              <a:off x="3007412" y="2248240"/>
              <a:ext cx="613418" cy="542672"/>
            </a:xfrm>
            <a:prstGeom prst="diamon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F4F3F23-E3CF-C94B-ABC2-F2E610DF3A8C}"/>
              </a:ext>
            </a:extLst>
          </p:cNvPr>
          <p:cNvGrpSpPr/>
          <p:nvPr/>
        </p:nvGrpSpPr>
        <p:grpSpPr>
          <a:xfrm>
            <a:off x="2030710" y="1982271"/>
            <a:ext cx="638076" cy="692655"/>
            <a:chOff x="3015748" y="3955524"/>
            <a:chExt cx="638076" cy="692655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1292907-D36B-F141-9008-91E2409435F0}"/>
                </a:ext>
              </a:extLst>
            </p:cNvPr>
            <p:cNvSpPr/>
            <p:nvPr/>
          </p:nvSpPr>
          <p:spPr>
            <a:xfrm>
              <a:off x="3015748" y="3955524"/>
              <a:ext cx="638076" cy="6926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Diamond 44">
              <a:extLst>
                <a:ext uri="{FF2B5EF4-FFF2-40B4-BE49-F238E27FC236}">
                  <a16:creationId xmlns:a16="http://schemas.microsoft.com/office/drawing/2014/main" id="{307F9F39-BF72-7B43-8154-CDE7178EE7A6}"/>
                </a:ext>
              </a:extLst>
            </p:cNvPr>
            <p:cNvSpPr/>
            <p:nvPr/>
          </p:nvSpPr>
          <p:spPr>
            <a:xfrm>
              <a:off x="3135958" y="4103210"/>
              <a:ext cx="397656" cy="397282"/>
            </a:xfrm>
            <a:prstGeom prst="diamon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37D7B5-8B09-CD4A-842D-E964DB14ABB9}"/>
              </a:ext>
            </a:extLst>
          </p:cNvPr>
          <p:cNvGrpSpPr/>
          <p:nvPr/>
        </p:nvGrpSpPr>
        <p:grpSpPr>
          <a:xfrm>
            <a:off x="2804456" y="1980859"/>
            <a:ext cx="638076" cy="692655"/>
            <a:chOff x="3032124" y="5639210"/>
            <a:chExt cx="638076" cy="69265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57ED4CD-6907-DD45-9AA7-FE7BDB54BD85}"/>
                </a:ext>
              </a:extLst>
            </p:cNvPr>
            <p:cNvSpPr/>
            <p:nvPr/>
          </p:nvSpPr>
          <p:spPr>
            <a:xfrm>
              <a:off x="3032124" y="5639210"/>
              <a:ext cx="638076" cy="6926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Diamond 46">
              <a:extLst>
                <a:ext uri="{FF2B5EF4-FFF2-40B4-BE49-F238E27FC236}">
                  <a16:creationId xmlns:a16="http://schemas.microsoft.com/office/drawing/2014/main" id="{4A3FD8B0-65E8-C14B-AD13-E645015FBC6D}"/>
                </a:ext>
              </a:extLst>
            </p:cNvPr>
            <p:cNvSpPr/>
            <p:nvPr/>
          </p:nvSpPr>
          <p:spPr>
            <a:xfrm>
              <a:off x="3238452" y="5885826"/>
              <a:ext cx="225420" cy="199422"/>
            </a:xfrm>
            <a:prstGeom prst="diamon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A956B01-8BA1-D445-AF0D-618762737327}"/>
                  </a:ext>
                </a:extLst>
              </p:cNvPr>
              <p:cNvSpPr txBox="1"/>
              <p:nvPr/>
            </p:nvSpPr>
            <p:spPr>
              <a:xfrm>
                <a:off x="3531396" y="2081074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A956B01-8BA1-D445-AF0D-618762737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1396" y="2081074"/>
                <a:ext cx="165110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C264273-EB59-9A4D-B5A6-80C38717F38B}"/>
                  </a:ext>
                </a:extLst>
              </p:cNvPr>
              <p:cNvSpPr txBox="1"/>
              <p:nvPr/>
            </p:nvSpPr>
            <p:spPr>
              <a:xfrm>
                <a:off x="9858872" y="1977987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3400" b="0" i="0" smtClean="0"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C264273-EB59-9A4D-B5A6-80C38717F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872" y="1977987"/>
                <a:ext cx="165110" cy="523220"/>
              </a:xfrm>
              <a:prstGeom prst="rect">
                <a:avLst/>
              </a:prstGeom>
              <a:blipFill>
                <a:blip r:embed="rId13"/>
                <a:stretch>
                  <a:fillRect l="-71429" t="-9756" r="-428571" b="-36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riangle 1">
            <a:extLst>
              <a:ext uri="{FF2B5EF4-FFF2-40B4-BE49-F238E27FC236}">
                <a16:creationId xmlns:a16="http://schemas.microsoft.com/office/drawing/2014/main" id="{9B0696E5-9455-0347-8AB3-95E5BC0C75D4}"/>
              </a:ext>
            </a:extLst>
          </p:cNvPr>
          <p:cNvSpPr/>
          <p:nvPr/>
        </p:nvSpPr>
        <p:spPr>
          <a:xfrm>
            <a:off x="10948350" y="1899249"/>
            <a:ext cx="550190" cy="608425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0041B548-0BAD-4D45-92DF-0E9FF68981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69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974">
        <p159:morph option="byObject"/>
      </p:transition>
    </mc:Choice>
    <mc:Fallback xmlns="">
      <p:transition spd="slow" advTm="9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CD58EA6-C37C-544C-88F8-76AFDDE30037}"/>
              </a:ext>
            </a:extLst>
          </p:cNvPr>
          <p:cNvCxnSpPr>
            <a:cxnSpLocks/>
          </p:cNvCxnSpPr>
          <p:nvPr/>
        </p:nvCxnSpPr>
        <p:spPr>
          <a:xfrm flipV="1">
            <a:off x="-1554880" y="3825733"/>
            <a:ext cx="0" cy="1085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47F08B-90E0-3D46-BD27-77B284F7A469}"/>
              </a:ext>
            </a:extLst>
          </p:cNvPr>
          <p:cNvCxnSpPr>
            <a:cxnSpLocks/>
          </p:cNvCxnSpPr>
          <p:nvPr/>
        </p:nvCxnSpPr>
        <p:spPr>
          <a:xfrm>
            <a:off x="-2725726" y="3267344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8992810-8327-EE4E-A1A8-844A4D38CA74}"/>
              </a:ext>
            </a:extLst>
          </p:cNvPr>
          <p:cNvCxnSpPr>
            <a:cxnSpLocks/>
          </p:cNvCxnSpPr>
          <p:nvPr/>
        </p:nvCxnSpPr>
        <p:spPr>
          <a:xfrm flipV="1">
            <a:off x="-1554880" y="2165053"/>
            <a:ext cx="0" cy="1244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BD05E3A-F8C9-2F4C-BECA-D75896A15EB4}"/>
              </a:ext>
            </a:extLst>
          </p:cNvPr>
          <p:cNvCxnSpPr>
            <a:cxnSpLocks/>
          </p:cNvCxnSpPr>
          <p:nvPr/>
        </p:nvCxnSpPr>
        <p:spPr>
          <a:xfrm flipV="1">
            <a:off x="-1554880" y="5323685"/>
            <a:ext cx="0" cy="1085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1389B28-7B7A-EF46-89F8-D7B5B3DB5F57}"/>
              </a:ext>
            </a:extLst>
          </p:cNvPr>
          <p:cNvCxnSpPr>
            <a:cxnSpLocks/>
          </p:cNvCxnSpPr>
          <p:nvPr/>
        </p:nvCxnSpPr>
        <p:spPr>
          <a:xfrm>
            <a:off x="-2715388" y="6284330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AE6226-3816-F849-B113-2CAB8F58BE6A}"/>
              </a:ext>
            </a:extLst>
          </p:cNvPr>
          <p:cNvCxnSpPr>
            <a:cxnSpLocks/>
          </p:cNvCxnSpPr>
          <p:nvPr/>
        </p:nvCxnSpPr>
        <p:spPr>
          <a:xfrm>
            <a:off x="-2720557" y="4783586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E98CC38-1BA6-544E-A115-C24936212A1D}"/>
              </a:ext>
            </a:extLst>
          </p:cNvPr>
          <p:cNvCxnSpPr>
            <a:cxnSpLocks/>
          </p:cNvCxnSpPr>
          <p:nvPr/>
        </p:nvCxnSpPr>
        <p:spPr>
          <a:xfrm flipV="1">
            <a:off x="-1554880" y="348443"/>
            <a:ext cx="0" cy="1379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A4AF9C-7BB9-AA4E-AB9F-CD6AF92DDC25}"/>
              </a:ext>
            </a:extLst>
          </p:cNvPr>
          <p:cNvCxnSpPr>
            <a:cxnSpLocks/>
          </p:cNvCxnSpPr>
          <p:nvPr/>
        </p:nvCxnSpPr>
        <p:spPr>
          <a:xfrm>
            <a:off x="-2730895" y="1580614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C68CEA5-5E61-DA42-A1F9-4939C949E0FA}"/>
              </a:ext>
            </a:extLst>
          </p:cNvPr>
          <p:cNvSpPr/>
          <p:nvPr/>
        </p:nvSpPr>
        <p:spPr>
          <a:xfrm>
            <a:off x="-2730895" y="1065351"/>
            <a:ext cx="1952555" cy="523220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7338C95-59BF-6642-88CA-F07C0B159C08}"/>
              </a:ext>
            </a:extLst>
          </p:cNvPr>
          <p:cNvSpPr/>
          <p:nvPr/>
        </p:nvSpPr>
        <p:spPr>
          <a:xfrm>
            <a:off x="-2531157" y="2074414"/>
            <a:ext cx="1952554" cy="1195442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56027" h="4477407">
                <a:moveTo>
                  <a:pt x="8156027" y="0"/>
                </a:moveTo>
                <a:cubicBezTo>
                  <a:pt x="3293241" y="21021"/>
                  <a:pt x="5167586" y="4445876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E30DF80-D8AC-014F-AF8A-95ED8EC02D4C}"/>
              </a:ext>
            </a:extLst>
          </p:cNvPr>
          <p:cNvSpPr/>
          <p:nvPr/>
        </p:nvSpPr>
        <p:spPr>
          <a:xfrm>
            <a:off x="-2583707" y="4225198"/>
            <a:ext cx="1952555" cy="555803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CE44092-69C8-6F4F-8A92-367C4CB908D7}"/>
              </a:ext>
            </a:extLst>
          </p:cNvPr>
          <p:cNvSpPr/>
          <p:nvPr/>
        </p:nvSpPr>
        <p:spPr>
          <a:xfrm>
            <a:off x="-2205695" y="5928110"/>
            <a:ext cx="1952555" cy="357677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679E17E-5E44-8144-8AD0-CFA8FD6F88E1}"/>
              </a:ext>
            </a:extLst>
          </p:cNvPr>
          <p:cNvSpPr/>
          <p:nvPr/>
        </p:nvSpPr>
        <p:spPr>
          <a:xfrm>
            <a:off x="7669211" y="3630676"/>
            <a:ext cx="711854" cy="68549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73ABF6D-B4EB-654A-B06C-38ED47E3A34A}"/>
              </a:ext>
            </a:extLst>
          </p:cNvPr>
          <p:cNvSpPr/>
          <p:nvPr/>
        </p:nvSpPr>
        <p:spPr>
          <a:xfrm>
            <a:off x="7669211" y="1861905"/>
            <a:ext cx="711854" cy="714634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D5A1804-7023-1642-A2E5-9A7213CFEFFF}"/>
              </a:ext>
            </a:extLst>
          </p:cNvPr>
          <p:cNvSpPr/>
          <p:nvPr/>
        </p:nvSpPr>
        <p:spPr>
          <a:xfrm>
            <a:off x="7669211" y="4500492"/>
            <a:ext cx="711854" cy="68549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907464-78EA-2143-8FBC-613B5530D3D7}"/>
              </a:ext>
            </a:extLst>
          </p:cNvPr>
          <p:cNvSpPr/>
          <p:nvPr/>
        </p:nvSpPr>
        <p:spPr>
          <a:xfrm>
            <a:off x="4538670" y="1934321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9F749E-9AD4-8349-8DC4-003A567DEEB4}"/>
              </a:ext>
            </a:extLst>
          </p:cNvPr>
          <p:cNvSpPr/>
          <p:nvPr/>
        </p:nvSpPr>
        <p:spPr>
          <a:xfrm>
            <a:off x="4538670" y="2790912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6D293C6-22E0-4D43-ABC9-35246D289280}"/>
              </a:ext>
            </a:extLst>
          </p:cNvPr>
          <p:cNvSpPr/>
          <p:nvPr/>
        </p:nvSpPr>
        <p:spPr>
          <a:xfrm>
            <a:off x="4551409" y="4500492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3CBD36-23C8-9C4F-AAA5-5358C326A010}"/>
              </a:ext>
            </a:extLst>
          </p:cNvPr>
          <p:cNvSpPr/>
          <p:nvPr/>
        </p:nvSpPr>
        <p:spPr>
          <a:xfrm>
            <a:off x="4538670" y="3647503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47C536E-5F99-154D-9D81-454E496A9E9D}"/>
              </a:ext>
            </a:extLst>
          </p:cNvPr>
          <p:cNvSpPr/>
          <p:nvPr/>
        </p:nvSpPr>
        <p:spPr>
          <a:xfrm>
            <a:off x="7669211" y="2760860"/>
            <a:ext cx="711854" cy="68549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427045C-A140-A342-84BD-7A2F22A0876B}"/>
                  </a:ext>
                </a:extLst>
              </p:cNvPr>
              <p:cNvSpPr txBox="1"/>
              <p:nvPr/>
            </p:nvSpPr>
            <p:spPr>
              <a:xfrm>
                <a:off x="3805459" y="2104147"/>
                <a:ext cx="193194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427045C-A140-A342-84BD-7A2F22A08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5459" y="2104147"/>
                <a:ext cx="193194" cy="523220"/>
              </a:xfrm>
              <a:prstGeom prst="rect">
                <a:avLst/>
              </a:prstGeom>
              <a:blipFill>
                <a:blip r:embed="rId4"/>
                <a:stretch>
                  <a:fillRect l="-60000" r="-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48B5C9-C350-B34A-BE12-2A362B35D703}"/>
                  </a:ext>
                </a:extLst>
              </p:cNvPr>
              <p:cNvSpPr txBox="1"/>
              <p:nvPr/>
            </p:nvSpPr>
            <p:spPr>
              <a:xfrm>
                <a:off x="5435778" y="2016642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48B5C9-C350-B34A-BE12-2A362B35D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778" y="2016642"/>
                <a:ext cx="165110" cy="523220"/>
              </a:xfrm>
              <a:prstGeom prst="rect">
                <a:avLst/>
              </a:prstGeom>
              <a:blipFill>
                <a:blip r:embed="rId5"/>
                <a:stretch>
                  <a:fillRect l="-50000" r="-9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F7ADC4-37D6-BC4E-99E5-38553174B544}"/>
                  </a:ext>
                </a:extLst>
              </p:cNvPr>
              <p:cNvSpPr txBox="1"/>
              <p:nvPr/>
            </p:nvSpPr>
            <p:spPr>
              <a:xfrm>
                <a:off x="4174080" y="2053319"/>
                <a:ext cx="14908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(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F7ADC4-37D6-BC4E-99E5-38553174B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080" y="2053319"/>
                <a:ext cx="149080" cy="523220"/>
              </a:xfrm>
              <a:prstGeom prst="rect">
                <a:avLst/>
              </a:prstGeom>
              <a:blipFill>
                <a:blip r:embed="rId6"/>
                <a:stretch>
                  <a:fillRect l="-133333" r="-15833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A608F1B-186F-AC45-B99E-EF17907BA471}"/>
                  </a:ext>
                </a:extLst>
              </p:cNvPr>
              <p:cNvSpPr txBox="1"/>
              <p:nvPr/>
            </p:nvSpPr>
            <p:spPr>
              <a:xfrm>
                <a:off x="8749833" y="1996357"/>
                <a:ext cx="149079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A608F1B-186F-AC45-B99E-EF17907BA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9833" y="1996357"/>
                <a:ext cx="149079" cy="523220"/>
              </a:xfrm>
              <a:prstGeom prst="rect">
                <a:avLst/>
              </a:prstGeom>
              <a:blipFill>
                <a:blip r:embed="rId7"/>
                <a:stretch>
                  <a:fillRect l="-123077" r="-138462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A049D47-234E-3A4F-811F-6D4417ACFB93}"/>
                  </a:ext>
                </a:extLst>
              </p:cNvPr>
              <p:cNvSpPr txBox="1"/>
              <p:nvPr/>
            </p:nvSpPr>
            <p:spPr>
              <a:xfrm>
                <a:off x="6399498" y="2016642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A049D47-234E-3A4F-811F-6D4417ACF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9498" y="2016642"/>
                <a:ext cx="165110" cy="523220"/>
              </a:xfrm>
              <a:prstGeom prst="rect">
                <a:avLst/>
              </a:prstGeom>
              <a:blipFill>
                <a:blip r:embed="rId8"/>
                <a:stretch>
                  <a:fillRect l="-92308" r="-176923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51857B-8E4A-B64D-93D7-45DE97AC47CC}"/>
                  </a:ext>
                </a:extLst>
              </p:cNvPr>
              <p:cNvSpPr txBox="1"/>
              <p:nvPr/>
            </p:nvSpPr>
            <p:spPr>
              <a:xfrm>
                <a:off x="-1717992" y="1669827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51857B-8E4A-B64D-93D7-45DE97AC4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17992" y="1669827"/>
                <a:ext cx="165110" cy="523220"/>
              </a:xfrm>
              <a:prstGeom prst="rect">
                <a:avLst/>
              </a:prstGeom>
              <a:blipFill>
                <a:blip r:embed="rId9"/>
                <a:stretch>
                  <a:fillRect l="-71429" r="-157143"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995930-9FC9-7B4A-A152-B33A52BEF402}"/>
                  </a:ext>
                </a:extLst>
              </p:cNvPr>
              <p:cNvSpPr txBox="1"/>
              <p:nvPr/>
            </p:nvSpPr>
            <p:spPr>
              <a:xfrm>
                <a:off x="-1721987" y="4910374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995930-9FC9-7B4A-A152-B33A52BEF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21987" y="4910374"/>
                <a:ext cx="165110" cy="523220"/>
              </a:xfrm>
              <a:prstGeom prst="rect">
                <a:avLst/>
              </a:prstGeom>
              <a:blipFill>
                <a:blip r:embed="rId10"/>
                <a:stretch>
                  <a:fillRect l="-71429" r="-164286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002E68-2EE0-0E42-8587-FB3F2B4061E3}"/>
                  </a:ext>
                </a:extLst>
              </p:cNvPr>
              <p:cNvSpPr txBox="1"/>
              <p:nvPr/>
            </p:nvSpPr>
            <p:spPr>
              <a:xfrm>
                <a:off x="-1717992" y="3356029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002E68-2EE0-0E42-8587-FB3F2B406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17992" y="3356029"/>
                <a:ext cx="165110" cy="523220"/>
              </a:xfrm>
              <a:prstGeom prst="rect">
                <a:avLst/>
              </a:prstGeom>
              <a:blipFill>
                <a:blip r:embed="rId11"/>
                <a:stretch>
                  <a:fillRect l="-71429" r="-157143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8CA6DEA2-9993-FF44-88EC-D5201F7A6C4D}"/>
              </a:ext>
            </a:extLst>
          </p:cNvPr>
          <p:cNvGrpSpPr/>
          <p:nvPr/>
        </p:nvGrpSpPr>
        <p:grpSpPr>
          <a:xfrm>
            <a:off x="506337" y="1992063"/>
            <a:ext cx="638076" cy="692655"/>
            <a:chOff x="2992316" y="526135"/>
            <a:chExt cx="638076" cy="69265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0E07A2-4B11-184D-86DB-F5805719984C}"/>
                </a:ext>
              </a:extLst>
            </p:cNvPr>
            <p:cNvSpPr/>
            <p:nvPr/>
          </p:nvSpPr>
          <p:spPr>
            <a:xfrm>
              <a:off x="2992316" y="526135"/>
              <a:ext cx="638076" cy="6926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Diamond 39">
              <a:extLst>
                <a:ext uri="{FF2B5EF4-FFF2-40B4-BE49-F238E27FC236}">
                  <a16:creationId xmlns:a16="http://schemas.microsoft.com/office/drawing/2014/main" id="{9B8455D6-BEE6-394A-AFEE-E44BB1AFD2C7}"/>
                </a:ext>
              </a:extLst>
            </p:cNvPr>
            <p:cNvSpPr/>
            <p:nvPr/>
          </p:nvSpPr>
          <p:spPr>
            <a:xfrm>
              <a:off x="3158836" y="737534"/>
              <a:ext cx="305036" cy="269856"/>
            </a:xfrm>
            <a:prstGeom prst="diamon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073E6C9-4D43-6E45-8A71-4F848CF54547}"/>
              </a:ext>
            </a:extLst>
          </p:cNvPr>
          <p:cNvGrpSpPr/>
          <p:nvPr/>
        </p:nvGrpSpPr>
        <p:grpSpPr>
          <a:xfrm>
            <a:off x="1274868" y="1982270"/>
            <a:ext cx="638076" cy="692655"/>
            <a:chOff x="2995083" y="2173249"/>
            <a:chExt cx="638076" cy="69265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1E02BFF-3115-8E46-8303-5CB719BFE0F4}"/>
                </a:ext>
              </a:extLst>
            </p:cNvPr>
            <p:cNvSpPr/>
            <p:nvPr/>
          </p:nvSpPr>
          <p:spPr>
            <a:xfrm>
              <a:off x="2995083" y="2173249"/>
              <a:ext cx="638076" cy="6926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Diamond 41">
              <a:extLst>
                <a:ext uri="{FF2B5EF4-FFF2-40B4-BE49-F238E27FC236}">
                  <a16:creationId xmlns:a16="http://schemas.microsoft.com/office/drawing/2014/main" id="{78F41784-7211-E74C-9D06-6A43AFBC2D55}"/>
                </a:ext>
              </a:extLst>
            </p:cNvPr>
            <p:cNvSpPr/>
            <p:nvPr/>
          </p:nvSpPr>
          <p:spPr>
            <a:xfrm>
              <a:off x="3007412" y="2248240"/>
              <a:ext cx="613418" cy="542672"/>
            </a:xfrm>
            <a:prstGeom prst="diamon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F4F3F23-E3CF-C94B-ABC2-F2E610DF3A8C}"/>
              </a:ext>
            </a:extLst>
          </p:cNvPr>
          <p:cNvGrpSpPr/>
          <p:nvPr/>
        </p:nvGrpSpPr>
        <p:grpSpPr>
          <a:xfrm>
            <a:off x="2030710" y="1982271"/>
            <a:ext cx="638076" cy="692655"/>
            <a:chOff x="3015748" y="3955524"/>
            <a:chExt cx="638076" cy="692655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1292907-D36B-F141-9008-91E2409435F0}"/>
                </a:ext>
              </a:extLst>
            </p:cNvPr>
            <p:cNvSpPr/>
            <p:nvPr/>
          </p:nvSpPr>
          <p:spPr>
            <a:xfrm>
              <a:off x="3015748" y="3955524"/>
              <a:ext cx="638076" cy="6926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Diamond 44">
              <a:extLst>
                <a:ext uri="{FF2B5EF4-FFF2-40B4-BE49-F238E27FC236}">
                  <a16:creationId xmlns:a16="http://schemas.microsoft.com/office/drawing/2014/main" id="{307F9F39-BF72-7B43-8154-CDE7178EE7A6}"/>
                </a:ext>
              </a:extLst>
            </p:cNvPr>
            <p:cNvSpPr/>
            <p:nvPr/>
          </p:nvSpPr>
          <p:spPr>
            <a:xfrm>
              <a:off x="3135958" y="4103210"/>
              <a:ext cx="397656" cy="397282"/>
            </a:xfrm>
            <a:prstGeom prst="diamon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37D7B5-8B09-CD4A-842D-E964DB14ABB9}"/>
              </a:ext>
            </a:extLst>
          </p:cNvPr>
          <p:cNvGrpSpPr/>
          <p:nvPr/>
        </p:nvGrpSpPr>
        <p:grpSpPr>
          <a:xfrm>
            <a:off x="2804456" y="1980859"/>
            <a:ext cx="638076" cy="692655"/>
            <a:chOff x="3032124" y="5639210"/>
            <a:chExt cx="638076" cy="69265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57ED4CD-6907-DD45-9AA7-FE7BDB54BD85}"/>
                </a:ext>
              </a:extLst>
            </p:cNvPr>
            <p:cNvSpPr/>
            <p:nvPr/>
          </p:nvSpPr>
          <p:spPr>
            <a:xfrm>
              <a:off x="3032124" y="5639210"/>
              <a:ext cx="638076" cy="6926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Diamond 46">
              <a:extLst>
                <a:ext uri="{FF2B5EF4-FFF2-40B4-BE49-F238E27FC236}">
                  <a16:creationId xmlns:a16="http://schemas.microsoft.com/office/drawing/2014/main" id="{4A3FD8B0-65E8-C14B-AD13-E645015FBC6D}"/>
                </a:ext>
              </a:extLst>
            </p:cNvPr>
            <p:cNvSpPr/>
            <p:nvPr/>
          </p:nvSpPr>
          <p:spPr>
            <a:xfrm>
              <a:off x="3238452" y="5885826"/>
              <a:ext cx="225420" cy="199422"/>
            </a:xfrm>
            <a:prstGeom prst="diamon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A956B01-8BA1-D445-AF0D-618762737327}"/>
                  </a:ext>
                </a:extLst>
              </p:cNvPr>
              <p:cNvSpPr txBox="1"/>
              <p:nvPr/>
            </p:nvSpPr>
            <p:spPr>
              <a:xfrm>
                <a:off x="3531396" y="2081074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A956B01-8BA1-D445-AF0D-618762737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1396" y="2081074"/>
                <a:ext cx="165110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C264273-EB59-9A4D-B5A6-80C38717F38B}"/>
                  </a:ext>
                </a:extLst>
              </p:cNvPr>
              <p:cNvSpPr txBox="1"/>
              <p:nvPr/>
            </p:nvSpPr>
            <p:spPr>
              <a:xfrm>
                <a:off x="9858872" y="1977987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3400" b="0" i="0" smtClean="0"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C264273-EB59-9A4D-B5A6-80C38717F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872" y="1977987"/>
                <a:ext cx="165110" cy="523220"/>
              </a:xfrm>
              <a:prstGeom prst="rect">
                <a:avLst/>
              </a:prstGeom>
              <a:blipFill>
                <a:blip r:embed="rId13"/>
                <a:stretch>
                  <a:fillRect l="-71429" t="-9756" r="-428571" b="-36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riangle 1">
            <a:extLst>
              <a:ext uri="{FF2B5EF4-FFF2-40B4-BE49-F238E27FC236}">
                <a16:creationId xmlns:a16="http://schemas.microsoft.com/office/drawing/2014/main" id="{9B0696E5-9455-0347-8AB3-95E5BC0C75D4}"/>
              </a:ext>
            </a:extLst>
          </p:cNvPr>
          <p:cNvSpPr/>
          <p:nvPr/>
        </p:nvSpPr>
        <p:spPr>
          <a:xfrm>
            <a:off x="10948350" y="1899249"/>
            <a:ext cx="550190" cy="608425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97E75E9-DD14-5845-9247-C63E39E9FFF2}"/>
                  </a:ext>
                </a:extLst>
              </p:cNvPr>
              <p:cNvSpPr txBox="1"/>
              <p:nvPr/>
            </p:nvSpPr>
            <p:spPr>
              <a:xfrm>
                <a:off x="4617478" y="1239174"/>
                <a:ext cx="597856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3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97E75E9-DD14-5845-9247-C63E39E9F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7478" y="1239174"/>
                <a:ext cx="597856" cy="523220"/>
              </a:xfrm>
              <a:prstGeom prst="rect">
                <a:avLst/>
              </a:prstGeom>
              <a:blipFill>
                <a:blip r:embed="rId14"/>
                <a:stretch>
                  <a:fillRect l="-8333" r="-4167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C73AC2A-5ECF-484D-94A4-DC1CF15FDFEF}"/>
                  </a:ext>
                </a:extLst>
              </p:cNvPr>
              <p:cNvSpPr txBox="1"/>
              <p:nvPr/>
            </p:nvSpPr>
            <p:spPr>
              <a:xfrm>
                <a:off x="1726748" y="1247965"/>
                <a:ext cx="607923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3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C73AC2A-5ECF-484D-94A4-DC1CF15FDF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748" y="1247965"/>
                <a:ext cx="607923" cy="523220"/>
              </a:xfrm>
              <a:prstGeom prst="rect">
                <a:avLst/>
              </a:prstGeom>
              <a:blipFill>
                <a:blip r:embed="rId15"/>
                <a:stretch>
                  <a:fillRect l="-8163" r="-4082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11C1225-1040-FC40-BC85-084627C80948}"/>
                  </a:ext>
                </a:extLst>
              </p:cNvPr>
              <p:cNvSpPr txBox="1"/>
              <p:nvPr/>
            </p:nvSpPr>
            <p:spPr>
              <a:xfrm>
                <a:off x="7769170" y="1204843"/>
                <a:ext cx="511935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GB" sz="3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11C1225-1040-FC40-BC85-084627C80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9170" y="1204843"/>
                <a:ext cx="511935" cy="523220"/>
              </a:xfrm>
              <a:prstGeom prst="rect">
                <a:avLst/>
              </a:prstGeom>
              <a:blipFill>
                <a:blip r:embed="rId16"/>
                <a:stretch>
                  <a:fillRect l="-22500" r="-500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D59BB70-4C84-5F48-B242-71F0A3179132}"/>
                  </a:ext>
                </a:extLst>
              </p:cNvPr>
              <p:cNvSpPr txBox="1"/>
              <p:nvPr/>
            </p:nvSpPr>
            <p:spPr>
              <a:xfrm>
                <a:off x="11070956" y="1204843"/>
                <a:ext cx="522001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GB" sz="3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D59BB70-4C84-5F48-B242-71F0A3179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0956" y="1204843"/>
                <a:ext cx="522001" cy="523220"/>
              </a:xfrm>
              <a:prstGeom prst="rect">
                <a:avLst/>
              </a:prstGeom>
              <a:blipFill>
                <a:blip r:embed="rId17"/>
                <a:stretch>
                  <a:fillRect l="-19048" r="-4762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D9BB1951-544A-F644-B7B5-3444BFABD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36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911">
        <p159:morph option="byObject"/>
      </p:transition>
    </mc:Choice>
    <mc:Fallback xmlns="">
      <p:transition spd="slow" advTm="29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CD58EA6-C37C-544C-88F8-76AFDDE30037}"/>
              </a:ext>
            </a:extLst>
          </p:cNvPr>
          <p:cNvCxnSpPr>
            <a:cxnSpLocks/>
          </p:cNvCxnSpPr>
          <p:nvPr/>
        </p:nvCxnSpPr>
        <p:spPr>
          <a:xfrm flipV="1">
            <a:off x="-1554880" y="3825733"/>
            <a:ext cx="0" cy="1085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47F08B-90E0-3D46-BD27-77B284F7A469}"/>
              </a:ext>
            </a:extLst>
          </p:cNvPr>
          <p:cNvCxnSpPr>
            <a:cxnSpLocks/>
          </p:cNvCxnSpPr>
          <p:nvPr/>
        </p:nvCxnSpPr>
        <p:spPr>
          <a:xfrm>
            <a:off x="-2725726" y="3267344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8992810-8327-EE4E-A1A8-844A4D38CA74}"/>
              </a:ext>
            </a:extLst>
          </p:cNvPr>
          <p:cNvCxnSpPr>
            <a:cxnSpLocks/>
          </p:cNvCxnSpPr>
          <p:nvPr/>
        </p:nvCxnSpPr>
        <p:spPr>
          <a:xfrm flipV="1">
            <a:off x="-1554880" y="2165053"/>
            <a:ext cx="0" cy="1244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BD05E3A-F8C9-2F4C-BECA-D75896A15EB4}"/>
              </a:ext>
            </a:extLst>
          </p:cNvPr>
          <p:cNvCxnSpPr>
            <a:cxnSpLocks/>
          </p:cNvCxnSpPr>
          <p:nvPr/>
        </p:nvCxnSpPr>
        <p:spPr>
          <a:xfrm flipV="1">
            <a:off x="-1554880" y="5323685"/>
            <a:ext cx="0" cy="1085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1389B28-7B7A-EF46-89F8-D7B5B3DB5F57}"/>
              </a:ext>
            </a:extLst>
          </p:cNvPr>
          <p:cNvCxnSpPr>
            <a:cxnSpLocks/>
          </p:cNvCxnSpPr>
          <p:nvPr/>
        </p:nvCxnSpPr>
        <p:spPr>
          <a:xfrm>
            <a:off x="-2715388" y="6284330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AE6226-3816-F849-B113-2CAB8F58BE6A}"/>
              </a:ext>
            </a:extLst>
          </p:cNvPr>
          <p:cNvCxnSpPr>
            <a:cxnSpLocks/>
          </p:cNvCxnSpPr>
          <p:nvPr/>
        </p:nvCxnSpPr>
        <p:spPr>
          <a:xfrm>
            <a:off x="-2720557" y="4783586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E98CC38-1BA6-544E-A115-C24936212A1D}"/>
              </a:ext>
            </a:extLst>
          </p:cNvPr>
          <p:cNvCxnSpPr>
            <a:cxnSpLocks/>
          </p:cNvCxnSpPr>
          <p:nvPr/>
        </p:nvCxnSpPr>
        <p:spPr>
          <a:xfrm flipV="1">
            <a:off x="-1554880" y="348443"/>
            <a:ext cx="0" cy="1379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A4AF9C-7BB9-AA4E-AB9F-CD6AF92DDC25}"/>
              </a:ext>
            </a:extLst>
          </p:cNvPr>
          <p:cNvCxnSpPr>
            <a:cxnSpLocks/>
          </p:cNvCxnSpPr>
          <p:nvPr/>
        </p:nvCxnSpPr>
        <p:spPr>
          <a:xfrm>
            <a:off x="-2730895" y="1580614"/>
            <a:ext cx="2283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C68CEA5-5E61-DA42-A1F9-4939C949E0FA}"/>
              </a:ext>
            </a:extLst>
          </p:cNvPr>
          <p:cNvSpPr/>
          <p:nvPr/>
        </p:nvSpPr>
        <p:spPr>
          <a:xfrm>
            <a:off x="-2730895" y="1065351"/>
            <a:ext cx="1952555" cy="523220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7338C95-59BF-6642-88CA-F07C0B159C08}"/>
              </a:ext>
            </a:extLst>
          </p:cNvPr>
          <p:cNvSpPr/>
          <p:nvPr/>
        </p:nvSpPr>
        <p:spPr>
          <a:xfrm>
            <a:off x="-2531157" y="2074414"/>
            <a:ext cx="1952554" cy="1195442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56027" h="4477407">
                <a:moveTo>
                  <a:pt x="8156027" y="0"/>
                </a:moveTo>
                <a:cubicBezTo>
                  <a:pt x="3293241" y="21021"/>
                  <a:pt x="5167586" y="4445876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E30DF80-D8AC-014F-AF8A-95ED8EC02D4C}"/>
              </a:ext>
            </a:extLst>
          </p:cNvPr>
          <p:cNvSpPr/>
          <p:nvPr/>
        </p:nvSpPr>
        <p:spPr>
          <a:xfrm>
            <a:off x="-2583707" y="4225198"/>
            <a:ext cx="1952555" cy="555803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CE44092-69C8-6F4F-8A92-367C4CB908D7}"/>
              </a:ext>
            </a:extLst>
          </p:cNvPr>
          <p:cNvSpPr/>
          <p:nvPr/>
        </p:nvSpPr>
        <p:spPr>
          <a:xfrm>
            <a:off x="-2205695" y="5928110"/>
            <a:ext cx="1952555" cy="357677"/>
          </a:xfrm>
          <a:custGeom>
            <a:avLst/>
            <a:gdLst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77407"/>
              <a:gd name="connsiteX1" fmla="*/ 0 w 8156027"/>
              <a:gd name="connsiteY1" fmla="*/ 4477407 h 4477407"/>
              <a:gd name="connsiteX0" fmla="*/ 8156027 w 8156027"/>
              <a:gd name="connsiteY0" fmla="*/ 0 h 4483651"/>
              <a:gd name="connsiteX1" fmla="*/ 0 w 8156027"/>
              <a:gd name="connsiteY1" fmla="*/ 4477407 h 4483651"/>
              <a:gd name="connsiteX0" fmla="*/ 8156027 w 8156027"/>
              <a:gd name="connsiteY0" fmla="*/ 38698 h 4521702"/>
              <a:gd name="connsiteX1" fmla="*/ 0 w 8156027"/>
              <a:gd name="connsiteY1" fmla="*/ 4516105 h 4521702"/>
              <a:gd name="connsiteX0" fmla="*/ 8156027 w 8156027"/>
              <a:gd name="connsiteY0" fmla="*/ 0 h 4483018"/>
              <a:gd name="connsiteX1" fmla="*/ 4225158 w 8156027"/>
              <a:gd name="connsiteY1" fmla="*/ 2060028 h 4483018"/>
              <a:gd name="connsiteX2" fmla="*/ 0 w 8156027"/>
              <a:gd name="connsiteY2" fmla="*/ 4477407 h 4483018"/>
              <a:gd name="connsiteX0" fmla="*/ 8156027 w 8156027"/>
              <a:gd name="connsiteY0" fmla="*/ 0 h 4491722"/>
              <a:gd name="connsiteX1" fmla="*/ 4225158 w 8156027"/>
              <a:gd name="connsiteY1" fmla="*/ 2060028 h 4491722"/>
              <a:gd name="connsiteX2" fmla="*/ 0 w 8156027"/>
              <a:gd name="connsiteY2" fmla="*/ 4477407 h 4491722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4386"/>
              <a:gd name="connsiteX1" fmla="*/ 4225158 w 8156027"/>
              <a:gd name="connsiteY1" fmla="*/ 2060028 h 4524386"/>
              <a:gd name="connsiteX2" fmla="*/ 0 w 8156027"/>
              <a:gd name="connsiteY2" fmla="*/ 4477407 h 4524386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2677"/>
              <a:gd name="connsiteX1" fmla="*/ 4225158 w 8156027"/>
              <a:gd name="connsiteY1" fmla="*/ 2060028 h 4522677"/>
              <a:gd name="connsiteX2" fmla="*/ 0 w 8156027"/>
              <a:gd name="connsiteY2" fmla="*/ 4477407 h 4522677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24190"/>
              <a:gd name="connsiteX1" fmla="*/ 4225158 w 8156027"/>
              <a:gd name="connsiteY1" fmla="*/ 2060028 h 4524190"/>
              <a:gd name="connsiteX2" fmla="*/ 0 w 8156027"/>
              <a:gd name="connsiteY2" fmla="*/ 4477407 h 4524190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6648"/>
              <a:gd name="connsiteX1" fmla="*/ 4225158 w 8156027"/>
              <a:gd name="connsiteY1" fmla="*/ 2060028 h 4536648"/>
              <a:gd name="connsiteX2" fmla="*/ 0 w 8156027"/>
              <a:gd name="connsiteY2" fmla="*/ 4477407 h 4536648"/>
              <a:gd name="connsiteX0" fmla="*/ 8156027 w 8156027"/>
              <a:gd name="connsiteY0" fmla="*/ 0 h 4537264"/>
              <a:gd name="connsiteX1" fmla="*/ 4225158 w 8156027"/>
              <a:gd name="connsiteY1" fmla="*/ 2060028 h 4537264"/>
              <a:gd name="connsiteX2" fmla="*/ 0 w 8156027"/>
              <a:gd name="connsiteY2" fmla="*/ 4477407 h 4537264"/>
              <a:gd name="connsiteX0" fmla="*/ 8156027 w 8156027"/>
              <a:gd name="connsiteY0" fmla="*/ 0 h 4550125"/>
              <a:gd name="connsiteX1" fmla="*/ 4246179 w 8156027"/>
              <a:gd name="connsiteY1" fmla="*/ 2406870 h 4550125"/>
              <a:gd name="connsiteX2" fmla="*/ 0 w 8156027"/>
              <a:gd name="connsiteY2" fmla="*/ 4477407 h 455012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50575"/>
              <a:gd name="connsiteX1" fmla="*/ 4246179 w 8156027"/>
              <a:gd name="connsiteY1" fmla="*/ 2406870 h 4550575"/>
              <a:gd name="connsiteX2" fmla="*/ 0 w 8156027"/>
              <a:gd name="connsiteY2" fmla="*/ 4477407 h 4550575"/>
              <a:gd name="connsiteX0" fmla="*/ 8156027 w 8156027"/>
              <a:gd name="connsiteY0" fmla="*/ 0 h 4502101"/>
              <a:gd name="connsiteX1" fmla="*/ 4246179 w 8156027"/>
              <a:gd name="connsiteY1" fmla="*/ 2406870 h 4502101"/>
              <a:gd name="connsiteX2" fmla="*/ 0 w 8156027"/>
              <a:gd name="connsiteY2" fmla="*/ 4477407 h 4502101"/>
              <a:gd name="connsiteX0" fmla="*/ 8156027 w 8156027"/>
              <a:gd name="connsiteY0" fmla="*/ 0 h 4555816"/>
              <a:gd name="connsiteX1" fmla="*/ 4246179 w 8156027"/>
              <a:gd name="connsiteY1" fmla="*/ 2406870 h 4555816"/>
              <a:gd name="connsiteX2" fmla="*/ 0 w 8156027"/>
              <a:gd name="connsiteY2" fmla="*/ 4477407 h 4555816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  <a:gd name="connsiteX0" fmla="*/ 8156027 w 8156027"/>
              <a:gd name="connsiteY0" fmla="*/ 0 h 4477693"/>
              <a:gd name="connsiteX1" fmla="*/ 4246179 w 8156027"/>
              <a:gd name="connsiteY1" fmla="*/ 2406870 h 4477693"/>
              <a:gd name="connsiteX2" fmla="*/ 0 w 8156027"/>
              <a:gd name="connsiteY2" fmla="*/ 4477407 h 44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6027" h="4477693">
                <a:moveTo>
                  <a:pt x="8156027" y="0"/>
                </a:moveTo>
                <a:cubicBezTo>
                  <a:pt x="4197131" y="56056"/>
                  <a:pt x="4179614" y="157657"/>
                  <a:pt x="4246179" y="2406870"/>
                </a:cubicBezTo>
                <a:cubicBezTo>
                  <a:pt x="4312744" y="4656083"/>
                  <a:pt x="4295227" y="4466897"/>
                  <a:pt x="0" y="4477407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679E17E-5E44-8144-8AD0-CFA8FD6F88E1}"/>
              </a:ext>
            </a:extLst>
          </p:cNvPr>
          <p:cNvSpPr/>
          <p:nvPr/>
        </p:nvSpPr>
        <p:spPr>
          <a:xfrm>
            <a:off x="7669211" y="3630676"/>
            <a:ext cx="711854" cy="68549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73ABF6D-B4EB-654A-B06C-38ED47E3A34A}"/>
              </a:ext>
            </a:extLst>
          </p:cNvPr>
          <p:cNvSpPr/>
          <p:nvPr/>
        </p:nvSpPr>
        <p:spPr>
          <a:xfrm>
            <a:off x="7669211" y="1861905"/>
            <a:ext cx="711854" cy="714634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D5A1804-7023-1642-A2E5-9A7213CFEFFF}"/>
              </a:ext>
            </a:extLst>
          </p:cNvPr>
          <p:cNvSpPr/>
          <p:nvPr/>
        </p:nvSpPr>
        <p:spPr>
          <a:xfrm>
            <a:off x="7669211" y="4500492"/>
            <a:ext cx="711854" cy="68549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907464-78EA-2143-8FBC-613B5530D3D7}"/>
              </a:ext>
            </a:extLst>
          </p:cNvPr>
          <p:cNvSpPr/>
          <p:nvPr/>
        </p:nvSpPr>
        <p:spPr>
          <a:xfrm>
            <a:off x="4538670" y="1934321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9F749E-9AD4-8349-8DC4-003A567DEEB4}"/>
              </a:ext>
            </a:extLst>
          </p:cNvPr>
          <p:cNvSpPr/>
          <p:nvPr/>
        </p:nvSpPr>
        <p:spPr>
          <a:xfrm>
            <a:off x="4538670" y="2790912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6D293C6-22E0-4D43-ABC9-35246D289280}"/>
              </a:ext>
            </a:extLst>
          </p:cNvPr>
          <p:cNvSpPr/>
          <p:nvPr/>
        </p:nvSpPr>
        <p:spPr>
          <a:xfrm>
            <a:off x="4551409" y="4500492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3CBD36-23C8-9C4F-AAA5-5358C326A010}"/>
              </a:ext>
            </a:extLst>
          </p:cNvPr>
          <p:cNvSpPr/>
          <p:nvPr/>
        </p:nvSpPr>
        <p:spPr>
          <a:xfrm>
            <a:off x="4538670" y="3647503"/>
            <a:ext cx="647141" cy="7190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47C536E-5F99-154D-9D81-454E496A9E9D}"/>
              </a:ext>
            </a:extLst>
          </p:cNvPr>
          <p:cNvSpPr/>
          <p:nvPr/>
        </p:nvSpPr>
        <p:spPr>
          <a:xfrm>
            <a:off x="7669211" y="2760860"/>
            <a:ext cx="711854" cy="68549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427045C-A140-A342-84BD-7A2F22A0876B}"/>
                  </a:ext>
                </a:extLst>
              </p:cNvPr>
              <p:cNvSpPr txBox="1"/>
              <p:nvPr/>
            </p:nvSpPr>
            <p:spPr>
              <a:xfrm>
                <a:off x="3805459" y="2104147"/>
                <a:ext cx="193194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427045C-A140-A342-84BD-7A2F22A08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5459" y="2104147"/>
                <a:ext cx="193194" cy="523220"/>
              </a:xfrm>
              <a:prstGeom prst="rect">
                <a:avLst/>
              </a:prstGeom>
              <a:blipFill>
                <a:blip r:embed="rId4"/>
                <a:stretch>
                  <a:fillRect l="-60000" r="-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48B5C9-C350-B34A-BE12-2A362B35D703}"/>
                  </a:ext>
                </a:extLst>
              </p:cNvPr>
              <p:cNvSpPr txBox="1"/>
              <p:nvPr/>
            </p:nvSpPr>
            <p:spPr>
              <a:xfrm>
                <a:off x="5435778" y="2016642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48B5C9-C350-B34A-BE12-2A362B35D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778" y="2016642"/>
                <a:ext cx="165110" cy="523220"/>
              </a:xfrm>
              <a:prstGeom prst="rect">
                <a:avLst/>
              </a:prstGeom>
              <a:blipFill>
                <a:blip r:embed="rId5"/>
                <a:stretch>
                  <a:fillRect l="-50000" r="-9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F7ADC4-37D6-BC4E-99E5-38553174B544}"/>
                  </a:ext>
                </a:extLst>
              </p:cNvPr>
              <p:cNvSpPr txBox="1"/>
              <p:nvPr/>
            </p:nvSpPr>
            <p:spPr>
              <a:xfrm>
                <a:off x="4174080" y="2053319"/>
                <a:ext cx="14908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(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F7ADC4-37D6-BC4E-99E5-38553174B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080" y="2053319"/>
                <a:ext cx="149080" cy="523220"/>
              </a:xfrm>
              <a:prstGeom prst="rect">
                <a:avLst/>
              </a:prstGeom>
              <a:blipFill>
                <a:blip r:embed="rId6"/>
                <a:stretch>
                  <a:fillRect l="-133333" r="-15833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A608F1B-186F-AC45-B99E-EF17907BA471}"/>
                  </a:ext>
                </a:extLst>
              </p:cNvPr>
              <p:cNvSpPr txBox="1"/>
              <p:nvPr/>
            </p:nvSpPr>
            <p:spPr>
              <a:xfrm>
                <a:off x="8749833" y="1996357"/>
                <a:ext cx="149079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A608F1B-186F-AC45-B99E-EF17907BA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9833" y="1996357"/>
                <a:ext cx="149079" cy="523220"/>
              </a:xfrm>
              <a:prstGeom prst="rect">
                <a:avLst/>
              </a:prstGeom>
              <a:blipFill>
                <a:blip r:embed="rId7"/>
                <a:stretch>
                  <a:fillRect l="-123077" r="-138462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A049D47-234E-3A4F-811F-6D4417ACFB93}"/>
                  </a:ext>
                </a:extLst>
              </p:cNvPr>
              <p:cNvSpPr txBox="1"/>
              <p:nvPr/>
            </p:nvSpPr>
            <p:spPr>
              <a:xfrm>
                <a:off x="6399498" y="2016642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A049D47-234E-3A4F-811F-6D4417ACF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9498" y="2016642"/>
                <a:ext cx="165110" cy="523220"/>
              </a:xfrm>
              <a:prstGeom prst="rect">
                <a:avLst/>
              </a:prstGeom>
              <a:blipFill>
                <a:blip r:embed="rId8"/>
                <a:stretch>
                  <a:fillRect l="-92308" r="-176923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51857B-8E4A-B64D-93D7-45DE97AC47CC}"/>
                  </a:ext>
                </a:extLst>
              </p:cNvPr>
              <p:cNvSpPr txBox="1"/>
              <p:nvPr/>
            </p:nvSpPr>
            <p:spPr>
              <a:xfrm>
                <a:off x="-1717992" y="1669827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51857B-8E4A-B64D-93D7-45DE97AC4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17992" y="1669827"/>
                <a:ext cx="165110" cy="523220"/>
              </a:xfrm>
              <a:prstGeom prst="rect">
                <a:avLst/>
              </a:prstGeom>
              <a:blipFill>
                <a:blip r:embed="rId9"/>
                <a:stretch>
                  <a:fillRect l="-71429" r="-157143"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995930-9FC9-7B4A-A152-B33A52BEF402}"/>
                  </a:ext>
                </a:extLst>
              </p:cNvPr>
              <p:cNvSpPr txBox="1"/>
              <p:nvPr/>
            </p:nvSpPr>
            <p:spPr>
              <a:xfrm>
                <a:off x="-1721987" y="4910374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995930-9FC9-7B4A-A152-B33A52BEF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21987" y="4910374"/>
                <a:ext cx="165110" cy="523220"/>
              </a:xfrm>
              <a:prstGeom prst="rect">
                <a:avLst/>
              </a:prstGeom>
              <a:blipFill>
                <a:blip r:embed="rId10"/>
                <a:stretch>
                  <a:fillRect l="-71429" r="-164286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002E68-2EE0-0E42-8587-FB3F2B4061E3}"/>
                  </a:ext>
                </a:extLst>
              </p:cNvPr>
              <p:cNvSpPr txBox="1"/>
              <p:nvPr/>
            </p:nvSpPr>
            <p:spPr>
              <a:xfrm>
                <a:off x="-1717992" y="3356029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002E68-2EE0-0E42-8587-FB3F2B406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17992" y="3356029"/>
                <a:ext cx="165110" cy="523220"/>
              </a:xfrm>
              <a:prstGeom prst="rect">
                <a:avLst/>
              </a:prstGeom>
              <a:blipFill>
                <a:blip r:embed="rId11"/>
                <a:stretch>
                  <a:fillRect l="-71429" r="-157143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8CA6DEA2-9993-FF44-88EC-D5201F7A6C4D}"/>
              </a:ext>
            </a:extLst>
          </p:cNvPr>
          <p:cNvGrpSpPr/>
          <p:nvPr/>
        </p:nvGrpSpPr>
        <p:grpSpPr>
          <a:xfrm>
            <a:off x="506337" y="1992063"/>
            <a:ext cx="638076" cy="692655"/>
            <a:chOff x="2992316" y="526135"/>
            <a:chExt cx="638076" cy="69265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0E07A2-4B11-184D-86DB-F5805719984C}"/>
                </a:ext>
              </a:extLst>
            </p:cNvPr>
            <p:cNvSpPr/>
            <p:nvPr/>
          </p:nvSpPr>
          <p:spPr>
            <a:xfrm>
              <a:off x="2992316" y="526135"/>
              <a:ext cx="638076" cy="6926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Diamond 39">
              <a:extLst>
                <a:ext uri="{FF2B5EF4-FFF2-40B4-BE49-F238E27FC236}">
                  <a16:creationId xmlns:a16="http://schemas.microsoft.com/office/drawing/2014/main" id="{9B8455D6-BEE6-394A-AFEE-E44BB1AFD2C7}"/>
                </a:ext>
              </a:extLst>
            </p:cNvPr>
            <p:cNvSpPr/>
            <p:nvPr/>
          </p:nvSpPr>
          <p:spPr>
            <a:xfrm>
              <a:off x="3158836" y="737534"/>
              <a:ext cx="305036" cy="269856"/>
            </a:xfrm>
            <a:prstGeom prst="diamon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073E6C9-4D43-6E45-8A71-4F848CF54547}"/>
              </a:ext>
            </a:extLst>
          </p:cNvPr>
          <p:cNvGrpSpPr/>
          <p:nvPr/>
        </p:nvGrpSpPr>
        <p:grpSpPr>
          <a:xfrm>
            <a:off x="1274868" y="1982270"/>
            <a:ext cx="638076" cy="692655"/>
            <a:chOff x="2995083" y="2173249"/>
            <a:chExt cx="638076" cy="69265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1E02BFF-3115-8E46-8303-5CB719BFE0F4}"/>
                </a:ext>
              </a:extLst>
            </p:cNvPr>
            <p:cNvSpPr/>
            <p:nvPr/>
          </p:nvSpPr>
          <p:spPr>
            <a:xfrm>
              <a:off x="2995083" y="2173249"/>
              <a:ext cx="638076" cy="6926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Diamond 41">
              <a:extLst>
                <a:ext uri="{FF2B5EF4-FFF2-40B4-BE49-F238E27FC236}">
                  <a16:creationId xmlns:a16="http://schemas.microsoft.com/office/drawing/2014/main" id="{78F41784-7211-E74C-9D06-6A43AFBC2D55}"/>
                </a:ext>
              </a:extLst>
            </p:cNvPr>
            <p:cNvSpPr/>
            <p:nvPr/>
          </p:nvSpPr>
          <p:spPr>
            <a:xfrm>
              <a:off x="3007412" y="2248240"/>
              <a:ext cx="613418" cy="542672"/>
            </a:xfrm>
            <a:prstGeom prst="diamon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F4F3F23-E3CF-C94B-ABC2-F2E610DF3A8C}"/>
              </a:ext>
            </a:extLst>
          </p:cNvPr>
          <p:cNvGrpSpPr/>
          <p:nvPr/>
        </p:nvGrpSpPr>
        <p:grpSpPr>
          <a:xfrm>
            <a:off x="2030710" y="1982271"/>
            <a:ext cx="638076" cy="692655"/>
            <a:chOff x="3015748" y="3955524"/>
            <a:chExt cx="638076" cy="692655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1292907-D36B-F141-9008-91E2409435F0}"/>
                </a:ext>
              </a:extLst>
            </p:cNvPr>
            <p:cNvSpPr/>
            <p:nvPr/>
          </p:nvSpPr>
          <p:spPr>
            <a:xfrm>
              <a:off x="3015748" y="3955524"/>
              <a:ext cx="638076" cy="6926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Diamond 44">
              <a:extLst>
                <a:ext uri="{FF2B5EF4-FFF2-40B4-BE49-F238E27FC236}">
                  <a16:creationId xmlns:a16="http://schemas.microsoft.com/office/drawing/2014/main" id="{307F9F39-BF72-7B43-8154-CDE7178EE7A6}"/>
                </a:ext>
              </a:extLst>
            </p:cNvPr>
            <p:cNvSpPr/>
            <p:nvPr/>
          </p:nvSpPr>
          <p:spPr>
            <a:xfrm>
              <a:off x="3135958" y="4103210"/>
              <a:ext cx="397656" cy="397282"/>
            </a:xfrm>
            <a:prstGeom prst="diamon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37D7B5-8B09-CD4A-842D-E964DB14ABB9}"/>
              </a:ext>
            </a:extLst>
          </p:cNvPr>
          <p:cNvGrpSpPr/>
          <p:nvPr/>
        </p:nvGrpSpPr>
        <p:grpSpPr>
          <a:xfrm>
            <a:off x="2804456" y="1980859"/>
            <a:ext cx="638076" cy="692655"/>
            <a:chOff x="3032124" y="5639210"/>
            <a:chExt cx="638076" cy="69265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57ED4CD-6907-DD45-9AA7-FE7BDB54BD85}"/>
                </a:ext>
              </a:extLst>
            </p:cNvPr>
            <p:cNvSpPr/>
            <p:nvPr/>
          </p:nvSpPr>
          <p:spPr>
            <a:xfrm>
              <a:off x="3032124" y="5639210"/>
              <a:ext cx="638076" cy="6926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Diamond 46">
              <a:extLst>
                <a:ext uri="{FF2B5EF4-FFF2-40B4-BE49-F238E27FC236}">
                  <a16:creationId xmlns:a16="http://schemas.microsoft.com/office/drawing/2014/main" id="{4A3FD8B0-65E8-C14B-AD13-E645015FBC6D}"/>
                </a:ext>
              </a:extLst>
            </p:cNvPr>
            <p:cNvSpPr/>
            <p:nvPr/>
          </p:nvSpPr>
          <p:spPr>
            <a:xfrm>
              <a:off x="3238452" y="5885826"/>
              <a:ext cx="225420" cy="199422"/>
            </a:xfrm>
            <a:prstGeom prst="diamond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A956B01-8BA1-D445-AF0D-618762737327}"/>
                  </a:ext>
                </a:extLst>
              </p:cNvPr>
              <p:cNvSpPr txBox="1"/>
              <p:nvPr/>
            </p:nvSpPr>
            <p:spPr>
              <a:xfrm>
                <a:off x="3531396" y="2081074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A956B01-8BA1-D445-AF0D-618762737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1396" y="2081074"/>
                <a:ext cx="165110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C264273-EB59-9A4D-B5A6-80C38717F38B}"/>
                  </a:ext>
                </a:extLst>
              </p:cNvPr>
              <p:cNvSpPr txBox="1"/>
              <p:nvPr/>
            </p:nvSpPr>
            <p:spPr>
              <a:xfrm>
                <a:off x="9858872" y="1977987"/>
                <a:ext cx="16511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3400" b="0" i="0" smtClean="0"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C264273-EB59-9A4D-B5A6-80C38717F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872" y="1977987"/>
                <a:ext cx="165110" cy="523220"/>
              </a:xfrm>
              <a:prstGeom prst="rect">
                <a:avLst/>
              </a:prstGeom>
              <a:blipFill>
                <a:blip r:embed="rId13"/>
                <a:stretch>
                  <a:fillRect l="-71429" t="-9756" r="-428571" b="-36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riangle 1">
            <a:extLst>
              <a:ext uri="{FF2B5EF4-FFF2-40B4-BE49-F238E27FC236}">
                <a16:creationId xmlns:a16="http://schemas.microsoft.com/office/drawing/2014/main" id="{9B0696E5-9455-0347-8AB3-95E5BC0C75D4}"/>
              </a:ext>
            </a:extLst>
          </p:cNvPr>
          <p:cNvSpPr/>
          <p:nvPr/>
        </p:nvSpPr>
        <p:spPr>
          <a:xfrm>
            <a:off x="10948350" y="1899249"/>
            <a:ext cx="550190" cy="608425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97E75E9-DD14-5845-9247-C63E39E9FFF2}"/>
                  </a:ext>
                </a:extLst>
              </p:cNvPr>
              <p:cNvSpPr txBox="1"/>
              <p:nvPr/>
            </p:nvSpPr>
            <p:spPr>
              <a:xfrm>
                <a:off x="4617478" y="1239174"/>
                <a:ext cx="597856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3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97E75E9-DD14-5845-9247-C63E39E9F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7478" y="1239174"/>
                <a:ext cx="597856" cy="523220"/>
              </a:xfrm>
              <a:prstGeom prst="rect">
                <a:avLst/>
              </a:prstGeom>
              <a:blipFill>
                <a:blip r:embed="rId14"/>
                <a:stretch>
                  <a:fillRect l="-8333" r="-4167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C73AC2A-5ECF-484D-94A4-DC1CF15FDFEF}"/>
                  </a:ext>
                </a:extLst>
              </p:cNvPr>
              <p:cNvSpPr txBox="1"/>
              <p:nvPr/>
            </p:nvSpPr>
            <p:spPr>
              <a:xfrm>
                <a:off x="1726748" y="1247965"/>
                <a:ext cx="607923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3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C73AC2A-5ECF-484D-94A4-DC1CF15FDF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748" y="1247965"/>
                <a:ext cx="607923" cy="523220"/>
              </a:xfrm>
              <a:prstGeom prst="rect">
                <a:avLst/>
              </a:prstGeom>
              <a:blipFill>
                <a:blip r:embed="rId15"/>
                <a:stretch>
                  <a:fillRect l="-8163" r="-4082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11C1225-1040-FC40-BC85-084627C80948}"/>
                  </a:ext>
                </a:extLst>
              </p:cNvPr>
              <p:cNvSpPr txBox="1"/>
              <p:nvPr/>
            </p:nvSpPr>
            <p:spPr>
              <a:xfrm>
                <a:off x="7769170" y="1204843"/>
                <a:ext cx="511935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GB" sz="3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11C1225-1040-FC40-BC85-084627C80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9170" y="1204843"/>
                <a:ext cx="511935" cy="523220"/>
              </a:xfrm>
              <a:prstGeom prst="rect">
                <a:avLst/>
              </a:prstGeom>
              <a:blipFill>
                <a:blip r:embed="rId16"/>
                <a:stretch>
                  <a:fillRect l="-22500" r="-500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D59BB70-4C84-5F48-B242-71F0A3179132}"/>
                  </a:ext>
                </a:extLst>
              </p:cNvPr>
              <p:cNvSpPr txBox="1"/>
              <p:nvPr/>
            </p:nvSpPr>
            <p:spPr>
              <a:xfrm>
                <a:off x="11070956" y="1204843"/>
                <a:ext cx="522001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GB" sz="3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D59BB70-4C84-5F48-B242-71F0A3179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0956" y="1204843"/>
                <a:ext cx="522001" cy="523220"/>
              </a:xfrm>
              <a:prstGeom prst="rect">
                <a:avLst/>
              </a:prstGeom>
              <a:blipFill>
                <a:blip r:embed="rId17"/>
                <a:stretch>
                  <a:fillRect l="-19048" r="-4762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D9BB1951-544A-F644-B7B5-3444BFABD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F858B79-58EE-7B78-E1EC-6899666E953C}"/>
                  </a:ext>
                </a:extLst>
              </p:cNvPr>
              <p:cNvSpPr txBox="1"/>
              <p:nvPr/>
            </p:nvSpPr>
            <p:spPr>
              <a:xfrm>
                <a:off x="1358631" y="94219"/>
                <a:ext cx="10246843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𝑖𝑛𝑔𝑙𝑒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𝑙𝑎𝑦𝑒𝑟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𝑓𝑢𝑙𝑙𝑦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𝑐𝑜𝑛𝑛𝑒𝑐𝑡𝑒𝑑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𝑛𝑒𝑢𝑟𝑎𝑙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𝑛𝑒𝑡𝑤𝑜𝑟𝑘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F858B79-58EE-7B78-E1EC-6899666E9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631" y="94219"/>
                <a:ext cx="10246843" cy="523220"/>
              </a:xfrm>
              <a:prstGeom prst="rect">
                <a:avLst/>
              </a:prstGeom>
              <a:blipFill>
                <a:blip r:embed="rId19"/>
                <a:stretch>
                  <a:fillRect l="-496" t="-4762" r="-372" b="-40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7610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911">
        <p159:morph option="byObject"/>
      </p:transition>
    </mc:Choice>
    <mc:Fallback xmlns="">
      <p:transition spd="slow" advTm="29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8F07FFF-8E2E-244E-BA89-E658198EF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658" y="696845"/>
            <a:ext cx="2742442" cy="210782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2C7A0E3-1109-B64B-A8B9-8AB6D84ACD57}"/>
              </a:ext>
            </a:extLst>
          </p:cNvPr>
          <p:cNvGrpSpPr/>
          <p:nvPr/>
        </p:nvGrpSpPr>
        <p:grpSpPr>
          <a:xfrm>
            <a:off x="3246864" y="2574151"/>
            <a:ext cx="276626" cy="651862"/>
            <a:chOff x="1736590" y="2720148"/>
            <a:chExt cx="276626" cy="65186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CBF06C9-F7C3-5C44-9F76-3E977175C494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3DC2E86-ED0C-1C41-AE25-20760F2F0A51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F82CE76-6EF3-A44F-871A-7C529BC8E8B9}"/>
              </a:ext>
            </a:extLst>
          </p:cNvPr>
          <p:cNvSpPr txBox="1"/>
          <p:nvPr/>
        </p:nvSpPr>
        <p:spPr>
          <a:xfrm>
            <a:off x="3904735" y="60548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F1D41BE-5F97-CB4F-B28E-85E81FDC6AB0}"/>
              </a:ext>
            </a:extLst>
          </p:cNvPr>
          <p:cNvGrpSpPr/>
          <p:nvPr/>
        </p:nvGrpSpPr>
        <p:grpSpPr>
          <a:xfrm>
            <a:off x="1701810" y="2478741"/>
            <a:ext cx="276626" cy="651862"/>
            <a:chOff x="1736590" y="2720148"/>
            <a:chExt cx="276626" cy="65186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2DE1A3D-513E-FB46-AE52-C43CD21305BF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C5708C-65B3-3D45-AA1A-DA849DB7203F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26EE3B9-1923-984B-847D-8EEADCD139F0}"/>
              </a:ext>
            </a:extLst>
          </p:cNvPr>
          <p:cNvGrpSpPr/>
          <p:nvPr/>
        </p:nvGrpSpPr>
        <p:grpSpPr>
          <a:xfrm>
            <a:off x="2073407" y="2394217"/>
            <a:ext cx="276626" cy="651862"/>
            <a:chOff x="1736590" y="2720148"/>
            <a:chExt cx="276626" cy="65186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5E6EC17-869A-8E4F-82AF-35C37EA46570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188DFC9-245F-1E40-95B1-B41B5E41FE01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1AB3C5-59B4-4A45-AAAE-EF82A37A30AF}"/>
              </a:ext>
            </a:extLst>
          </p:cNvPr>
          <p:cNvGrpSpPr/>
          <p:nvPr/>
        </p:nvGrpSpPr>
        <p:grpSpPr>
          <a:xfrm>
            <a:off x="2306690" y="2574151"/>
            <a:ext cx="276626" cy="651862"/>
            <a:chOff x="1736590" y="2720148"/>
            <a:chExt cx="276626" cy="65186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5214247-D29C-4D46-B583-A9DEDA40ABA0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08B443B-3E4E-684B-B8F0-830BAD51F773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DAE4425-316C-F345-8BC2-519C679C00FD}"/>
              </a:ext>
            </a:extLst>
          </p:cNvPr>
          <p:cNvGrpSpPr/>
          <p:nvPr/>
        </p:nvGrpSpPr>
        <p:grpSpPr>
          <a:xfrm>
            <a:off x="3013581" y="2540214"/>
            <a:ext cx="276626" cy="651862"/>
            <a:chOff x="1736590" y="2720148"/>
            <a:chExt cx="276626" cy="65186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DA8DC88-9C4E-664C-B22A-7B545AC8F0F8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D04B2FA-4C27-294B-BCAD-AF689E75FA04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BF3197D-BB19-B94F-973F-4DB0EBC4C35A}"/>
              </a:ext>
            </a:extLst>
          </p:cNvPr>
          <p:cNvGrpSpPr/>
          <p:nvPr/>
        </p:nvGrpSpPr>
        <p:grpSpPr>
          <a:xfrm>
            <a:off x="2756064" y="2754085"/>
            <a:ext cx="276626" cy="651862"/>
            <a:chOff x="1736590" y="2720148"/>
            <a:chExt cx="276626" cy="65186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66AF5B7-3BDC-0D48-88B0-27A4F099CBCF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6A167F8-C47A-D945-9097-25A80CF5F4CD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6B4774AB-02CB-A643-A8E5-F086A71AB267}"/>
              </a:ext>
            </a:extLst>
          </p:cNvPr>
          <p:cNvSpPr/>
          <p:nvPr/>
        </p:nvSpPr>
        <p:spPr>
          <a:xfrm>
            <a:off x="1736387" y="1890273"/>
            <a:ext cx="161365" cy="16136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214D7C2-59FE-1E4B-8C8E-9D69146F02EF}"/>
              </a:ext>
            </a:extLst>
          </p:cNvPr>
          <p:cNvSpPr/>
          <p:nvPr/>
        </p:nvSpPr>
        <p:spPr>
          <a:xfrm>
            <a:off x="2104143" y="1454284"/>
            <a:ext cx="161365" cy="16136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DD1DE0A-9504-884B-9B8A-971FE9CA2E50}"/>
              </a:ext>
            </a:extLst>
          </p:cNvPr>
          <p:cNvSpPr/>
          <p:nvPr/>
        </p:nvSpPr>
        <p:spPr>
          <a:xfrm>
            <a:off x="2374564" y="1631655"/>
            <a:ext cx="161365" cy="16136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5FB6537-558B-B04F-BD19-5E2891B084D3}"/>
              </a:ext>
            </a:extLst>
          </p:cNvPr>
          <p:cNvSpPr/>
          <p:nvPr/>
        </p:nvSpPr>
        <p:spPr>
          <a:xfrm>
            <a:off x="2784296" y="2283439"/>
            <a:ext cx="161365" cy="16136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5B13B58-402B-6C49-A2C9-B1396B52E189}"/>
              </a:ext>
            </a:extLst>
          </p:cNvPr>
          <p:cNvSpPr/>
          <p:nvPr/>
        </p:nvSpPr>
        <p:spPr>
          <a:xfrm>
            <a:off x="3032689" y="1970955"/>
            <a:ext cx="161365" cy="16136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0143967-641C-E84B-BF46-58CFDB499E5F}"/>
              </a:ext>
            </a:extLst>
          </p:cNvPr>
          <p:cNvSpPr/>
          <p:nvPr/>
        </p:nvSpPr>
        <p:spPr>
          <a:xfrm>
            <a:off x="3296809" y="1784133"/>
            <a:ext cx="161365" cy="16136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FBCE18-9E1F-C84C-8C50-44C7A502E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5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5"/>
    </mc:Choice>
    <mc:Fallback xmlns="">
      <p:transition spd="slow" advTm="2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C276E6B-00A0-7942-8C32-3E6F448D5742}"/>
              </a:ext>
            </a:extLst>
          </p:cNvPr>
          <p:cNvSpPr/>
          <p:nvPr/>
        </p:nvSpPr>
        <p:spPr>
          <a:xfrm>
            <a:off x="5298831" y="981216"/>
            <a:ext cx="5838092" cy="23509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8F07FFF-8E2E-244E-BA89-E658198EF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658" y="696845"/>
            <a:ext cx="2742442" cy="210782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2C7A0E3-1109-B64B-A8B9-8AB6D84ACD57}"/>
              </a:ext>
            </a:extLst>
          </p:cNvPr>
          <p:cNvGrpSpPr/>
          <p:nvPr/>
        </p:nvGrpSpPr>
        <p:grpSpPr>
          <a:xfrm>
            <a:off x="4762303" y="3923269"/>
            <a:ext cx="276626" cy="651862"/>
            <a:chOff x="1736590" y="2720148"/>
            <a:chExt cx="276626" cy="65186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CBF06C9-F7C3-5C44-9F76-3E977175C494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3DC2E86-ED0C-1C41-AE25-20760F2F0A51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F82CE76-6EF3-A44F-871A-7C529BC8E8B9}"/>
              </a:ext>
            </a:extLst>
          </p:cNvPr>
          <p:cNvSpPr txBox="1"/>
          <p:nvPr/>
        </p:nvSpPr>
        <p:spPr>
          <a:xfrm>
            <a:off x="3904735" y="60548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F1D41BE-5F97-CB4F-B28E-85E81FDC6AB0}"/>
              </a:ext>
            </a:extLst>
          </p:cNvPr>
          <p:cNvGrpSpPr/>
          <p:nvPr/>
        </p:nvGrpSpPr>
        <p:grpSpPr>
          <a:xfrm>
            <a:off x="2940625" y="3923269"/>
            <a:ext cx="276626" cy="651862"/>
            <a:chOff x="1736590" y="2720148"/>
            <a:chExt cx="276626" cy="65186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2DE1A3D-513E-FB46-AE52-C43CD21305BF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C5708C-65B3-3D45-AA1A-DA849DB7203F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26EE3B9-1923-984B-847D-8EEADCD139F0}"/>
              </a:ext>
            </a:extLst>
          </p:cNvPr>
          <p:cNvGrpSpPr/>
          <p:nvPr/>
        </p:nvGrpSpPr>
        <p:grpSpPr>
          <a:xfrm>
            <a:off x="3304961" y="3923269"/>
            <a:ext cx="276626" cy="651862"/>
            <a:chOff x="1736590" y="2720148"/>
            <a:chExt cx="276626" cy="65186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5E6EC17-869A-8E4F-82AF-35C37EA46570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188DFC9-245F-1E40-95B1-B41B5E41FE01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1AB3C5-59B4-4A45-AAAE-EF82A37A30AF}"/>
              </a:ext>
            </a:extLst>
          </p:cNvPr>
          <p:cNvGrpSpPr/>
          <p:nvPr/>
        </p:nvGrpSpPr>
        <p:grpSpPr>
          <a:xfrm>
            <a:off x="3669297" y="3923269"/>
            <a:ext cx="276626" cy="651862"/>
            <a:chOff x="1736590" y="2720148"/>
            <a:chExt cx="276626" cy="65186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5214247-D29C-4D46-B583-A9DEDA40ABA0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08B443B-3E4E-684B-B8F0-830BAD51F773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DAE4425-316C-F345-8BC2-519C679C00FD}"/>
              </a:ext>
            </a:extLst>
          </p:cNvPr>
          <p:cNvGrpSpPr/>
          <p:nvPr/>
        </p:nvGrpSpPr>
        <p:grpSpPr>
          <a:xfrm>
            <a:off x="4397969" y="3923269"/>
            <a:ext cx="276626" cy="651862"/>
            <a:chOff x="1736590" y="2720148"/>
            <a:chExt cx="276626" cy="65186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DA8DC88-9C4E-664C-B22A-7B545AC8F0F8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D04B2FA-4C27-294B-BCAD-AF689E75FA04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BF3197D-BB19-B94F-973F-4DB0EBC4C35A}"/>
              </a:ext>
            </a:extLst>
          </p:cNvPr>
          <p:cNvGrpSpPr/>
          <p:nvPr/>
        </p:nvGrpSpPr>
        <p:grpSpPr>
          <a:xfrm>
            <a:off x="4033633" y="3923269"/>
            <a:ext cx="276626" cy="651862"/>
            <a:chOff x="1736590" y="2720148"/>
            <a:chExt cx="276626" cy="65186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66AF5B7-3BDC-0D48-88B0-27A4F099CBCF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6A167F8-C47A-D945-9097-25A80CF5F4CD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6B4774AB-02CB-A643-A8E5-F086A71AB267}"/>
              </a:ext>
            </a:extLst>
          </p:cNvPr>
          <p:cNvSpPr/>
          <p:nvPr/>
        </p:nvSpPr>
        <p:spPr>
          <a:xfrm>
            <a:off x="7534005" y="4168518"/>
            <a:ext cx="161365" cy="16136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214D7C2-59FE-1E4B-8C8E-9D69146F02EF}"/>
              </a:ext>
            </a:extLst>
          </p:cNvPr>
          <p:cNvSpPr/>
          <p:nvPr/>
        </p:nvSpPr>
        <p:spPr>
          <a:xfrm>
            <a:off x="7846089" y="4168518"/>
            <a:ext cx="161365" cy="16136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DD1DE0A-9504-884B-9B8A-971FE9CA2E50}"/>
              </a:ext>
            </a:extLst>
          </p:cNvPr>
          <p:cNvSpPr/>
          <p:nvPr/>
        </p:nvSpPr>
        <p:spPr>
          <a:xfrm>
            <a:off x="8158173" y="4168518"/>
            <a:ext cx="161365" cy="16136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5FB6537-558B-B04F-BD19-5E2891B084D3}"/>
              </a:ext>
            </a:extLst>
          </p:cNvPr>
          <p:cNvSpPr/>
          <p:nvPr/>
        </p:nvSpPr>
        <p:spPr>
          <a:xfrm>
            <a:off x="8470257" y="4168518"/>
            <a:ext cx="161365" cy="16136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5B13B58-402B-6C49-A2C9-B1396B52E189}"/>
              </a:ext>
            </a:extLst>
          </p:cNvPr>
          <p:cNvSpPr/>
          <p:nvPr/>
        </p:nvSpPr>
        <p:spPr>
          <a:xfrm>
            <a:off x="8782341" y="4168518"/>
            <a:ext cx="161365" cy="16136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0143967-641C-E84B-BF46-58CFDB499E5F}"/>
              </a:ext>
            </a:extLst>
          </p:cNvPr>
          <p:cNvSpPr/>
          <p:nvPr/>
        </p:nvSpPr>
        <p:spPr>
          <a:xfrm>
            <a:off x="9094427" y="4168518"/>
            <a:ext cx="161365" cy="16136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9EBC6A-925F-7742-95A7-E68973F043C0}"/>
              </a:ext>
            </a:extLst>
          </p:cNvPr>
          <p:cNvGrpSpPr/>
          <p:nvPr/>
        </p:nvGrpSpPr>
        <p:grpSpPr>
          <a:xfrm>
            <a:off x="5209563" y="3083214"/>
            <a:ext cx="2102465" cy="2268733"/>
            <a:chOff x="5209563" y="3083214"/>
            <a:chExt cx="2102465" cy="2268733"/>
          </a:xfrm>
        </p:grpSpPr>
        <p:sp>
          <p:nvSpPr>
            <p:cNvPr id="7" name="Trapezium 6">
              <a:extLst>
                <a:ext uri="{FF2B5EF4-FFF2-40B4-BE49-F238E27FC236}">
                  <a16:creationId xmlns:a16="http://schemas.microsoft.com/office/drawing/2014/main" id="{02C3B6ED-6923-A94D-8DF0-E2CE47413670}"/>
                </a:ext>
              </a:extLst>
            </p:cNvPr>
            <p:cNvSpPr/>
            <p:nvPr/>
          </p:nvSpPr>
          <p:spPr>
            <a:xfrm rot="5400000">
              <a:off x="5133301" y="3899891"/>
              <a:ext cx="2268733" cy="635379"/>
            </a:xfrm>
            <a:prstGeom prst="trapezoid">
              <a:avLst>
                <a:gd name="adj" fmla="val 5008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7E7DA4-2A79-AE4D-9A8B-8F59F0152DC9}"/>
                </a:ext>
              </a:extLst>
            </p:cNvPr>
            <p:cNvGrpSpPr/>
            <p:nvPr/>
          </p:nvGrpSpPr>
          <p:grpSpPr>
            <a:xfrm>
              <a:off x="6020123" y="3332192"/>
              <a:ext cx="422622" cy="422622"/>
              <a:chOff x="7806978" y="437990"/>
              <a:chExt cx="422622" cy="422622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D4C3096-07DD-7B45-8C9A-C7DFBB92B855}"/>
                  </a:ext>
                </a:extLst>
              </p:cNvPr>
              <p:cNvSpPr/>
              <p:nvPr/>
            </p:nvSpPr>
            <p:spPr>
              <a:xfrm>
                <a:off x="7806978" y="437990"/>
                <a:ext cx="422622" cy="42262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Freeform 2">
                <a:extLst>
                  <a:ext uri="{FF2B5EF4-FFF2-40B4-BE49-F238E27FC236}">
                    <a16:creationId xmlns:a16="http://schemas.microsoft.com/office/drawing/2014/main" id="{828E20FE-D303-0646-A1E7-297EB3F22D76}"/>
                  </a:ext>
                </a:extLst>
              </p:cNvPr>
              <p:cNvSpPr/>
              <p:nvPr/>
            </p:nvSpPr>
            <p:spPr>
              <a:xfrm>
                <a:off x="7899187" y="583975"/>
                <a:ext cx="215152" cy="115975"/>
              </a:xfrm>
              <a:custGeom>
                <a:avLst/>
                <a:gdLst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73 h 115273"/>
                  <a:gd name="connsiteX1" fmla="*/ 215152 w 215152"/>
                  <a:gd name="connsiteY1" fmla="*/ 13 h 115273"/>
                  <a:gd name="connsiteX0" fmla="*/ 0 w 215152"/>
                  <a:gd name="connsiteY0" fmla="*/ 115271 h 115975"/>
                  <a:gd name="connsiteX1" fmla="*/ 215152 w 215152"/>
                  <a:gd name="connsiteY1" fmla="*/ 11 h 115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152" h="115975">
                    <a:moveTo>
                      <a:pt x="0" y="115271"/>
                    </a:moveTo>
                    <a:cubicBezTo>
                      <a:pt x="195957" y="126548"/>
                      <a:pt x="44044" y="-1326"/>
                      <a:pt x="215152" y="11"/>
                    </a:cubicBezTo>
                  </a:path>
                </a:pathLst>
              </a:cu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0D3C4CC-CCCD-F447-9E3D-FA8FD4A762EF}"/>
                </a:ext>
              </a:extLst>
            </p:cNvPr>
            <p:cNvGrpSpPr/>
            <p:nvPr/>
          </p:nvGrpSpPr>
          <p:grpSpPr>
            <a:xfrm>
              <a:off x="6036901" y="3989177"/>
              <a:ext cx="422622" cy="422622"/>
              <a:chOff x="7823756" y="1094975"/>
              <a:chExt cx="422622" cy="422622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92FF3BF-929A-3B4B-B8C0-7159DDD4F603}"/>
                  </a:ext>
                </a:extLst>
              </p:cNvPr>
              <p:cNvSpPr/>
              <p:nvPr/>
            </p:nvSpPr>
            <p:spPr>
              <a:xfrm>
                <a:off x="7823756" y="1094975"/>
                <a:ext cx="422622" cy="42262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F22463CA-3661-6D4C-94FA-CDFEF8A96417}"/>
                  </a:ext>
                </a:extLst>
              </p:cNvPr>
              <p:cNvSpPr/>
              <p:nvPr/>
            </p:nvSpPr>
            <p:spPr>
              <a:xfrm>
                <a:off x="7915965" y="1240960"/>
                <a:ext cx="215152" cy="115975"/>
              </a:xfrm>
              <a:custGeom>
                <a:avLst/>
                <a:gdLst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73 h 115273"/>
                  <a:gd name="connsiteX1" fmla="*/ 215152 w 215152"/>
                  <a:gd name="connsiteY1" fmla="*/ 13 h 115273"/>
                  <a:gd name="connsiteX0" fmla="*/ 0 w 215152"/>
                  <a:gd name="connsiteY0" fmla="*/ 115271 h 115975"/>
                  <a:gd name="connsiteX1" fmla="*/ 215152 w 215152"/>
                  <a:gd name="connsiteY1" fmla="*/ 11 h 115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152" h="115975">
                    <a:moveTo>
                      <a:pt x="0" y="115271"/>
                    </a:moveTo>
                    <a:cubicBezTo>
                      <a:pt x="195957" y="126548"/>
                      <a:pt x="44044" y="-1326"/>
                      <a:pt x="215152" y="11"/>
                    </a:cubicBezTo>
                  </a:path>
                </a:pathLst>
              </a:cu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F75B0A3-6CF2-6343-8D01-41CA0DE628CE}"/>
                </a:ext>
              </a:extLst>
            </p:cNvPr>
            <p:cNvGrpSpPr/>
            <p:nvPr/>
          </p:nvGrpSpPr>
          <p:grpSpPr>
            <a:xfrm>
              <a:off x="6053679" y="4688107"/>
              <a:ext cx="422622" cy="422622"/>
              <a:chOff x="7840534" y="1793905"/>
              <a:chExt cx="422622" cy="422622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0B9C568E-95E4-5145-9E0C-834CA668937C}"/>
                  </a:ext>
                </a:extLst>
              </p:cNvPr>
              <p:cNvSpPr/>
              <p:nvPr/>
            </p:nvSpPr>
            <p:spPr>
              <a:xfrm>
                <a:off x="7840534" y="1793905"/>
                <a:ext cx="422622" cy="42262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55CE5618-D62D-8C41-B96E-1EA80B585F04}"/>
                  </a:ext>
                </a:extLst>
              </p:cNvPr>
              <p:cNvSpPr/>
              <p:nvPr/>
            </p:nvSpPr>
            <p:spPr>
              <a:xfrm>
                <a:off x="7932743" y="1939890"/>
                <a:ext cx="215152" cy="115975"/>
              </a:xfrm>
              <a:custGeom>
                <a:avLst/>
                <a:gdLst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73 h 115273"/>
                  <a:gd name="connsiteX1" fmla="*/ 215152 w 215152"/>
                  <a:gd name="connsiteY1" fmla="*/ 13 h 115273"/>
                  <a:gd name="connsiteX0" fmla="*/ 0 w 215152"/>
                  <a:gd name="connsiteY0" fmla="*/ 115271 h 115975"/>
                  <a:gd name="connsiteX1" fmla="*/ 215152 w 215152"/>
                  <a:gd name="connsiteY1" fmla="*/ 11 h 115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152" h="115975">
                    <a:moveTo>
                      <a:pt x="0" y="115271"/>
                    </a:moveTo>
                    <a:cubicBezTo>
                      <a:pt x="195957" y="126548"/>
                      <a:pt x="44044" y="-1326"/>
                      <a:pt x="215152" y="11"/>
                    </a:cubicBezTo>
                  </a:path>
                </a:pathLst>
              </a:cu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E80F9B-0037-E746-AD79-C8FEB4B9AF74}"/>
                </a:ext>
              </a:extLst>
            </p:cNvPr>
            <p:cNvCxnSpPr>
              <a:cxnSpLocks/>
            </p:cNvCxnSpPr>
            <p:nvPr/>
          </p:nvCxnSpPr>
          <p:spPr>
            <a:xfrm>
              <a:off x="5209563" y="4068661"/>
              <a:ext cx="7266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1592ADA-046F-D641-B230-9570F3BDD6E7}"/>
                </a:ext>
              </a:extLst>
            </p:cNvPr>
            <p:cNvCxnSpPr>
              <a:cxnSpLocks/>
            </p:cNvCxnSpPr>
            <p:nvPr/>
          </p:nvCxnSpPr>
          <p:spPr>
            <a:xfrm>
              <a:off x="5209563" y="4472731"/>
              <a:ext cx="7266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94EED55-340B-A742-8DD2-F21C2D9E9F0F}"/>
                </a:ext>
              </a:extLst>
            </p:cNvPr>
            <p:cNvCxnSpPr>
              <a:cxnSpLocks/>
            </p:cNvCxnSpPr>
            <p:nvPr/>
          </p:nvCxnSpPr>
          <p:spPr>
            <a:xfrm>
              <a:off x="6585357" y="4253934"/>
              <a:ext cx="7266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Right Arrow 60">
            <a:extLst>
              <a:ext uri="{FF2B5EF4-FFF2-40B4-BE49-F238E27FC236}">
                <a16:creationId xmlns:a16="http://schemas.microsoft.com/office/drawing/2014/main" id="{D2269527-F7E1-F241-853C-604E173AF2A0}"/>
              </a:ext>
            </a:extLst>
          </p:cNvPr>
          <p:cNvSpPr/>
          <p:nvPr/>
        </p:nvSpPr>
        <p:spPr>
          <a:xfrm>
            <a:off x="5702927" y="3851232"/>
            <a:ext cx="1040235" cy="4571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34FBAB24-1BBA-DA4E-A822-BEE48E9E13F7}"/>
              </a:ext>
            </a:extLst>
          </p:cNvPr>
          <p:cNvSpPr/>
          <p:nvPr/>
        </p:nvSpPr>
        <p:spPr>
          <a:xfrm flipH="1">
            <a:off x="5677760" y="4581074"/>
            <a:ext cx="1040235" cy="4571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DEEF857-F197-B54B-A544-178A2A61C99D}"/>
              </a:ext>
            </a:extLst>
          </p:cNvPr>
          <p:cNvGrpSpPr/>
          <p:nvPr/>
        </p:nvGrpSpPr>
        <p:grpSpPr>
          <a:xfrm>
            <a:off x="5475275" y="1390014"/>
            <a:ext cx="5365796" cy="1639029"/>
            <a:chOff x="506337" y="1861905"/>
            <a:chExt cx="10992203" cy="3357662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703250B-7CF0-DD47-81ED-D72AF6E6418C}"/>
                </a:ext>
              </a:extLst>
            </p:cNvPr>
            <p:cNvSpPr/>
            <p:nvPr/>
          </p:nvSpPr>
          <p:spPr>
            <a:xfrm>
              <a:off x="7669211" y="3630676"/>
              <a:ext cx="711854" cy="685495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B10D4AE-96C1-2640-BC04-84B443213B49}"/>
                </a:ext>
              </a:extLst>
            </p:cNvPr>
            <p:cNvSpPr/>
            <p:nvPr/>
          </p:nvSpPr>
          <p:spPr>
            <a:xfrm>
              <a:off x="7669211" y="1861905"/>
              <a:ext cx="711854" cy="71463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9479B96-78D0-5D4D-9386-87149F6DF881}"/>
                </a:ext>
              </a:extLst>
            </p:cNvPr>
            <p:cNvSpPr/>
            <p:nvPr/>
          </p:nvSpPr>
          <p:spPr>
            <a:xfrm>
              <a:off x="7669211" y="4500492"/>
              <a:ext cx="711854" cy="685495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3B37398-9BF6-814F-84CE-94B04CC16FB6}"/>
                </a:ext>
              </a:extLst>
            </p:cNvPr>
            <p:cNvSpPr/>
            <p:nvPr/>
          </p:nvSpPr>
          <p:spPr>
            <a:xfrm>
              <a:off x="4538670" y="1934321"/>
              <a:ext cx="647141" cy="71907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DCD3CBC-0CAC-BB43-9D84-70A0AD532137}"/>
                </a:ext>
              </a:extLst>
            </p:cNvPr>
            <p:cNvSpPr/>
            <p:nvPr/>
          </p:nvSpPr>
          <p:spPr>
            <a:xfrm>
              <a:off x="4538670" y="2790912"/>
              <a:ext cx="647141" cy="71907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4DB5017-58CC-F741-A441-08E7F92239C8}"/>
                </a:ext>
              </a:extLst>
            </p:cNvPr>
            <p:cNvSpPr/>
            <p:nvPr/>
          </p:nvSpPr>
          <p:spPr>
            <a:xfrm>
              <a:off x="4551409" y="4500492"/>
              <a:ext cx="647141" cy="71907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1B2D680-5146-AD46-AF92-EA95AED20D01}"/>
                </a:ext>
              </a:extLst>
            </p:cNvPr>
            <p:cNvSpPr/>
            <p:nvPr/>
          </p:nvSpPr>
          <p:spPr>
            <a:xfrm>
              <a:off x="4538670" y="3647503"/>
              <a:ext cx="647141" cy="71907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D6E6ECE-FE79-8548-A6C4-A61647F99D9C}"/>
                </a:ext>
              </a:extLst>
            </p:cNvPr>
            <p:cNvSpPr/>
            <p:nvPr/>
          </p:nvSpPr>
          <p:spPr>
            <a:xfrm>
              <a:off x="7669211" y="2760860"/>
              <a:ext cx="711854" cy="685495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5B3CE6A-F101-2047-9530-744D1D7E8247}"/>
                    </a:ext>
                  </a:extLst>
                </p:cNvPr>
                <p:cNvSpPr txBox="1"/>
                <p:nvPr/>
              </p:nvSpPr>
              <p:spPr>
                <a:xfrm>
                  <a:off x="3805457" y="2104146"/>
                  <a:ext cx="193194" cy="56745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5B3CE6A-F101-2047-9530-744D1D7E82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5457" y="2104146"/>
                  <a:ext cx="193194" cy="567451"/>
                </a:xfrm>
                <a:prstGeom prst="rect">
                  <a:avLst/>
                </a:prstGeom>
                <a:blipFill>
                  <a:blip r:embed="rId5"/>
                  <a:stretch>
                    <a:fillRect l="-50000" r="-8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6340D567-730A-9E41-BE47-D3ADBADE8C68}"/>
                    </a:ext>
                  </a:extLst>
                </p:cNvPr>
                <p:cNvSpPr txBox="1"/>
                <p:nvPr/>
              </p:nvSpPr>
              <p:spPr>
                <a:xfrm>
                  <a:off x="5435776" y="2016642"/>
                  <a:ext cx="165109" cy="56745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6340D567-730A-9E41-BE47-D3ADBADE8C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5776" y="2016642"/>
                  <a:ext cx="165109" cy="567451"/>
                </a:xfrm>
                <a:prstGeom prst="rect">
                  <a:avLst/>
                </a:prstGeom>
                <a:blipFill>
                  <a:blip r:embed="rId6"/>
                  <a:stretch>
                    <a:fillRect l="-71429" r="-1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6ACBC75E-2F5F-E34F-8260-889BBAD38E93}"/>
                    </a:ext>
                  </a:extLst>
                </p:cNvPr>
                <p:cNvSpPr txBox="1"/>
                <p:nvPr/>
              </p:nvSpPr>
              <p:spPr>
                <a:xfrm>
                  <a:off x="4174083" y="2053319"/>
                  <a:ext cx="149081" cy="56745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(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6ACBC75E-2F5F-E34F-8260-889BBAD38E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4083" y="2053319"/>
                  <a:ext cx="149081" cy="567451"/>
                </a:xfrm>
                <a:prstGeom prst="rect">
                  <a:avLst/>
                </a:prstGeom>
                <a:blipFill>
                  <a:blip r:embed="rId7"/>
                  <a:stretch>
                    <a:fillRect l="-114286" r="-142857" b="-304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3BE5C90D-A1B2-984C-B789-BE6AEA19920D}"/>
                    </a:ext>
                  </a:extLst>
                </p:cNvPr>
                <p:cNvSpPr txBox="1"/>
                <p:nvPr/>
              </p:nvSpPr>
              <p:spPr>
                <a:xfrm>
                  <a:off x="8749836" y="1996355"/>
                  <a:ext cx="149081" cy="56745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3BE5C90D-A1B2-984C-B789-BE6AEA1992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9836" y="1996355"/>
                  <a:ext cx="149081" cy="567451"/>
                </a:xfrm>
                <a:prstGeom prst="rect">
                  <a:avLst/>
                </a:prstGeom>
                <a:blipFill>
                  <a:blip r:embed="rId8"/>
                  <a:stretch>
                    <a:fillRect l="-114286" r="-142857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ABEE800-25A5-A94C-973B-55B7B68746E7}"/>
                    </a:ext>
                  </a:extLst>
                </p:cNvPr>
                <p:cNvSpPr txBox="1"/>
                <p:nvPr/>
              </p:nvSpPr>
              <p:spPr>
                <a:xfrm>
                  <a:off x="6399498" y="2016642"/>
                  <a:ext cx="165109" cy="56745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ABEE800-25A5-A94C-973B-55B7B68746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9498" y="2016642"/>
                  <a:ext cx="165109" cy="567451"/>
                </a:xfrm>
                <a:prstGeom prst="rect">
                  <a:avLst/>
                </a:prstGeom>
                <a:blipFill>
                  <a:blip r:embed="rId9"/>
                  <a:stretch>
                    <a:fillRect l="-85714" r="-171429"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6B906F0-6A0C-694E-8F40-EBCB3BF170EE}"/>
                </a:ext>
              </a:extLst>
            </p:cNvPr>
            <p:cNvGrpSpPr/>
            <p:nvPr/>
          </p:nvGrpSpPr>
          <p:grpSpPr>
            <a:xfrm>
              <a:off x="506337" y="1992063"/>
              <a:ext cx="638076" cy="692655"/>
              <a:chOff x="2992316" y="526135"/>
              <a:chExt cx="638076" cy="692655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A88CC035-37AC-2743-B1DF-395A344FF752}"/>
                  </a:ext>
                </a:extLst>
              </p:cNvPr>
              <p:cNvSpPr/>
              <p:nvPr/>
            </p:nvSpPr>
            <p:spPr>
              <a:xfrm>
                <a:off x="2992316" y="526135"/>
                <a:ext cx="638076" cy="69265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Diamond 85">
                <a:extLst>
                  <a:ext uri="{FF2B5EF4-FFF2-40B4-BE49-F238E27FC236}">
                    <a16:creationId xmlns:a16="http://schemas.microsoft.com/office/drawing/2014/main" id="{0FED152F-4783-944D-A6C8-6220240FC11B}"/>
                  </a:ext>
                </a:extLst>
              </p:cNvPr>
              <p:cNvSpPr/>
              <p:nvPr/>
            </p:nvSpPr>
            <p:spPr>
              <a:xfrm>
                <a:off x="3158836" y="737534"/>
                <a:ext cx="305036" cy="269856"/>
              </a:xfrm>
              <a:prstGeom prst="diamond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24D4495-D735-964B-BB1E-D2C294E8E470}"/>
                </a:ext>
              </a:extLst>
            </p:cNvPr>
            <p:cNvGrpSpPr/>
            <p:nvPr/>
          </p:nvGrpSpPr>
          <p:grpSpPr>
            <a:xfrm>
              <a:off x="1274868" y="1982270"/>
              <a:ext cx="638076" cy="692655"/>
              <a:chOff x="2995083" y="2173249"/>
              <a:chExt cx="638076" cy="692655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6D73FF9-6EC0-2142-873D-3FAAC2DA1C47}"/>
                  </a:ext>
                </a:extLst>
              </p:cNvPr>
              <p:cNvSpPr/>
              <p:nvPr/>
            </p:nvSpPr>
            <p:spPr>
              <a:xfrm>
                <a:off x="2995083" y="2173249"/>
                <a:ext cx="638076" cy="69265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Diamond 83">
                <a:extLst>
                  <a:ext uri="{FF2B5EF4-FFF2-40B4-BE49-F238E27FC236}">
                    <a16:creationId xmlns:a16="http://schemas.microsoft.com/office/drawing/2014/main" id="{E607D602-B355-FA4E-9376-8923A0E8E7D0}"/>
                  </a:ext>
                </a:extLst>
              </p:cNvPr>
              <p:cNvSpPr/>
              <p:nvPr/>
            </p:nvSpPr>
            <p:spPr>
              <a:xfrm>
                <a:off x="3007412" y="2248240"/>
                <a:ext cx="613418" cy="542672"/>
              </a:xfrm>
              <a:prstGeom prst="diamond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EF65AE65-A7B7-7C45-9510-B35D9C6C1670}"/>
                </a:ext>
              </a:extLst>
            </p:cNvPr>
            <p:cNvGrpSpPr/>
            <p:nvPr/>
          </p:nvGrpSpPr>
          <p:grpSpPr>
            <a:xfrm>
              <a:off x="2030710" y="1982271"/>
              <a:ext cx="638076" cy="692655"/>
              <a:chOff x="3015748" y="3955524"/>
              <a:chExt cx="638076" cy="692655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2455A77-B04D-BB42-AA32-264F5FE871E7}"/>
                  </a:ext>
                </a:extLst>
              </p:cNvPr>
              <p:cNvSpPr/>
              <p:nvPr/>
            </p:nvSpPr>
            <p:spPr>
              <a:xfrm>
                <a:off x="3015748" y="3955524"/>
                <a:ext cx="638076" cy="69265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Diamond 81">
                <a:extLst>
                  <a:ext uri="{FF2B5EF4-FFF2-40B4-BE49-F238E27FC236}">
                    <a16:creationId xmlns:a16="http://schemas.microsoft.com/office/drawing/2014/main" id="{C8C0E705-6958-204A-90BB-2258B44B893E}"/>
                  </a:ext>
                </a:extLst>
              </p:cNvPr>
              <p:cNvSpPr/>
              <p:nvPr/>
            </p:nvSpPr>
            <p:spPr>
              <a:xfrm>
                <a:off x="3135958" y="4103210"/>
                <a:ext cx="397656" cy="397282"/>
              </a:xfrm>
              <a:prstGeom prst="diamond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90265DEF-A2D5-0649-A2DC-B4B4331D2592}"/>
                </a:ext>
              </a:extLst>
            </p:cNvPr>
            <p:cNvGrpSpPr/>
            <p:nvPr/>
          </p:nvGrpSpPr>
          <p:grpSpPr>
            <a:xfrm>
              <a:off x="2804456" y="1980859"/>
              <a:ext cx="638076" cy="692655"/>
              <a:chOff x="3032124" y="5639210"/>
              <a:chExt cx="638076" cy="692655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EBAB2274-C181-3C40-80C2-572310957704}"/>
                  </a:ext>
                </a:extLst>
              </p:cNvPr>
              <p:cNvSpPr/>
              <p:nvPr/>
            </p:nvSpPr>
            <p:spPr>
              <a:xfrm>
                <a:off x="3032124" y="5639210"/>
                <a:ext cx="638076" cy="69265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Diamond 79">
                <a:extLst>
                  <a:ext uri="{FF2B5EF4-FFF2-40B4-BE49-F238E27FC236}">
                    <a16:creationId xmlns:a16="http://schemas.microsoft.com/office/drawing/2014/main" id="{993EBD1C-5365-0F4E-A2E4-B92D1EAE3FB2}"/>
                  </a:ext>
                </a:extLst>
              </p:cNvPr>
              <p:cNvSpPr/>
              <p:nvPr/>
            </p:nvSpPr>
            <p:spPr>
              <a:xfrm>
                <a:off x="3238452" y="5885826"/>
                <a:ext cx="225420" cy="199422"/>
              </a:xfrm>
              <a:prstGeom prst="diamond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47A1D3E6-8F54-D446-A1E8-962867E0973A}"/>
                    </a:ext>
                  </a:extLst>
                </p:cNvPr>
                <p:cNvSpPr txBox="1"/>
                <p:nvPr/>
              </p:nvSpPr>
              <p:spPr>
                <a:xfrm>
                  <a:off x="3531393" y="2081071"/>
                  <a:ext cx="165109" cy="56745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47A1D3E6-8F54-D446-A1E8-962867E097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1393" y="2081071"/>
                  <a:ext cx="165109" cy="56745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7413178E-9AE2-A340-BC0F-C3DC12ED939E}"/>
                    </a:ext>
                  </a:extLst>
                </p:cNvPr>
                <p:cNvSpPr txBox="1"/>
                <p:nvPr/>
              </p:nvSpPr>
              <p:spPr>
                <a:xfrm>
                  <a:off x="9858870" y="1977985"/>
                  <a:ext cx="165109" cy="56745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   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7413178E-9AE2-A340-BC0F-C3DC12ED93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58870" y="1977985"/>
                  <a:ext cx="165109" cy="567451"/>
                </a:xfrm>
                <a:prstGeom prst="rect">
                  <a:avLst/>
                </a:prstGeom>
                <a:blipFill>
                  <a:blip r:embed="rId11"/>
                  <a:stretch>
                    <a:fillRect l="-85714" t="-4348" r="-457143" b="-347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riangle 77">
              <a:extLst>
                <a:ext uri="{FF2B5EF4-FFF2-40B4-BE49-F238E27FC236}">
                  <a16:creationId xmlns:a16="http://schemas.microsoft.com/office/drawing/2014/main" id="{984B2F94-A4AB-4642-9369-D47845C640DC}"/>
                </a:ext>
              </a:extLst>
            </p:cNvPr>
            <p:cNvSpPr/>
            <p:nvPr/>
          </p:nvSpPr>
          <p:spPr>
            <a:xfrm>
              <a:off x="10948350" y="1899249"/>
              <a:ext cx="550190" cy="608425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8F66FA5-C59F-D94C-A8E4-1B5146947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54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496">
        <p159:morph option="byObject"/>
      </p:transition>
    </mc:Choice>
    <mc:Fallback xmlns="">
      <p:transition spd="slow" advTm="54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2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402907-44CE-6A41-AD47-CFC9A1C58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454" y="696845"/>
            <a:ext cx="2774230" cy="204114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BF3197D-BB19-B94F-973F-4DB0EBC4C35A}"/>
              </a:ext>
            </a:extLst>
          </p:cNvPr>
          <p:cNvGrpSpPr/>
          <p:nvPr/>
        </p:nvGrpSpPr>
        <p:grpSpPr>
          <a:xfrm>
            <a:off x="8631854" y="2266060"/>
            <a:ext cx="276626" cy="651862"/>
            <a:chOff x="1736590" y="2720148"/>
            <a:chExt cx="276626" cy="65186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66AF5B7-3BDC-0D48-88B0-27A4F099CBCF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6A167F8-C47A-D945-9097-25A80CF5F4CD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8F07FFF-8E2E-244E-BA89-E658198EF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658" y="696845"/>
            <a:ext cx="2742442" cy="210782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2C7A0E3-1109-B64B-A8B9-8AB6D84ACD57}"/>
              </a:ext>
            </a:extLst>
          </p:cNvPr>
          <p:cNvGrpSpPr/>
          <p:nvPr/>
        </p:nvGrpSpPr>
        <p:grpSpPr>
          <a:xfrm>
            <a:off x="8901780" y="2429026"/>
            <a:ext cx="276626" cy="651862"/>
            <a:chOff x="1736590" y="2720148"/>
            <a:chExt cx="276626" cy="65186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CBF06C9-F7C3-5C44-9F76-3E977175C494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3DC2E86-ED0C-1C41-AE25-20760F2F0A51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F82CE76-6EF3-A44F-871A-7C529BC8E8B9}"/>
              </a:ext>
            </a:extLst>
          </p:cNvPr>
          <p:cNvSpPr txBox="1"/>
          <p:nvPr/>
        </p:nvSpPr>
        <p:spPr>
          <a:xfrm>
            <a:off x="3904735" y="6054811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F1D41BE-5F97-CB4F-B28E-85E81FDC6AB0}"/>
              </a:ext>
            </a:extLst>
          </p:cNvPr>
          <p:cNvGrpSpPr/>
          <p:nvPr/>
        </p:nvGrpSpPr>
        <p:grpSpPr>
          <a:xfrm>
            <a:off x="8385461" y="2412057"/>
            <a:ext cx="276626" cy="651862"/>
            <a:chOff x="1736590" y="2720148"/>
            <a:chExt cx="276626" cy="65186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2DE1A3D-513E-FB46-AE52-C43CD21305BF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C5708C-65B3-3D45-AA1A-DA849DB7203F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26EE3B9-1923-984B-847D-8EEADCD139F0}"/>
              </a:ext>
            </a:extLst>
          </p:cNvPr>
          <p:cNvGrpSpPr/>
          <p:nvPr/>
        </p:nvGrpSpPr>
        <p:grpSpPr>
          <a:xfrm>
            <a:off x="8763468" y="2558054"/>
            <a:ext cx="276626" cy="651862"/>
            <a:chOff x="1736590" y="2720148"/>
            <a:chExt cx="276626" cy="65186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5E6EC17-869A-8E4F-82AF-35C37EA46570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188DFC9-245F-1E40-95B1-B41B5E41FE01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1AB3C5-59B4-4A45-AAAE-EF82A37A30AF}"/>
              </a:ext>
            </a:extLst>
          </p:cNvPr>
          <p:cNvGrpSpPr/>
          <p:nvPr/>
        </p:nvGrpSpPr>
        <p:grpSpPr>
          <a:xfrm>
            <a:off x="9256255" y="2266060"/>
            <a:ext cx="276626" cy="651862"/>
            <a:chOff x="1736590" y="2720148"/>
            <a:chExt cx="276626" cy="65186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5214247-D29C-4D46-B583-A9DEDA40ABA0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08B443B-3E4E-684B-B8F0-830BAD51F773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DAE4425-316C-F345-8BC2-519C679C00FD}"/>
              </a:ext>
            </a:extLst>
          </p:cNvPr>
          <p:cNvGrpSpPr/>
          <p:nvPr/>
        </p:nvGrpSpPr>
        <p:grpSpPr>
          <a:xfrm>
            <a:off x="10066376" y="2456752"/>
            <a:ext cx="276626" cy="651862"/>
            <a:chOff x="1736590" y="2720148"/>
            <a:chExt cx="276626" cy="65186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DA8DC88-9C4E-664C-B22A-7B545AC8F0F8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D04B2FA-4C27-294B-BCAD-AF689E75FA04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9EBC6A-925F-7742-95A7-E68973F043C0}"/>
              </a:ext>
            </a:extLst>
          </p:cNvPr>
          <p:cNvGrpSpPr/>
          <p:nvPr/>
        </p:nvGrpSpPr>
        <p:grpSpPr>
          <a:xfrm>
            <a:off x="5209563" y="3083214"/>
            <a:ext cx="2102465" cy="2268733"/>
            <a:chOff x="5209563" y="3083214"/>
            <a:chExt cx="2102465" cy="2268733"/>
          </a:xfrm>
        </p:grpSpPr>
        <p:sp>
          <p:nvSpPr>
            <p:cNvPr id="7" name="Trapezium 6">
              <a:extLst>
                <a:ext uri="{FF2B5EF4-FFF2-40B4-BE49-F238E27FC236}">
                  <a16:creationId xmlns:a16="http://schemas.microsoft.com/office/drawing/2014/main" id="{02C3B6ED-6923-A94D-8DF0-E2CE47413670}"/>
                </a:ext>
              </a:extLst>
            </p:cNvPr>
            <p:cNvSpPr/>
            <p:nvPr/>
          </p:nvSpPr>
          <p:spPr>
            <a:xfrm rot="5400000">
              <a:off x="5133301" y="3899891"/>
              <a:ext cx="2268733" cy="635379"/>
            </a:xfrm>
            <a:prstGeom prst="trapezoid">
              <a:avLst>
                <a:gd name="adj" fmla="val 5008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7E7DA4-2A79-AE4D-9A8B-8F59F0152DC9}"/>
                </a:ext>
              </a:extLst>
            </p:cNvPr>
            <p:cNvGrpSpPr/>
            <p:nvPr/>
          </p:nvGrpSpPr>
          <p:grpSpPr>
            <a:xfrm>
              <a:off x="6020123" y="3332192"/>
              <a:ext cx="422622" cy="422622"/>
              <a:chOff x="7806978" y="437990"/>
              <a:chExt cx="422622" cy="422622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D4C3096-07DD-7B45-8C9A-C7DFBB92B855}"/>
                  </a:ext>
                </a:extLst>
              </p:cNvPr>
              <p:cNvSpPr/>
              <p:nvPr/>
            </p:nvSpPr>
            <p:spPr>
              <a:xfrm>
                <a:off x="7806978" y="437990"/>
                <a:ext cx="422622" cy="42262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Freeform 2">
                <a:extLst>
                  <a:ext uri="{FF2B5EF4-FFF2-40B4-BE49-F238E27FC236}">
                    <a16:creationId xmlns:a16="http://schemas.microsoft.com/office/drawing/2014/main" id="{828E20FE-D303-0646-A1E7-297EB3F22D76}"/>
                  </a:ext>
                </a:extLst>
              </p:cNvPr>
              <p:cNvSpPr/>
              <p:nvPr/>
            </p:nvSpPr>
            <p:spPr>
              <a:xfrm>
                <a:off x="7899187" y="583975"/>
                <a:ext cx="215152" cy="115975"/>
              </a:xfrm>
              <a:custGeom>
                <a:avLst/>
                <a:gdLst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73 h 115273"/>
                  <a:gd name="connsiteX1" fmla="*/ 215152 w 215152"/>
                  <a:gd name="connsiteY1" fmla="*/ 13 h 115273"/>
                  <a:gd name="connsiteX0" fmla="*/ 0 w 215152"/>
                  <a:gd name="connsiteY0" fmla="*/ 115271 h 115975"/>
                  <a:gd name="connsiteX1" fmla="*/ 215152 w 215152"/>
                  <a:gd name="connsiteY1" fmla="*/ 11 h 115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152" h="115975">
                    <a:moveTo>
                      <a:pt x="0" y="115271"/>
                    </a:moveTo>
                    <a:cubicBezTo>
                      <a:pt x="195957" y="126548"/>
                      <a:pt x="44044" y="-1326"/>
                      <a:pt x="215152" y="11"/>
                    </a:cubicBezTo>
                  </a:path>
                </a:pathLst>
              </a:cu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0D3C4CC-CCCD-F447-9E3D-FA8FD4A762EF}"/>
                </a:ext>
              </a:extLst>
            </p:cNvPr>
            <p:cNvGrpSpPr/>
            <p:nvPr/>
          </p:nvGrpSpPr>
          <p:grpSpPr>
            <a:xfrm>
              <a:off x="6036901" y="3989177"/>
              <a:ext cx="422622" cy="422622"/>
              <a:chOff x="7823756" y="1094975"/>
              <a:chExt cx="422622" cy="422622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92FF3BF-929A-3B4B-B8C0-7159DDD4F603}"/>
                  </a:ext>
                </a:extLst>
              </p:cNvPr>
              <p:cNvSpPr/>
              <p:nvPr/>
            </p:nvSpPr>
            <p:spPr>
              <a:xfrm>
                <a:off x="7823756" y="1094975"/>
                <a:ext cx="422622" cy="42262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F22463CA-3661-6D4C-94FA-CDFEF8A96417}"/>
                  </a:ext>
                </a:extLst>
              </p:cNvPr>
              <p:cNvSpPr/>
              <p:nvPr/>
            </p:nvSpPr>
            <p:spPr>
              <a:xfrm>
                <a:off x="7915965" y="1240960"/>
                <a:ext cx="215152" cy="115975"/>
              </a:xfrm>
              <a:custGeom>
                <a:avLst/>
                <a:gdLst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73 h 115273"/>
                  <a:gd name="connsiteX1" fmla="*/ 215152 w 215152"/>
                  <a:gd name="connsiteY1" fmla="*/ 13 h 115273"/>
                  <a:gd name="connsiteX0" fmla="*/ 0 w 215152"/>
                  <a:gd name="connsiteY0" fmla="*/ 115271 h 115975"/>
                  <a:gd name="connsiteX1" fmla="*/ 215152 w 215152"/>
                  <a:gd name="connsiteY1" fmla="*/ 11 h 115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152" h="115975">
                    <a:moveTo>
                      <a:pt x="0" y="115271"/>
                    </a:moveTo>
                    <a:cubicBezTo>
                      <a:pt x="195957" y="126548"/>
                      <a:pt x="44044" y="-1326"/>
                      <a:pt x="215152" y="11"/>
                    </a:cubicBezTo>
                  </a:path>
                </a:pathLst>
              </a:cu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F75B0A3-6CF2-6343-8D01-41CA0DE628CE}"/>
                </a:ext>
              </a:extLst>
            </p:cNvPr>
            <p:cNvGrpSpPr/>
            <p:nvPr/>
          </p:nvGrpSpPr>
          <p:grpSpPr>
            <a:xfrm>
              <a:off x="6053679" y="4688107"/>
              <a:ext cx="422622" cy="422622"/>
              <a:chOff x="7840534" y="1793905"/>
              <a:chExt cx="422622" cy="422622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0B9C568E-95E4-5145-9E0C-834CA668937C}"/>
                  </a:ext>
                </a:extLst>
              </p:cNvPr>
              <p:cNvSpPr/>
              <p:nvPr/>
            </p:nvSpPr>
            <p:spPr>
              <a:xfrm>
                <a:off x="7840534" y="1793905"/>
                <a:ext cx="422622" cy="42262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55CE5618-D62D-8C41-B96E-1EA80B585F04}"/>
                  </a:ext>
                </a:extLst>
              </p:cNvPr>
              <p:cNvSpPr/>
              <p:nvPr/>
            </p:nvSpPr>
            <p:spPr>
              <a:xfrm>
                <a:off x="7932743" y="1939890"/>
                <a:ext cx="215152" cy="115975"/>
              </a:xfrm>
              <a:custGeom>
                <a:avLst/>
                <a:gdLst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73 h 115273"/>
                  <a:gd name="connsiteX1" fmla="*/ 215152 w 215152"/>
                  <a:gd name="connsiteY1" fmla="*/ 13 h 115273"/>
                  <a:gd name="connsiteX0" fmla="*/ 0 w 215152"/>
                  <a:gd name="connsiteY0" fmla="*/ 115271 h 115975"/>
                  <a:gd name="connsiteX1" fmla="*/ 215152 w 215152"/>
                  <a:gd name="connsiteY1" fmla="*/ 11 h 115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152" h="115975">
                    <a:moveTo>
                      <a:pt x="0" y="115271"/>
                    </a:moveTo>
                    <a:cubicBezTo>
                      <a:pt x="195957" y="126548"/>
                      <a:pt x="44044" y="-1326"/>
                      <a:pt x="215152" y="11"/>
                    </a:cubicBezTo>
                  </a:path>
                </a:pathLst>
              </a:cu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E80F9B-0037-E746-AD79-C8FEB4B9AF74}"/>
                </a:ext>
              </a:extLst>
            </p:cNvPr>
            <p:cNvCxnSpPr>
              <a:cxnSpLocks/>
            </p:cNvCxnSpPr>
            <p:nvPr/>
          </p:nvCxnSpPr>
          <p:spPr>
            <a:xfrm>
              <a:off x="5209563" y="4068661"/>
              <a:ext cx="7266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1592ADA-046F-D641-B230-9570F3BDD6E7}"/>
                </a:ext>
              </a:extLst>
            </p:cNvPr>
            <p:cNvCxnSpPr>
              <a:cxnSpLocks/>
            </p:cNvCxnSpPr>
            <p:nvPr/>
          </p:nvCxnSpPr>
          <p:spPr>
            <a:xfrm>
              <a:off x="5209563" y="4472731"/>
              <a:ext cx="7266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94EED55-340B-A742-8DD2-F21C2D9E9F0F}"/>
                </a:ext>
              </a:extLst>
            </p:cNvPr>
            <p:cNvCxnSpPr>
              <a:cxnSpLocks/>
            </p:cNvCxnSpPr>
            <p:nvPr/>
          </p:nvCxnSpPr>
          <p:spPr>
            <a:xfrm>
              <a:off x="6585357" y="4253934"/>
              <a:ext cx="7266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74ACD12-D187-4345-88A5-DEEC82EE0D28}"/>
              </a:ext>
            </a:extLst>
          </p:cNvPr>
          <p:cNvGrpSpPr/>
          <p:nvPr/>
        </p:nvGrpSpPr>
        <p:grpSpPr>
          <a:xfrm>
            <a:off x="9880655" y="2412057"/>
            <a:ext cx="276626" cy="651862"/>
            <a:chOff x="1736590" y="2720148"/>
            <a:chExt cx="276626" cy="651862"/>
          </a:xfrm>
        </p:grpSpPr>
        <p:sp>
          <p:nvSpPr>
            <p:cNvPr id="58" name="Rectangle 37">
              <a:extLst>
                <a:ext uri="{FF2B5EF4-FFF2-40B4-BE49-F238E27FC236}">
                  <a16:creationId xmlns:a16="http://schemas.microsoft.com/office/drawing/2014/main" id="{6B357751-967B-BF4F-A0A4-0FF650C04713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38">
              <a:extLst>
                <a:ext uri="{FF2B5EF4-FFF2-40B4-BE49-F238E27FC236}">
                  <a16:creationId xmlns:a16="http://schemas.microsoft.com/office/drawing/2014/main" id="{1FC91273-E1BE-8A42-B537-055E8F261120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9A3BA9E-48E9-C746-ACAC-EDB0564A80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97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60">
        <p159:morph option="byObject"/>
      </p:transition>
    </mc:Choice>
    <mc:Fallback xmlns="">
      <p:transition spd="slow" advTm="1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8F07FFF-8E2E-244E-BA89-E658198EF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658" y="696845"/>
            <a:ext cx="2742442" cy="210782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2C7A0E3-1109-B64B-A8B9-8AB6D84ACD57}"/>
              </a:ext>
            </a:extLst>
          </p:cNvPr>
          <p:cNvGrpSpPr/>
          <p:nvPr/>
        </p:nvGrpSpPr>
        <p:grpSpPr>
          <a:xfrm>
            <a:off x="4762303" y="3923269"/>
            <a:ext cx="276626" cy="651862"/>
            <a:chOff x="1736590" y="2720148"/>
            <a:chExt cx="276626" cy="65186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CBF06C9-F7C3-5C44-9F76-3E977175C494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3DC2E86-ED0C-1C41-AE25-20760F2F0A51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F82CE76-6EF3-A44F-871A-7C529BC8E8B9}"/>
              </a:ext>
            </a:extLst>
          </p:cNvPr>
          <p:cNvSpPr txBox="1"/>
          <p:nvPr/>
        </p:nvSpPr>
        <p:spPr>
          <a:xfrm>
            <a:off x="3904735" y="6054811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F1D41BE-5F97-CB4F-B28E-85E81FDC6AB0}"/>
              </a:ext>
            </a:extLst>
          </p:cNvPr>
          <p:cNvGrpSpPr/>
          <p:nvPr/>
        </p:nvGrpSpPr>
        <p:grpSpPr>
          <a:xfrm>
            <a:off x="2940625" y="3923269"/>
            <a:ext cx="276626" cy="651862"/>
            <a:chOff x="1736590" y="2720148"/>
            <a:chExt cx="276626" cy="65186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2DE1A3D-513E-FB46-AE52-C43CD21305BF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C5708C-65B3-3D45-AA1A-DA849DB7203F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26EE3B9-1923-984B-847D-8EEADCD139F0}"/>
              </a:ext>
            </a:extLst>
          </p:cNvPr>
          <p:cNvGrpSpPr/>
          <p:nvPr/>
        </p:nvGrpSpPr>
        <p:grpSpPr>
          <a:xfrm>
            <a:off x="3304961" y="3923269"/>
            <a:ext cx="276626" cy="651862"/>
            <a:chOff x="1736590" y="2720148"/>
            <a:chExt cx="276626" cy="65186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5E6EC17-869A-8E4F-82AF-35C37EA46570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188DFC9-245F-1E40-95B1-B41B5E41FE01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1AB3C5-59B4-4A45-AAAE-EF82A37A30AF}"/>
              </a:ext>
            </a:extLst>
          </p:cNvPr>
          <p:cNvGrpSpPr/>
          <p:nvPr/>
        </p:nvGrpSpPr>
        <p:grpSpPr>
          <a:xfrm>
            <a:off x="3669297" y="3923269"/>
            <a:ext cx="276626" cy="651862"/>
            <a:chOff x="1736590" y="2720148"/>
            <a:chExt cx="276626" cy="65186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5214247-D29C-4D46-B583-A9DEDA40ABA0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08B443B-3E4E-684B-B8F0-830BAD51F773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DAE4425-316C-F345-8BC2-519C679C00FD}"/>
              </a:ext>
            </a:extLst>
          </p:cNvPr>
          <p:cNvGrpSpPr/>
          <p:nvPr/>
        </p:nvGrpSpPr>
        <p:grpSpPr>
          <a:xfrm>
            <a:off x="4397969" y="3923269"/>
            <a:ext cx="276626" cy="651862"/>
            <a:chOff x="1736590" y="2720148"/>
            <a:chExt cx="276626" cy="65186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DA8DC88-9C4E-664C-B22A-7B545AC8F0F8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D04B2FA-4C27-294B-BCAD-AF689E75FA04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BF3197D-BB19-B94F-973F-4DB0EBC4C35A}"/>
              </a:ext>
            </a:extLst>
          </p:cNvPr>
          <p:cNvGrpSpPr/>
          <p:nvPr/>
        </p:nvGrpSpPr>
        <p:grpSpPr>
          <a:xfrm>
            <a:off x="4033633" y="3923269"/>
            <a:ext cx="276626" cy="651862"/>
            <a:chOff x="1736590" y="2720148"/>
            <a:chExt cx="276626" cy="65186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66AF5B7-3BDC-0D48-88B0-27A4F099CBCF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6A167F8-C47A-D945-9097-25A80CF5F4CD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9EBC6A-925F-7742-95A7-E68973F043C0}"/>
              </a:ext>
            </a:extLst>
          </p:cNvPr>
          <p:cNvGrpSpPr/>
          <p:nvPr/>
        </p:nvGrpSpPr>
        <p:grpSpPr>
          <a:xfrm>
            <a:off x="5209563" y="3083214"/>
            <a:ext cx="2102465" cy="2268733"/>
            <a:chOff x="5209563" y="3083214"/>
            <a:chExt cx="2102465" cy="2268733"/>
          </a:xfrm>
        </p:grpSpPr>
        <p:sp>
          <p:nvSpPr>
            <p:cNvPr id="7" name="Trapezium 6">
              <a:extLst>
                <a:ext uri="{FF2B5EF4-FFF2-40B4-BE49-F238E27FC236}">
                  <a16:creationId xmlns:a16="http://schemas.microsoft.com/office/drawing/2014/main" id="{02C3B6ED-6923-A94D-8DF0-E2CE47413670}"/>
                </a:ext>
              </a:extLst>
            </p:cNvPr>
            <p:cNvSpPr/>
            <p:nvPr/>
          </p:nvSpPr>
          <p:spPr>
            <a:xfrm rot="5400000">
              <a:off x="5133301" y="3899891"/>
              <a:ext cx="2268733" cy="635379"/>
            </a:xfrm>
            <a:prstGeom prst="trapezoid">
              <a:avLst>
                <a:gd name="adj" fmla="val 5008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7E7DA4-2A79-AE4D-9A8B-8F59F0152DC9}"/>
                </a:ext>
              </a:extLst>
            </p:cNvPr>
            <p:cNvGrpSpPr/>
            <p:nvPr/>
          </p:nvGrpSpPr>
          <p:grpSpPr>
            <a:xfrm>
              <a:off x="6020123" y="3332192"/>
              <a:ext cx="422622" cy="422622"/>
              <a:chOff x="7806978" y="437990"/>
              <a:chExt cx="422622" cy="422622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D4C3096-07DD-7B45-8C9A-C7DFBB92B855}"/>
                  </a:ext>
                </a:extLst>
              </p:cNvPr>
              <p:cNvSpPr/>
              <p:nvPr/>
            </p:nvSpPr>
            <p:spPr>
              <a:xfrm>
                <a:off x="7806978" y="437990"/>
                <a:ext cx="422622" cy="42262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Freeform 2">
                <a:extLst>
                  <a:ext uri="{FF2B5EF4-FFF2-40B4-BE49-F238E27FC236}">
                    <a16:creationId xmlns:a16="http://schemas.microsoft.com/office/drawing/2014/main" id="{828E20FE-D303-0646-A1E7-297EB3F22D76}"/>
                  </a:ext>
                </a:extLst>
              </p:cNvPr>
              <p:cNvSpPr/>
              <p:nvPr/>
            </p:nvSpPr>
            <p:spPr>
              <a:xfrm>
                <a:off x="7899187" y="583975"/>
                <a:ext cx="215152" cy="115975"/>
              </a:xfrm>
              <a:custGeom>
                <a:avLst/>
                <a:gdLst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73 h 115273"/>
                  <a:gd name="connsiteX1" fmla="*/ 215152 w 215152"/>
                  <a:gd name="connsiteY1" fmla="*/ 13 h 115273"/>
                  <a:gd name="connsiteX0" fmla="*/ 0 w 215152"/>
                  <a:gd name="connsiteY0" fmla="*/ 115271 h 115975"/>
                  <a:gd name="connsiteX1" fmla="*/ 215152 w 215152"/>
                  <a:gd name="connsiteY1" fmla="*/ 11 h 115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152" h="115975">
                    <a:moveTo>
                      <a:pt x="0" y="115271"/>
                    </a:moveTo>
                    <a:cubicBezTo>
                      <a:pt x="195957" y="126548"/>
                      <a:pt x="44044" y="-1326"/>
                      <a:pt x="215152" y="11"/>
                    </a:cubicBezTo>
                  </a:path>
                </a:pathLst>
              </a:cu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0D3C4CC-CCCD-F447-9E3D-FA8FD4A762EF}"/>
                </a:ext>
              </a:extLst>
            </p:cNvPr>
            <p:cNvGrpSpPr/>
            <p:nvPr/>
          </p:nvGrpSpPr>
          <p:grpSpPr>
            <a:xfrm>
              <a:off x="6036901" y="3989177"/>
              <a:ext cx="422622" cy="422622"/>
              <a:chOff x="7823756" y="1094975"/>
              <a:chExt cx="422622" cy="422622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92FF3BF-929A-3B4B-B8C0-7159DDD4F603}"/>
                  </a:ext>
                </a:extLst>
              </p:cNvPr>
              <p:cNvSpPr/>
              <p:nvPr/>
            </p:nvSpPr>
            <p:spPr>
              <a:xfrm>
                <a:off x="7823756" y="1094975"/>
                <a:ext cx="422622" cy="42262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F22463CA-3661-6D4C-94FA-CDFEF8A96417}"/>
                  </a:ext>
                </a:extLst>
              </p:cNvPr>
              <p:cNvSpPr/>
              <p:nvPr/>
            </p:nvSpPr>
            <p:spPr>
              <a:xfrm>
                <a:off x="7915965" y="1240960"/>
                <a:ext cx="215152" cy="115975"/>
              </a:xfrm>
              <a:custGeom>
                <a:avLst/>
                <a:gdLst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73 h 115273"/>
                  <a:gd name="connsiteX1" fmla="*/ 215152 w 215152"/>
                  <a:gd name="connsiteY1" fmla="*/ 13 h 115273"/>
                  <a:gd name="connsiteX0" fmla="*/ 0 w 215152"/>
                  <a:gd name="connsiteY0" fmla="*/ 115271 h 115975"/>
                  <a:gd name="connsiteX1" fmla="*/ 215152 w 215152"/>
                  <a:gd name="connsiteY1" fmla="*/ 11 h 115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152" h="115975">
                    <a:moveTo>
                      <a:pt x="0" y="115271"/>
                    </a:moveTo>
                    <a:cubicBezTo>
                      <a:pt x="195957" y="126548"/>
                      <a:pt x="44044" y="-1326"/>
                      <a:pt x="215152" y="11"/>
                    </a:cubicBezTo>
                  </a:path>
                </a:pathLst>
              </a:cu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F75B0A3-6CF2-6343-8D01-41CA0DE628CE}"/>
                </a:ext>
              </a:extLst>
            </p:cNvPr>
            <p:cNvGrpSpPr/>
            <p:nvPr/>
          </p:nvGrpSpPr>
          <p:grpSpPr>
            <a:xfrm>
              <a:off x="6053679" y="4688107"/>
              <a:ext cx="422622" cy="422622"/>
              <a:chOff x="7840534" y="1793905"/>
              <a:chExt cx="422622" cy="422622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0B9C568E-95E4-5145-9E0C-834CA668937C}"/>
                  </a:ext>
                </a:extLst>
              </p:cNvPr>
              <p:cNvSpPr/>
              <p:nvPr/>
            </p:nvSpPr>
            <p:spPr>
              <a:xfrm>
                <a:off x="7840534" y="1793905"/>
                <a:ext cx="422622" cy="42262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55CE5618-D62D-8C41-B96E-1EA80B585F04}"/>
                  </a:ext>
                </a:extLst>
              </p:cNvPr>
              <p:cNvSpPr/>
              <p:nvPr/>
            </p:nvSpPr>
            <p:spPr>
              <a:xfrm>
                <a:off x="7932743" y="1939890"/>
                <a:ext cx="215152" cy="115975"/>
              </a:xfrm>
              <a:custGeom>
                <a:avLst/>
                <a:gdLst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73 h 115273"/>
                  <a:gd name="connsiteX1" fmla="*/ 215152 w 215152"/>
                  <a:gd name="connsiteY1" fmla="*/ 13 h 115273"/>
                  <a:gd name="connsiteX0" fmla="*/ 0 w 215152"/>
                  <a:gd name="connsiteY0" fmla="*/ 115271 h 115975"/>
                  <a:gd name="connsiteX1" fmla="*/ 215152 w 215152"/>
                  <a:gd name="connsiteY1" fmla="*/ 11 h 115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152" h="115975">
                    <a:moveTo>
                      <a:pt x="0" y="115271"/>
                    </a:moveTo>
                    <a:cubicBezTo>
                      <a:pt x="195957" y="126548"/>
                      <a:pt x="44044" y="-1326"/>
                      <a:pt x="215152" y="11"/>
                    </a:cubicBezTo>
                  </a:path>
                </a:pathLst>
              </a:cu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E80F9B-0037-E746-AD79-C8FEB4B9AF74}"/>
                </a:ext>
              </a:extLst>
            </p:cNvPr>
            <p:cNvCxnSpPr>
              <a:cxnSpLocks/>
            </p:cNvCxnSpPr>
            <p:nvPr/>
          </p:nvCxnSpPr>
          <p:spPr>
            <a:xfrm>
              <a:off x="5209563" y="4068661"/>
              <a:ext cx="7266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1592ADA-046F-D641-B230-9570F3BDD6E7}"/>
                </a:ext>
              </a:extLst>
            </p:cNvPr>
            <p:cNvCxnSpPr>
              <a:cxnSpLocks/>
            </p:cNvCxnSpPr>
            <p:nvPr/>
          </p:nvCxnSpPr>
          <p:spPr>
            <a:xfrm>
              <a:off x="5209563" y="4472731"/>
              <a:ext cx="7266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94EED55-340B-A742-8DD2-F21C2D9E9F0F}"/>
                </a:ext>
              </a:extLst>
            </p:cNvPr>
            <p:cNvCxnSpPr>
              <a:cxnSpLocks/>
            </p:cNvCxnSpPr>
            <p:nvPr/>
          </p:nvCxnSpPr>
          <p:spPr>
            <a:xfrm>
              <a:off x="6585357" y="4253934"/>
              <a:ext cx="7266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F402907-44CE-6A41-AD47-CFC9A1C58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7454" y="696845"/>
            <a:ext cx="2774230" cy="2041143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A001D22-1259-C04D-BED3-87E4E920C19E}"/>
              </a:ext>
            </a:extLst>
          </p:cNvPr>
          <p:cNvGrpSpPr/>
          <p:nvPr/>
        </p:nvGrpSpPr>
        <p:grpSpPr>
          <a:xfrm>
            <a:off x="2578290" y="3923269"/>
            <a:ext cx="276626" cy="651862"/>
            <a:chOff x="1736590" y="2720148"/>
            <a:chExt cx="276626" cy="651862"/>
          </a:xfrm>
        </p:grpSpPr>
        <p:sp>
          <p:nvSpPr>
            <p:cNvPr id="57" name="Rectangle 37">
              <a:extLst>
                <a:ext uri="{FF2B5EF4-FFF2-40B4-BE49-F238E27FC236}">
                  <a16:creationId xmlns:a16="http://schemas.microsoft.com/office/drawing/2014/main" id="{90CD6BB4-4320-1C41-BA26-149AB6EE5146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38">
              <a:extLst>
                <a:ext uri="{FF2B5EF4-FFF2-40B4-BE49-F238E27FC236}">
                  <a16:creationId xmlns:a16="http://schemas.microsoft.com/office/drawing/2014/main" id="{05E84976-D399-6641-9B47-3FEE1A476D2F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BE69872-458C-9844-B7B3-9C0E4389A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47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95">
        <p159:morph option="byObject"/>
      </p:transition>
    </mc:Choice>
    <mc:Fallback xmlns="">
      <p:transition spd="slow" advTm="13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Oval 62">
            <a:extLst>
              <a:ext uri="{FF2B5EF4-FFF2-40B4-BE49-F238E27FC236}">
                <a16:creationId xmlns:a16="http://schemas.microsoft.com/office/drawing/2014/main" id="{11BF2596-5F70-3B4D-81E7-AD814D49B912}"/>
              </a:ext>
            </a:extLst>
          </p:cNvPr>
          <p:cNvSpPr/>
          <p:nvPr/>
        </p:nvSpPr>
        <p:spPr>
          <a:xfrm>
            <a:off x="6512254" y="4167886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B4774AB-02CB-A643-A8E5-F086A71AB267}"/>
              </a:ext>
            </a:extLst>
          </p:cNvPr>
          <p:cNvSpPr/>
          <p:nvPr/>
        </p:nvSpPr>
        <p:spPr>
          <a:xfrm>
            <a:off x="5630314" y="4167939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214D7C2-59FE-1E4B-8C8E-9D69146F02EF}"/>
              </a:ext>
            </a:extLst>
          </p:cNvPr>
          <p:cNvSpPr/>
          <p:nvPr/>
        </p:nvSpPr>
        <p:spPr>
          <a:xfrm>
            <a:off x="5942398" y="4167939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DD1DE0A-9504-884B-9B8A-971FE9CA2E50}"/>
              </a:ext>
            </a:extLst>
          </p:cNvPr>
          <p:cNvSpPr/>
          <p:nvPr/>
        </p:nvSpPr>
        <p:spPr>
          <a:xfrm>
            <a:off x="6254482" y="4167939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5FB6537-558B-B04F-BD19-5E2891B084D3}"/>
              </a:ext>
            </a:extLst>
          </p:cNvPr>
          <p:cNvSpPr/>
          <p:nvPr/>
        </p:nvSpPr>
        <p:spPr>
          <a:xfrm>
            <a:off x="6566566" y="4167939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5B13B58-402B-6C49-A2C9-B1396B52E189}"/>
              </a:ext>
            </a:extLst>
          </p:cNvPr>
          <p:cNvSpPr/>
          <p:nvPr/>
        </p:nvSpPr>
        <p:spPr>
          <a:xfrm>
            <a:off x="6878650" y="4167939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0143967-641C-E84B-BF46-58CFDB499E5F}"/>
              </a:ext>
            </a:extLst>
          </p:cNvPr>
          <p:cNvSpPr/>
          <p:nvPr/>
        </p:nvSpPr>
        <p:spPr>
          <a:xfrm>
            <a:off x="7190736" y="4167939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C8D1A9-70B7-0249-96EC-F7312FE48216}"/>
              </a:ext>
            </a:extLst>
          </p:cNvPr>
          <p:cNvSpPr/>
          <p:nvPr/>
        </p:nvSpPr>
        <p:spPr>
          <a:xfrm>
            <a:off x="5504078" y="4072303"/>
            <a:ext cx="1867496" cy="3803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8F07FFF-8E2E-244E-BA89-E658198EF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658" y="696845"/>
            <a:ext cx="2742442" cy="210782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2C7A0E3-1109-B64B-A8B9-8AB6D84ACD57}"/>
              </a:ext>
            </a:extLst>
          </p:cNvPr>
          <p:cNvGrpSpPr/>
          <p:nvPr/>
        </p:nvGrpSpPr>
        <p:grpSpPr>
          <a:xfrm>
            <a:off x="4762303" y="3923269"/>
            <a:ext cx="276626" cy="651862"/>
            <a:chOff x="1736590" y="2720148"/>
            <a:chExt cx="276626" cy="65186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CBF06C9-F7C3-5C44-9F76-3E977175C494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3DC2E86-ED0C-1C41-AE25-20760F2F0A51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F82CE76-6EF3-A44F-871A-7C529BC8E8B9}"/>
              </a:ext>
            </a:extLst>
          </p:cNvPr>
          <p:cNvSpPr txBox="1"/>
          <p:nvPr/>
        </p:nvSpPr>
        <p:spPr>
          <a:xfrm>
            <a:off x="3904735" y="6054811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F1D41BE-5F97-CB4F-B28E-85E81FDC6AB0}"/>
              </a:ext>
            </a:extLst>
          </p:cNvPr>
          <p:cNvGrpSpPr/>
          <p:nvPr/>
        </p:nvGrpSpPr>
        <p:grpSpPr>
          <a:xfrm>
            <a:off x="2940625" y="3923269"/>
            <a:ext cx="276626" cy="651862"/>
            <a:chOff x="1736590" y="2720148"/>
            <a:chExt cx="276626" cy="65186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2DE1A3D-513E-FB46-AE52-C43CD21305BF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C5708C-65B3-3D45-AA1A-DA849DB7203F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26EE3B9-1923-984B-847D-8EEADCD139F0}"/>
              </a:ext>
            </a:extLst>
          </p:cNvPr>
          <p:cNvGrpSpPr/>
          <p:nvPr/>
        </p:nvGrpSpPr>
        <p:grpSpPr>
          <a:xfrm>
            <a:off x="3304961" y="3923269"/>
            <a:ext cx="276626" cy="651862"/>
            <a:chOff x="1736590" y="2720148"/>
            <a:chExt cx="276626" cy="65186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5E6EC17-869A-8E4F-82AF-35C37EA46570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188DFC9-245F-1E40-95B1-B41B5E41FE01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1AB3C5-59B4-4A45-AAAE-EF82A37A30AF}"/>
              </a:ext>
            </a:extLst>
          </p:cNvPr>
          <p:cNvGrpSpPr/>
          <p:nvPr/>
        </p:nvGrpSpPr>
        <p:grpSpPr>
          <a:xfrm>
            <a:off x="3669297" y="3923269"/>
            <a:ext cx="276626" cy="651862"/>
            <a:chOff x="1736590" y="2720148"/>
            <a:chExt cx="276626" cy="65186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5214247-D29C-4D46-B583-A9DEDA40ABA0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08B443B-3E4E-684B-B8F0-830BAD51F773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DAE4425-316C-F345-8BC2-519C679C00FD}"/>
              </a:ext>
            </a:extLst>
          </p:cNvPr>
          <p:cNvGrpSpPr/>
          <p:nvPr/>
        </p:nvGrpSpPr>
        <p:grpSpPr>
          <a:xfrm>
            <a:off x="4397969" y="3923269"/>
            <a:ext cx="276626" cy="651862"/>
            <a:chOff x="1736590" y="2720148"/>
            <a:chExt cx="276626" cy="65186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DA8DC88-9C4E-664C-B22A-7B545AC8F0F8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D04B2FA-4C27-294B-BCAD-AF689E75FA04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BF3197D-BB19-B94F-973F-4DB0EBC4C35A}"/>
              </a:ext>
            </a:extLst>
          </p:cNvPr>
          <p:cNvGrpSpPr/>
          <p:nvPr/>
        </p:nvGrpSpPr>
        <p:grpSpPr>
          <a:xfrm>
            <a:off x="4033633" y="3923269"/>
            <a:ext cx="276626" cy="651862"/>
            <a:chOff x="1736590" y="2720148"/>
            <a:chExt cx="276626" cy="65186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66AF5B7-3BDC-0D48-88B0-27A4F099CBCF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6A167F8-C47A-D945-9097-25A80CF5F4CD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9EBC6A-925F-7742-95A7-E68973F043C0}"/>
              </a:ext>
            </a:extLst>
          </p:cNvPr>
          <p:cNvGrpSpPr/>
          <p:nvPr/>
        </p:nvGrpSpPr>
        <p:grpSpPr>
          <a:xfrm>
            <a:off x="5209563" y="3083214"/>
            <a:ext cx="2102465" cy="2268733"/>
            <a:chOff x="5209563" y="3083214"/>
            <a:chExt cx="2102465" cy="2268733"/>
          </a:xfrm>
        </p:grpSpPr>
        <p:sp>
          <p:nvSpPr>
            <p:cNvPr id="7" name="Trapezium 6">
              <a:extLst>
                <a:ext uri="{FF2B5EF4-FFF2-40B4-BE49-F238E27FC236}">
                  <a16:creationId xmlns:a16="http://schemas.microsoft.com/office/drawing/2014/main" id="{02C3B6ED-6923-A94D-8DF0-E2CE47413670}"/>
                </a:ext>
              </a:extLst>
            </p:cNvPr>
            <p:cNvSpPr/>
            <p:nvPr/>
          </p:nvSpPr>
          <p:spPr>
            <a:xfrm rot="5400000">
              <a:off x="5133301" y="3899891"/>
              <a:ext cx="2268733" cy="635379"/>
            </a:xfrm>
            <a:prstGeom prst="trapezoid">
              <a:avLst>
                <a:gd name="adj" fmla="val 5008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7E7DA4-2A79-AE4D-9A8B-8F59F0152DC9}"/>
                </a:ext>
              </a:extLst>
            </p:cNvPr>
            <p:cNvGrpSpPr/>
            <p:nvPr/>
          </p:nvGrpSpPr>
          <p:grpSpPr>
            <a:xfrm>
              <a:off x="6020123" y="3332192"/>
              <a:ext cx="422622" cy="422622"/>
              <a:chOff x="7806978" y="437990"/>
              <a:chExt cx="422622" cy="422622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D4C3096-07DD-7B45-8C9A-C7DFBB92B855}"/>
                  </a:ext>
                </a:extLst>
              </p:cNvPr>
              <p:cNvSpPr/>
              <p:nvPr/>
            </p:nvSpPr>
            <p:spPr>
              <a:xfrm>
                <a:off x="7806978" y="437990"/>
                <a:ext cx="422622" cy="42262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Freeform 2">
                <a:extLst>
                  <a:ext uri="{FF2B5EF4-FFF2-40B4-BE49-F238E27FC236}">
                    <a16:creationId xmlns:a16="http://schemas.microsoft.com/office/drawing/2014/main" id="{828E20FE-D303-0646-A1E7-297EB3F22D76}"/>
                  </a:ext>
                </a:extLst>
              </p:cNvPr>
              <p:cNvSpPr/>
              <p:nvPr/>
            </p:nvSpPr>
            <p:spPr>
              <a:xfrm>
                <a:off x="7899187" y="583975"/>
                <a:ext cx="215152" cy="115975"/>
              </a:xfrm>
              <a:custGeom>
                <a:avLst/>
                <a:gdLst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73 h 115273"/>
                  <a:gd name="connsiteX1" fmla="*/ 215152 w 215152"/>
                  <a:gd name="connsiteY1" fmla="*/ 13 h 115273"/>
                  <a:gd name="connsiteX0" fmla="*/ 0 w 215152"/>
                  <a:gd name="connsiteY0" fmla="*/ 115271 h 115975"/>
                  <a:gd name="connsiteX1" fmla="*/ 215152 w 215152"/>
                  <a:gd name="connsiteY1" fmla="*/ 11 h 115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152" h="115975">
                    <a:moveTo>
                      <a:pt x="0" y="115271"/>
                    </a:moveTo>
                    <a:cubicBezTo>
                      <a:pt x="195957" y="126548"/>
                      <a:pt x="44044" y="-1326"/>
                      <a:pt x="215152" y="11"/>
                    </a:cubicBezTo>
                  </a:path>
                </a:pathLst>
              </a:cu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0D3C4CC-CCCD-F447-9E3D-FA8FD4A762EF}"/>
                </a:ext>
              </a:extLst>
            </p:cNvPr>
            <p:cNvGrpSpPr/>
            <p:nvPr/>
          </p:nvGrpSpPr>
          <p:grpSpPr>
            <a:xfrm>
              <a:off x="6036901" y="3989177"/>
              <a:ext cx="422622" cy="422622"/>
              <a:chOff x="7823756" y="1094975"/>
              <a:chExt cx="422622" cy="422622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92FF3BF-929A-3B4B-B8C0-7159DDD4F603}"/>
                  </a:ext>
                </a:extLst>
              </p:cNvPr>
              <p:cNvSpPr/>
              <p:nvPr/>
            </p:nvSpPr>
            <p:spPr>
              <a:xfrm>
                <a:off x="7823756" y="1094975"/>
                <a:ext cx="422622" cy="42262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F22463CA-3661-6D4C-94FA-CDFEF8A96417}"/>
                  </a:ext>
                </a:extLst>
              </p:cNvPr>
              <p:cNvSpPr/>
              <p:nvPr/>
            </p:nvSpPr>
            <p:spPr>
              <a:xfrm>
                <a:off x="7915965" y="1240960"/>
                <a:ext cx="215152" cy="115975"/>
              </a:xfrm>
              <a:custGeom>
                <a:avLst/>
                <a:gdLst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73 h 115273"/>
                  <a:gd name="connsiteX1" fmla="*/ 215152 w 215152"/>
                  <a:gd name="connsiteY1" fmla="*/ 13 h 115273"/>
                  <a:gd name="connsiteX0" fmla="*/ 0 w 215152"/>
                  <a:gd name="connsiteY0" fmla="*/ 115271 h 115975"/>
                  <a:gd name="connsiteX1" fmla="*/ 215152 w 215152"/>
                  <a:gd name="connsiteY1" fmla="*/ 11 h 115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152" h="115975">
                    <a:moveTo>
                      <a:pt x="0" y="115271"/>
                    </a:moveTo>
                    <a:cubicBezTo>
                      <a:pt x="195957" y="126548"/>
                      <a:pt x="44044" y="-1326"/>
                      <a:pt x="215152" y="11"/>
                    </a:cubicBezTo>
                  </a:path>
                </a:pathLst>
              </a:cu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F75B0A3-6CF2-6343-8D01-41CA0DE628CE}"/>
                </a:ext>
              </a:extLst>
            </p:cNvPr>
            <p:cNvGrpSpPr/>
            <p:nvPr/>
          </p:nvGrpSpPr>
          <p:grpSpPr>
            <a:xfrm>
              <a:off x="6053679" y="4688107"/>
              <a:ext cx="422622" cy="422622"/>
              <a:chOff x="7840534" y="1793905"/>
              <a:chExt cx="422622" cy="422622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0B9C568E-95E4-5145-9E0C-834CA668937C}"/>
                  </a:ext>
                </a:extLst>
              </p:cNvPr>
              <p:cNvSpPr/>
              <p:nvPr/>
            </p:nvSpPr>
            <p:spPr>
              <a:xfrm>
                <a:off x="7840534" y="1793905"/>
                <a:ext cx="422622" cy="42262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55CE5618-D62D-8C41-B96E-1EA80B585F04}"/>
                  </a:ext>
                </a:extLst>
              </p:cNvPr>
              <p:cNvSpPr/>
              <p:nvPr/>
            </p:nvSpPr>
            <p:spPr>
              <a:xfrm>
                <a:off x="7932743" y="1939890"/>
                <a:ext cx="215152" cy="115975"/>
              </a:xfrm>
              <a:custGeom>
                <a:avLst/>
                <a:gdLst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73 h 115273"/>
                  <a:gd name="connsiteX1" fmla="*/ 215152 w 215152"/>
                  <a:gd name="connsiteY1" fmla="*/ 13 h 115273"/>
                  <a:gd name="connsiteX0" fmla="*/ 0 w 215152"/>
                  <a:gd name="connsiteY0" fmla="*/ 115271 h 115975"/>
                  <a:gd name="connsiteX1" fmla="*/ 215152 w 215152"/>
                  <a:gd name="connsiteY1" fmla="*/ 11 h 115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152" h="115975">
                    <a:moveTo>
                      <a:pt x="0" y="115271"/>
                    </a:moveTo>
                    <a:cubicBezTo>
                      <a:pt x="195957" y="126548"/>
                      <a:pt x="44044" y="-1326"/>
                      <a:pt x="215152" y="11"/>
                    </a:cubicBezTo>
                  </a:path>
                </a:pathLst>
              </a:cu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E80F9B-0037-E746-AD79-C8FEB4B9AF74}"/>
                </a:ext>
              </a:extLst>
            </p:cNvPr>
            <p:cNvCxnSpPr>
              <a:cxnSpLocks/>
            </p:cNvCxnSpPr>
            <p:nvPr/>
          </p:nvCxnSpPr>
          <p:spPr>
            <a:xfrm>
              <a:off x="5209563" y="4068661"/>
              <a:ext cx="7266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1592ADA-046F-D641-B230-9570F3BDD6E7}"/>
                </a:ext>
              </a:extLst>
            </p:cNvPr>
            <p:cNvCxnSpPr>
              <a:cxnSpLocks/>
            </p:cNvCxnSpPr>
            <p:nvPr/>
          </p:nvCxnSpPr>
          <p:spPr>
            <a:xfrm>
              <a:off x="5209563" y="4472731"/>
              <a:ext cx="7266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94EED55-340B-A742-8DD2-F21C2D9E9F0F}"/>
                </a:ext>
              </a:extLst>
            </p:cNvPr>
            <p:cNvCxnSpPr>
              <a:cxnSpLocks/>
            </p:cNvCxnSpPr>
            <p:nvPr/>
          </p:nvCxnSpPr>
          <p:spPr>
            <a:xfrm>
              <a:off x="6585357" y="4253934"/>
              <a:ext cx="7266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F402907-44CE-6A41-AD47-CFC9A1C58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7454" y="696845"/>
            <a:ext cx="2774230" cy="2041143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71F55D03-7C50-E549-A05D-BA1B87A1C210}"/>
              </a:ext>
            </a:extLst>
          </p:cNvPr>
          <p:cNvGrpSpPr/>
          <p:nvPr/>
        </p:nvGrpSpPr>
        <p:grpSpPr>
          <a:xfrm>
            <a:off x="2578290" y="3923269"/>
            <a:ext cx="276626" cy="651862"/>
            <a:chOff x="1736590" y="2720148"/>
            <a:chExt cx="276626" cy="651862"/>
          </a:xfrm>
        </p:grpSpPr>
        <p:sp>
          <p:nvSpPr>
            <p:cNvPr id="65" name="Rectangle 37">
              <a:extLst>
                <a:ext uri="{FF2B5EF4-FFF2-40B4-BE49-F238E27FC236}">
                  <a16:creationId xmlns:a16="http://schemas.microsoft.com/office/drawing/2014/main" id="{B0304C5F-7165-5943-85E4-3FBB92B05893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38">
              <a:extLst>
                <a:ext uri="{FF2B5EF4-FFF2-40B4-BE49-F238E27FC236}">
                  <a16:creationId xmlns:a16="http://schemas.microsoft.com/office/drawing/2014/main" id="{97908ECA-3037-154C-BF96-62B4D45AB930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376BC96-7D49-DA41-BA62-62D56D756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58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794">
        <p159:morph option="byObject"/>
      </p:transition>
    </mc:Choice>
    <mc:Fallback xmlns="">
      <p:transition spd="slow" advTm="17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 (regression)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3F541E4-472E-3D47-A59C-D185A09F8877}"/>
              </a:ext>
            </a:extLst>
          </p:cNvPr>
          <p:cNvCxnSpPr/>
          <p:nvPr/>
        </p:nvCxnSpPr>
        <p:spPr>
          <a:xfrm flipV="1">
            <a:off x="3240000" y="1512000"/>
            <a:ext cx="0" cy="3880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9413849-3D84-C64E-93BF-974EED5FA49F}"/>
              </a:ext>
            </a:extLst>
          </p:cNvPr>
          <p:cNvCxnSpPr>
            <a:cxnSpLocks/>
          </p:cNvCxnSpPr>
          <p:nvPr/>
        </p:nvCxnSpPr>
        <p:spPr>
          <a:xfrm>
            <a:off x="3090000" y="5300400"/>
            <a:ext cx="425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7047941-AA42-8945-B9B6-892D0ED0870E}"/>
              </a:ext>
            </a:extLst>
          </p:cNvPr>
          <p:cNvSpPr/>
          <p:nvPr/>
        </p:nvSpPr>
        <p:spPr>
          <a:xfrm>
            <a:off x="3438909" y="3967979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DDD2324-884D-4B4D-8448-CB3CBF4E9146}"/>
              </a:ext>
            </a:extLst>
          </p:cNvPr>
          <p:cNvSpPr/>
          <p:nvPr/>
        </p:nvSpPr>
        <p:spPr>
          <a:xfrm>
            <a:off x="4818000" y="2716497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7E7954-D511-284B-829A-9B7D0050910A}"/>
              </a:ext>
            </a:extLst>
          </p:cNvPr>
          <p:cNvSpPr/>
          <p:nvPr/>
        </p:nvSpPr>
        <p:spPr>
          <a:xfrm>
            <a:off x="3683536" y="3326881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EE37EB-4B27-A744-AB14-FB01196F0040}"/>
              </a:ext>
            </a:extLst>
          </p:cNvPr>
          <p:cNvSpPr/>
          <p:nvPr/>
        </p:nvSpPr>
        <p:spPr>
          <a:xfrm>
            <a:off x="4462800" y="2987518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21A050-F7E5-4C4E-B44D-76C5D4D6F542}"/>
              </a:ext>
            </a:extLst>
          </p:cNvPr>
          <p:cNvSpPr/>
          <p:nvPr/>
        </p:nvSpPr>
        <p:spPr>
          <a:xfrm>
            <a:off x="4081711" y="2916059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9A5F72-3ADB-284A-8711-2552A5870C04}"/>
              </a:ext>
            </a:extLst>
          </p:cNvPr>
          <p:cNvSpPr/>
          <p:nvPr/>
        </p:nvSpPr>
        <p:spPr>
          <a:xfrm>
            <a:off x="5771416" y="2485767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DD13E48-62B9-AB4C-B8C5-666DF47E8791}"/>
              </a:ext>
            </a:extLst>
          </p:cNvPr>
          <p:cNvSpPr/>
          <p:nvPr/>
        </p:nvSpPr>
        <p:spPr>
          <a:xfrm>
            <a:off x="6948000" y="2699459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677E10-6546-5540-BD0A-295484CD59B9}"/>
              </a:ext>
            </a:extLst>
          </p:cNvPr>
          <p:cNvSpPr/>
          <p:nvPr/>
        </p:nvSpPr>
        <p:spPr>
          <a:xfrm>
            <a:off x="6517200" y="2462908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3A1340-BB5B-4641-ADF1-C599B18B888C}"/>
              </a:ext>
            </a:extLst>
          </p:cNvPr>
          <p:cNvSpPr/>
          <p:nvPr/>
        </p:nvSpPr>
        <p:spPr>
          <a:xfrm>
            <a:off x="5288460" y="2964659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EFBCE55-5ED6-8A4E-864C-4CDAC5AC5642}"/>
              </a:ext>
            </a:extLst>
          </p:cNvPr>
          <p:cNvSpPr/>
          <p:nvPr/>
        </p:nvSpPr>
        <p:spPr>
          <a:xfrm>
            <a:off x="3267011" y="2584800"/>
            <a:ext cx="3752989" cy="2275200"/>
          </a:xfrm>
          <a:custGeom>
            <a:avLst/>
            <a:gdLst>
              <a:gd name="connsiteX0" fmla="*/ 16189 w 3752989"/>
              <a:gd name="connsiteY0" fmla="*/ 2275200 h 2275200"/>
              <a:gd name="connsiteX1" fmla="*/ 217789 w 3752989"/>
              <a:gd name="connsiteY1" fmla="*/ 1058400 h 2275200"/>
              <a:gd name="connsiteX2" fmla="*/ 1542589 w 3752989"/>
              <a:gd name="connsiteY2" fmla="*/ 316800 h 2275200"/>
              <a:gd name="connsiteX3" fmla="*/ 3752989 w 3752989"/>
              <a:gd name="connsiteY3" fmla="*/ 0 h 227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2989" h="2275200">
                <a:moveTo>
                  <a:pt x="16189" y="2275200"/>
                </a:moveTo>
                <a:cubicBezTo>
                  <a:pt x="-10211" y="1830000"/>
                  <a:pt x="-36611" y="1384800"/>
                  <a:pt x="217789" y="1058400"/>
                </a:cubicBezTo>
                <a:cubicBezTo>
                  <a:pt x="472189" y="732000"/>
                  <a:pt x="953389" y="493200"/>
                  <a:pt x="1542589" y="316800"/>
                </a:cubicBezTo>
                <a:cubicBezTo>
                  <a:pt x="2131789" y="140400"/>
                  <a:pt x="2942389" y="70200"/>
                  <a:pt x="3752989" y="0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D05E54-6884-2042-B55A-D27CA61B2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215" y="1545368"/>
            <a:ext cx="2679906" cy="9704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EAE502-9296-E446-863F-A94096A5D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215" y="2739356"/>
            <a:ext cx="2681050" cy="15069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957201-323E-F94E-BCAD-48376BD63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220" y="4469830"/>
            <a:ext cx="2679901" cy="167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48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AC8D1A9-70B7-0249-96EC-F7312FE48216}"/>
              </a:ext>
            </a:extLst>
          </p:cNvPr>
          <p:cNvSpPr/>
          <p:nvPr/>
        </p:nvSpPr>
        <p:spPr>
          <a:xfrm>
            <a:off x="5504078" y="4072303"/>
            <a:ext cx="1867496" cy="3803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8F07FFF-8E2E-244E-BA89-E658198EF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658" y="696845"/>
            <a:ext cx="2742442" cy="210782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2C7A0E3-1109-B64B-A8B9-8AB6D84ACD57}"/>
              </a:ext>
            </a:extLst>
          </p:cNvPr>
          <p:cNvGrpSpPr/>
          <p:nvPr/>
        </p:nvGrpSpPr>
        <p:grpSpPr>
          <a:xfrm>
            <a:off x="4762303" y="3923269"/>
            <a:ext cx="276626" cy="651862"/>
            <a:chOff x="1736590" y="2720148"/>
            <a:chExt cx="276626" cy="65186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CBF06C9-F7C3-5C44-9F76-3E977175C494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3DC2E86-ED0C-1C41-AE25-20760F2F0A51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F82CE76-6EF3-A44F-871A-7C529BC8E8B9}"/>
              </a:ext>
            </a:extLst>
          </p:cNvPr>
          <p:cNvSpPr txBox="1"/>
          <p:nvPr/>
        </p:nvSpPr>
        <p:spPr>
          <a:xfrm>
            <a:off x="3904735" y="6054811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F1D41BE-5F97-CB4F-B28E-85E81FDC6AB0}"/>
              </a:ext>
            </a:extLst>
          </p:cNvPr>
          <p:cNvGrpSpPr/>
          <p:nvPr/>
        </p:nvGrpSpPr>
        <p:grpSpPr>
          <a:xfrm>
            <a:off x="2940625" y="3923269"/>
            <a:ext cx="276626" cy="651862"/>
            <a:chOff x="1736590" y="2720148"/>
            <a:chExt cx="276626" cy="65186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2DE1A3D-513E-FB46-AE52-C43CD21305BF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C5708C-65B3-3D45-AA1A-DA849DB7203F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26EE3B9-1923-984B-847D-8EEADCD139F0}"/>
              </a:ext>
            </a:extLst>
          </p:cNvPr>
          <p:cNvGrpSpPr/>
          <p:nvPr/>
        </p:nvGrpSpPr>
        <p:grpSpPr>
          <a:xfrm>
            <a:off x="3304961" y="3923269"/>
            <a:ext cx="276626" cy="651862"/>
            <a:chOff x="1736590" y="2720148"/>
            <a:chExt cx="276626" cy="65186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5E6EC17-869A-8E4F-82AF-35C37EA46570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188DFC9-245F-1E40-95B1-B41B5E41FE01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1AB3C5-59B4-4A45-AAAE-EF82A37A30AF}"/>
              </a:ext>
            </a:extLst>
          </p:cNvPr>
          <p:cNvGrpSpPr/>
          <p:nvPr/>
        </p:nvGrpSpPr>
        <p:grpSpPr>
          <a:xfrm>
            <a:off x="3669297" y="3923269"/>
            <a:ext cx="276626" cy="651862"/>
            <a:chOff x="1736590" y="2720148"/>
            <a:chExt cx="276626" cy="65186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5214247-D29C-4D46-B583-A9DEDA40ABA0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08B443B-3E4E-684B-B8F0-830BAD51F773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DAE4425-316C-F345-8BC2-519C679C00FD}"/>
              </a:ext>
            </a:extLst>
          </p:cNvPr>
          <p:cNvGrpSpPr/>
          <p:nvPr/>
        </p:nvGrpSpPr>
        <p:grpSpPr>
          <a:xfrm>
            <a:off x="4397969" y="3923269"/>
            <a:ext cx="276626" cy="651862"/>
            <a:chOff x="1736590" y="2720148"/>
            <a:chExt cx="276626" cy="65186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DA8DC88-9C4E-664C-B22A-7B545AC8F0F8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D04B2FA-4C27-294B-BCAD-AF689E75FA04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BF3197D-BB19-B94F-973F-4DB0EBC4C35A}"/>
              </a:ext>
            </a:extLst>
          </p:cNvPr>
          <p:cNvGrpSpPr/>
          <p:nvPr/>
        </p:nvGrpSpPr>
        <p:grpSpPr>
          <a:xfrm>
            <a:off x="4033633" y="3923269"/>
            <a:ext cx="276626" cy="651862"/>
            <a:chOff x="1736590" y="2720148"/>
            <a:chExt cx="276626" cy="65186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66AF5B7-3BDC-0D48-88B0-27A4F099CBCF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6A167F8-C47A-D945-9097-25A80CF5F4CD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9EBC6A-925F-7742-95A7-E68973F043C0}"/>
              </a:ext>
            </a:extLst>
          </p:cNvPr>
          <p:cNvGrpSpPr/>
          <p:nvPr/>
        </p:nvGrpSpPr>
        <p:grpSpPr>
          <a:xfrm>
            <a:off x="5209563" y="3083214"/>
            <a:ext cx="2102465" cy="2268733"/>
            <a:chOff x="5209563" y="3083214"/>
            <a:chExt cx="2102465" cy="2268733"/>
          </a:xfrm>
        </p:grpSpPr>
        <p:sp>
          <p:nvSpPr>
            <p:cNvPr id="7" name="Trapezium 6">
              <a:extLst>
                <a:ext uri="{FF2B5EF4-FFF2-40B4-BE49-F238E27FC236}">
                  <a16:creationId xmlns:a16="http://schemas.microsoft.com/office/drawing/2014/main" id="{02C3B6ED-6923-A94D-8DF0-E2CE47413670}"/>
                </a:ext>
              </a:extLst>
            </p:cNvPr>
            <p:cNvSpPr/>
            <p:nvPr/>
          </p:nvSpPr>
          <p:spPr>
            <a:xfrm rot="5400000">
              <a:off x="5133301" y="3899891"/>
              <a:ext cx="2268733" cy="635379"/>
            </a:xfrm>
            <a:prstGeom prst="trapezoid">
              <a:avLst>
                <a:gd name="adj" fmla="val 5008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7E7DA4-2A79-AE4D-9A8B-8F59F0152DC9}"/>
                </a:ext>
              </a:extLst>
            </p:cNvPr>
            <p:cNvGrpSpPr/>
            <p:nvPr/>
          </p:nvGrpSpPr>
          <p:grpSpPr>
            <a:xfrm>
              <a:off x="6020123" y="3332192"/>
              <a:ext cx="422622" cy="422622"/>
              <a:chOff x="7806978" y="437990"/>
              <a:chExt cx="422622" cy="422622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D4C3096-07DD-7B45-8C9A-C7DFBB92B855}"/>
                  </a:ext>
                </a:extLst>
              </p:cNvPr>
              <p:cNvSpPr/>
              <p:nvPr/>
            </p:nvSpPr>
            <p:spPr>
              <a:xfrm>
                <a:off x="7806978" y="437990"/>
                <a:ext cx="422622" cy="42262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Freeform 2">
                <a:extLst>
                  <a:ext uri="{FF2B5EF4-FFF2-40B4-BE49-F238E27FC236}">
                    <a16:creationId xmlns:a16="http://schemas.microsoft.com/office/drawing/2014/main" id="{828E20FE-D303-0646-A1E7-297EB3F22D76}"/>
                  </a:ext>
                </a:extLst>
              </p:cNvPr>
              <p:cNvSpPr/>
              <p:nvPr/>
            </p:nvSpPr>
            <p:spPr>
              <a:xfrm>
                <a:off x="7899187" y="583975"/>
                <a:ext cx="215152" cy="115975"/>
              </a:xfrm>
              <a:custGeom>
                <a:avLst/>
                <a:gdLst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73 h 115273"/>
                  <a:gd name="connsiteX1" fmla="*/ 215152 w 215152"/>
                  <a:gd name="connsiteY1" fmla="*/ 13 h 115273"/>
                  <a:gd name="connsiteX0" fmla="*/ 0 w 215152"/>
                  <a:gd name="connsiteY0" fmla="*/ 115271 h 115975"/>
                  <a:gd name="connsiteX1" fmla="*/ 215152 w 215152"/>
                  <a:gd name="connsiteY1" fmla="*/ 11 h 115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152" h="115975">
                    <a:moveTo>
                      <a:pt x="0" y="115271"/>
                    </a:moveTo>
                    <a:cubicBezTo>
                      <a:pt x="195957" y="126548"/>
                      <a:pt x="44044" y="-1326"/>
                      <a:pt x="215152" y="11"/>
                    </a:cubicBezTo>
                  </a:path>
                </a:pathLst>
              </a:cu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0D3C4CC-CCCD-F447-9E3D-FA8FD4A762EF}"/>
                </a:ext>
              </a:extLst>
            </p:cNvPr>
            <p:cNvGrpSpPr/>
            <p:nvPr/>
          </p:nvGrpSpPr>
          <p:grpSpPr>
            <a:xfrm>
              <a:off x="6036901" y="3989177"/>
              <a:ext cx="422622" cy="422622"/>
              <a:chOff x="7823756" y="1094975"/>
              <a:chExt cx="422622" cy="422622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92FF3BF-929A-3B4B-B8C0-7159DDD4F603}"/>
                  </a:ext>
                </a:extLst>
              </p:cNvPr>
              <p:cNvSpPr/>
              <p:nvPr/>
            </p:nvSpPr>
            <p:spPr>
              <a:xfrm>
                <a:off x="7823756" y="1094975"/>
                <a:ext cx="422622" cy="42262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F22463CA-3661-6D4C-94FA-CDFEF8A96417}"/>
                  </a:ext>
                </a:extLst>
              </p:cNvPr>
              <p:cNvSpPr/>
              <p:nvPr/>
            </p:nvSpPr>
            <p:spPr>
              <a:xfrm>
                <a:off x="7915965" y="1240960"/>
                <a:ext cx="215152" cy="115975"/>
              </a:xfrm>
              <a:custGeom>
                <a:avLst/>
                <a:gdLst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73 h 115273"/>
                  <a:gd name="connsiteX1" fmla="*/ 215152 w 215152"/>
                  <a:gd name="connsiteY1" fmla="*/ 13 h 115273"/>
                  <a:gd name="connsiteX0" fmla="*/ 0 w 215152"/>
                  <a:gd name="connsiteY0" fmla="*/ 115271 h 115975"/>
                  <a:gd name="connsiteX1" fmla="*/ 215152 w 215152"/>
                  <a:gd name="connsiteY1" fmla="*/ 11 h 115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152" h="115975">
                    <a:moveTo>
                      <a:pt x="0" y="115271"/>
                    </a:moveTo>
                    <a:cubicBezTo>
                      <a:pt x="195957" y="126548"/>
                      <a:pt x="44044" y="-1326"/>
                      <a:pt x="215152" y="11"/>
                    </a:cubicBezTo>
                  </a:path>
                </a:pathLst>
              </a:cu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F75B0A3-6CF2-6343-8D01-41CA0DE628CE}"/>
                </a:ext>
              </a:extLst>
            </p:cNvPr>
            <p:cNvGrpSpPr/>
            <p:nvPr/>
          </p:nvGrpSpPr>
          <p:grpSpPr>
            <a:xfrm>
              <a:off x="6053679" y="4688107"/>
              <a:ext cx="422622" cy="422622"/>
              <a:chOff x="7840534" y="1793905"/>
              <a:chExt cx="422622" cy="422622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0B9C568E-95E4-5145-9E0C-834CA668937C}"/>
                  </a:ext>
                </a:extLst>
              </p:cNvPr>
              <p:cNvSpPr/>
              <p:nvPr/>
            </p:nvSpPr>
            <p:spPr>
              <a:xfrm>
                <a:off x="7840534" y="1793905"/>
                <a:ext cx="422622" cy="42262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55CE5618-D62D-8C41-B96E-1EA80B585F04}"/>
                  </a:ext>
                </a:extLst>
              </p:cNvPr>
              <p:cNvSpPr/>
              <p:nvPr/>
            </p:nvSpPr>
            <p:spPr>
              <a:xfrm>
                <a:off x="7932743" y="1939890"/>
                <a:ext cx="215152" cy="115975"/>
              </a:xfrm>
              <a:custGeom>
                <a:avLst/>
                <a:gdLst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73 h 115273"/>
                  <a:gd name="connsiteX1" fmla="*/ 215152 w 215152"/>
                  <a:gd name="connsiteY1" fmla="*/ 13 h 115273"/>
                  <a:gd name="connsiteX0" fmla="*/ 0 w 215152"/>
                  <a:gd name="connsiteY0" fmla="*/ 115271 h 115975"/>
                  <a:gd name="connsiteX1" fmla="*/ 215152 w 215152"/>
                  <a:gd name="connsiteY1" fmla="*/ 11 h 115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152" h="115975">
                    <a:moveTo>
                      <a:pt x="0" y="115271"/>
                    </a:moveTo>
                    <a:cubicBezTo>
                      <a:pt x="195957" y="126548"/>
                      <a:pt x="44044" y="-1326"/>
                      <a:pt x="215152" y="11"/>
                    </a:cubicBezTo>
                  </a:path>
                </a:pathLst>
              </a:cu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E80F9B-0037-E746-AD79-C8FEB4B9AF74}"/>
                </a:ext>
              </a:extLst>
            </p:cNvPr>
            <p:cNvCxnSpPr>
              <a:cxnSpLocks/>
            </p:cNvCxnSpPr>
            <p:nvPr/>
          </p:nvCxnSpPr>
          <p:spPr>
            <a:xfrm>
              <a:off x="5209563" y="4068661"/>
              <a:ext cx="7266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1592ADA-046F-D641-B230-9570F3BDD6E7}"/>
                </a:ext>
              </a:extLst>
            </p:cNvPr>
            <p:cNvCxnSpPr>
              <a:cxnSpLocks/>
            </p:cNvCxnSpPr>
            <p:nvPr/>
          </p:nvCxnSpPr>
          <p:spPr>
            <a:xfrm>
              <a:off x="5209563" y="4472731"/>
              <a:ext cx="7266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94EED55-340B-A742-8DD2-F21C2D9E9F0F}"/>
                </a:ext>
              </a:extLst>
            </p:cNvPr>
            <p:cNvCxnSpPr>
              <a:cxnSpLocks/>
            </p:cNvCxnSpPr>
            <p:nvPr/>
          </p:nvCxnSpPr>
          <p:spPr>
            <a:xfrm>
              <a:off x="6585357" y="4253934"/>
              <a:ext cx="7266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52C98E1B-E0BC-6A41-B99D-CA21BE12B298}"/>
              </a:ext>
            </a:extLst>
          </p:cNvPr>
          <p:cNvSpPr/>
          <p:nvPr/>
        </p:nvSpPr>
        <p:spPr>
          <a:xfrm>
            <a:off x="7417552" y="4167934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89EFCE0-03A3-7C4F-B750-051C6B27B049}"/>
              </a:ext>
            </a:extLst>
          </p:cNvPr>
          <p:cNvSpPr/>
          <p:nvPr/>
        </p:nvSpPr>
        <p:spPr>
          <a:xfrm>
            <a:off x="7729636" y="4167934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0F530E48-9142-0046-923C-167C252F4D65}"/>
              </a:ext>
            </a:extLst>
          </p:cNvPr>
          <p:cNvSpPr/>
          <p:nvPr/>
        </p:nvSpPr>
        <p:spPr>
          <a:xfrm>
            <a:off x="8041720" y="4167934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E00D0D2F-5E8C-1841-95F8-0A8142BB42F8}"/>
              </a:ext>
            </a:extLst>
          </p:cNvPr>
          <p:cNvSpPr/>
          <p:nvPr/>
        </p:nvSpPr>
        <p:spPr>
          <a:xfrm>
            <a:off x="8353804" y="4167934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A0015C9-3543-8140-9DC9-F5C77198386C}"/>
              </a:ext>
            </a:extLst>
          </p:cNvPr>
          <p:cNvSpPr/>
          <p:nvPr/>
        </p:nvSpPr>
        <p:spPr>
          <a:xfrm>
            <a:off x="8665888" y="4167934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93D5421-124B-AB49-AD2E-AE72DFD11053}"/>
              </a:ext>
            </a:extLst>
          </p:cNvPr>
          <p:cNvSpPr/>
          <p:nvPr/>
        </p:nvSpPr>
        <p:spPr>
          <a:xfrm>
            <a:off x="8977974" y="4167934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402907-44CE-6A41-AD47-CFC9A1C58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7454" y="696845"/>
            <a:ext cx="2774230" cy="2041143"/>
          </a:xfrm>
          <a:prstGeom prst="rect">
            <a:avLst/>
          </a:prstGeom>
        </p:spPr>
      </p:pic>
      <p:sp>
        <p:nvSpPr>
          <p:cNvPr id="68" name="Oval 67">
            <a:extLst>
              <a:ext uri="{FF2B5EF4-FFF2-40B4-BE49-F238E27FC236}">
                <a16:creationId xmlns:a16="http://schemas.microsoft.com/office/drawing/2014/main" id="{166B5D39-AA0A-9E47-83D6-6FB6E6F9E65C}"/>
              </a:ext>
            </a:extLst>
          </p:cNvPr>
          <p:cNvSpPr/>
          <p:nvPr/>
        </p:nvSpPr>
        <p:spPr>
          <a:xfrm>
            <a:off x="9282774" y="4167930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4EE22DA-4F9B-B94F-A530-8C1C75241890}"/>
              </a:ext>
            </a:extLst>
          </p:cNvPr>
          <p:cNvGrpSpPr/>
          <p:nvPr/>
        </p:nvGrpSpPr>
        <p:grpSpPr>
          <a:xfrm>
            <a:off x="2565885" y="3922691"/>
            <a:ext cx="276626" cy="651862"/>
            <a:chOff x="1736590" y="2720148"/>
            <a:chExt cx="276626" cy="651862"/>
          </a:xfrm>
        </p:grpSpPr>
        <p:sp>
          <p:nvSpPr>
            <p:cNvPr id="70" name="Rectangle 24">
              <a:extLst>
                <a:ext uri="{FF2B5EF4-FFF2-40B4-BE49-F238E27FC236}">
                  <a16:creationId xmlns:a16="http://schemas.microsoft.com/office/drawing/2014/main" id="{A545A518-1D7F-9240-9FED-55CC443CBD7C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25">
              <a:extLst>
                <a:ext uri="{FF2B5EF4-FFF2-40B4-BE49-F238E27FC236}">
                  <a16:creationId xmlns:a16="http://schemas.microsoft.com/office/drawing/2014/main" id="{3A6711C8-267D-2C44-90D3-72DB659C0CA0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169FC24-6358-C246-B4E2-34385448A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67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428">
        <p159:morph option="byObject"/>
      </p:transition>
    </mc:Choice>
    <mc:Fallback xmlns="">
      <p:transition spd="slow" advTm="14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AC8D1A9-70B7-0249-96EC-F7312FE48216}"/>
              </a:ext>
            </a:extLst>
          </p:cNvPr>
          <p:cNvSpPr/>
          <p:nvPr/>
        </p:nvSpPr>
        <p:spPr>
          <a:xfrm>
            <a:off x="5504078" y="4072303"/>
            <a:ext cx="1867496" cy="3803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8F07FFF-8E2E-244E-BA89-E658198EF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658" y="696845"/>
            <a:ext cx="2742442" cy="210782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2C7A0E3-1109-B64B-A8B9-8AB6D84ACD57}"/>
              </a:ext>
            </a:extLst>
          </p:cNvPr>
          <p:cNvGrpSpPr/>
          <p:nvPr/>
        </p:nvGrpSpPr>
        <p:grpSpPr>
          <a:xfrm>
            <a:off x="4762303" y="3923269"/>
            <a:ext cx="276626" cy="651862"/>
            <a:chOff x="1736590" y="2720148"/>
            <a:chExt cx="276626" cy="65186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CBF06C9-F7C3-5C44-9F76-3E977175C494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3DC2E86-ED0C-1C41-AE25-20760F2F0A51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F82CE76-6EF3-A44F-871A-7C529BC8E8B9}"/>
              </a:ext>
            </a:extLst>
          </p:cNvPr>
          <p:cNvSpPr txBox="1"/>
          <p:nvPr/>
        </p:nvSpPr>
        <p:spPr>
          <a:xfrm>
            <a:off x="3904735" y="6054811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F1D41BE-5F97-CB4F-B28E-85E81FDC6AB0}"/>
              </a:ext>
            </a:extLst>
          </p:cNvPr>
          <p:cNvGrpSpPr/>
          <p:nvPr/>
        </p:nvGrpSpPr>
        <p:grpSpPr>
          <a:xfrm>
            <a:off x="2940625" y="3923269"/>
            <a:ext cx="276626" cy="651862"/>
            <a:chOff x="1736590" y="2720148"/>
            <a:chExt cx="276626" cy="65186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2DE1A3D-513E-FB46-AE52-C43CD21305BF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C5708C-65B3-3D45-AA1A-DA849DB7203F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26EE3B9-1923-984B-847D-8EEADCD139F0}"/>
              </a:ext>
            </a:extLst>
          </p:cNvPr>
          <p:cNvGrpSpPr/>
          <p:nvPr/>
        </p:nvGrpSpPr>
        <p:grpSpPr>
          <a:xfrm>
            <a:off x="3304961" y="3923269"/>
            <a:ext cx="276626" cy="651862"/>
            <a:chOff x="1736590" y="2720148"/>
            <a:chExt cx="276626" cy="65186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5E6EC17-869A-8E4F-82AF-35C37EA46570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188DFC9-245F-1E40-95B1-B41B5E41FE01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1AB3C5-59B4-4A45-AAAE-EF82A37A30AF}"/>
              </a:ext>
            </a:extLst>
          </p:cNvPr>
          <p:cNvGrpSpPr/>
          <p:nvPr/>
        </p:nvGrpSpPr>
        <p:grpSpPr>
          <a:xfrm>
            <a:off x="3669297" y="3923269"/>
            <a:ext cx="276626" cy="651862"/>
            <a:chOff x="1736590" y="2720148"/>
            <a:chExt cx="276626" cy="65186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5214247-D29C-4D46-B583-A9DEDA40ABA0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08B443B-3E4E-684B-B8F0-830BAD51F773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DAE4425-316C-F345-8BC2-519C679C00FD}"/>
              </a:ext>
            </a:extLst>
          </p:cNvPr>
          <p:cNvGrpSpPr/>
          <p:nvPr/>
        </p:nvGrpSpPr>
        <p:grpSpPr>
          <a:xfrm>
            <a:off x="4397969" y="3923269"/>
            <a:ext cx="276626" cy="651862"/>
            <a:chOff x="1736590" y="2720148"/>
            <a:chExt cx="276626" cy="65186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DA8DC88-9C4E-664C-B22A-7B545AC8F0F8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D04B2FA-4C27-294B-BCAD-AF689E75FA04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BF3197D-BB19-B94F-973F-4DB0EBC4C35A}"/>
              </a:ext>
            </a:extLst>
          </p:cNvPr>
          <p:cNvGrpSpPr/>
          <p:nvPr/>
        </p:nvGrpSpPr>
        <p:grpSpPr>
          <a:xfrm>
            <a:off x="4033633" y="3923269"/>
            <a:ext cx="276626" cy="651862"/>
            <a:chOff x="1736590" y="2720148"/>
            <a:chExt cx="276626" cy="65186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66AF5B7-3BDC-0D48-88B0-27A4F099CBCF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6A167F8-C47A-D945-9097-25A80CF5F4CD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9EBC6A-925F-7742-95A7-E68973F043C0}"/>
              </a:ext>
            </a:extLst>
          </p:cNvPr>
          <p:cNvGrpSpPr/>
          <p:nvPr/>
        </p:nvGrpSpPr>
        <p:grpSpPr>
          <a:xfrm>
            <a:off x="5209563" y="3083214"/>
            <a:ext cx="2102465" cy="2268733"/>
            <a:chOff x="5209563" y="3083214"/>
            <a:chExt cx="2102465" cy="2268733"/>
          </a:xfrm>
        </p:grpSpPr>
        <p:sp>
          <p:nvSpPr>
            <p:cNvPr id="7" name="Trapezium 6">
              <a:extLst>
                <a:ext uri="{FF2B5EF4-FFF2-40B4-BE49-F238E27FC236}">
                  <a16:creationId xmlns:a16="http://schemas.microsoft.com/office/drawing/2014/main" id="{02C3B6ED-6923-A94D-8DF0-E2CE47413670}"/>
                </a:ext>
              </a:extLst>
            </p:cNvPr>
            <p:cNvSpPr/>
            <p:nvPr/>
          </p:nvSpPr>
          <p:spPr>
            <a:xfrm rot="5400000">
              <a:off x="5133301" y="3899891"/>
              <a:ext cx="2268733" cy="635379"/>
            </a:xfrm>
            <a:prstGeom prst="trapezoid">
              <a:avLst>
                <a:gd name="adj" fmla="val 5008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7E7DA4-2A79-AE4D-9A8B-8F59F0152DC9}"/>
                </a:ext>
              </a:extLst>
            </p:cNvPr>
            <p:cNvGrpSpPr/>
            <p:nvPr/>
          </p:nvGrpSpPr>
          <p:grpSpPr>
            <a:xfrm>
              <a:off x="6020123" y="3332192"/>
              <a:ext cx="422622" cy="422622"/>
              <a:chOff x="7806978" y="437990"/>
              <a:chExt cx="422622" cy="422622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D4C3096-07DD-7B45-8C9A-C7DFBB92B855}"/>
                  </a:ext>
                </a:extLst>
              </p:cNvPr>
              <p:cNvSpPr/>
              <p:nvPr/>
            </p:nvSpPr>
            <p:spPr>
              <a:xfrm>
                <a:off x="7806978" y="437990"/>
                <a:ext cx="422622" cy="42262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Freeform 2">
                <a:extLst>
                  <a:ext uri="{FF2B5EF4-FFF2-40B4-BE49-F238E27FC236}">
                    <a16:creationId xmlns:a16="http://schemas.microsoft.com/office/drawing/2014/main" id="{828E20FE-D303-0646-A1E7-297EB3F22D76}"/>
                  </a:ext>
                </a:extLst>
              </p:cNvPr>
              <p:cNvSpPr/>
              <p:nvPr/>
            </p:nvSpPr>
            <p:spPr>
              <a:xfrm>
                <a:off x="7899187" y="583975"/>
                <a:ext cx="215152" cy="115975"/>
              </a:xfrm>
              <a:custGeom>
                <a:avLst/>
                <a:gdLst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73 h 115273"/>
                  <a:gd name="connsiteX1" fmla="*/ 215152 w 215152"/>
                  <a:gd name="connsiteY1" fmla="*/ 13 h 115273"/>
                  <a:gd name="connsiteX0" fmla="*/ 0 w 215152"/>
                  <a:gd name="connsiteY0" fmla="*/ 115271 h 115975"/>
                  <a:gd name="connsiteX1" fmla="*/ 215152 w 215152"/>
                  <a:gd name="connsiteY1" fmla="*/ 11 h 115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152" h="115975">
                    <a:moveTo>
                      <a:pt x="0" y="115271"/>
                    </a:moveTo>
                    <a:cubicBezTo>
                      <a:pt x="195957" y="126548"/>
                      <a:pt x="44044" y="-1326"/>
                      <a:pt x="215152" y="11"/>
                    </a:cubicBezTo>
                  </a:path>
                </a:pathLst>
              </a:cu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0D3C4CC-CCCD-F447-9E3D-FA8FD4A762EF}"/>
                </a:ext>
              </a:extLst>
            </p:cNvPr>
            <p:cNvGrpSpPr/>
            <p:nvPr/>
          </p:nvGrpSpPr>
          <p:grpSpPr>
            <a:xfrm>
              <a:off x="6036901" y="3989177"/>
              <a:ext cx="422622" cy="422622"/>
              <a:chOff x="7823756" y="1094975"/>
              <a:chExt cx="422622" cy="422622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92FF3BF-929A-3B4B-B8C0-7159DDD4F603}"/>
                  </a:ext>
                </a:extLst>
              </p:cNvPr>
              <p:cNvSpPr/>
              <p:nvPr/>
            </p:nvSpPr>
            <p:spPr>
              <a:xfrm>
                <a:off x="7823756" y="1094975"/>
                <a:ext cx="422622" cy="42262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F22463CA-3661-6D4C-94FA-CDFEF8A96417}"/>
                  </a:ext>
                </a:extLst>
              </p:cNvPr>
              <p:cNvSpPr/>
              <p:nvPr/>
            </p:nvSpPr>
            <p:spPr>
              <a:xfrm>
                <a:off x="7915965" y="1240960"/>
                <a:ext cx="215152" cy="115975"/>
              </a:xfrm>
              <a:custGeom>
                <a:avLst/>
                <a:gdLst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73 h 115273"/>
                  <a:gd name="connsiteX1" fmla="*/ 215152 w 215152"/>
                  <a:gd name="connsiteY1" fmla="*/ 13 h 115273"/>
                  <a:gd name="connsiteX0" fmla="*/ 0 w 215152"/>
                  <a:gd name="connsiteY0" fmla="*/ 115271 h 115975"/>
                  <a:gd name="connsiteX1" fmla="*/ 215152 w 215152"/>
                  <a:gd name="connsiteY1" fmla="*/ 11 h 115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152" h="115975">
                    <a:moveTo>
                      <a:pt x="0" y="115271"/>
                    </a:moveTo>
                    <a:cubicBezTo>
                      <a:pt x="195957" y="126548"/>
                      <a:pt x="44044" y="-1326"/>
                      <a:pt x="215152" y="11"/>
                    </a:cubicBezTo>
                  </a:path>
                </a:pathLst>
              </a:cu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F75B0A3-6CF2-6343-8D01-41CA0DE628CE}"/>
                </a:ext>
              </a:extLst>
            </p:cNvPr>
            <p:cNvGrpSpPr/>
            <p:nvPr/>
          </p:nvGrpSpPr>
          <p:grpSpPr>
            <a:xfrm>
              <a:off x="6053679" y="4688107"/>
              <a:ext cx="422622" cy="422622"/>
              <a:chOff x="7840534" y="1793905"/>
              <a:chExt cx="422622" cy="422622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0B9C568E-95E4-5145-9E0C-834CA668937C}"/>
                  </a:ext>
                </a:extLst>
              </p:cNvPr>
              <p:cNvSpPr/>
              <p:nvPr/>
            </p:nvSpPr>
            <p:spPr>
              <a:xfrm>
                <a:off x="7840534" y="1793905"/>
                <a:ext cx="422622" cy="42262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55CE5618-D62D-8C41-B96E-1EA80B585F04}"/>
                  </a:ext>
                </a:extLst>
              </p:cNvPr>
              <p:cNvSpPr/>
              <p:nvPr/>
            </p:nvSpPr>
            <p:spPr>
              <a:xfrm>
                <a:off x="7932743" y="1939890"/>
                <a:ext cx="215152" cy="115975"/>
              </a:xfrm>
              <a:custGeom>
                <a:avLst/>
                <a:gdLst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60 h 115260"/>
                  <a:gd name="connsiteX1" fmla="*/ 215152 w 215152"/>
                  <a:gd name="connsiteY1" fmla="*/ 0 h 115260"/>
                  <a:gd name="connsiteX0" fmla="*/ 0 w 215152"/>
                  <a:gd name="connsiteY0" fmla="*/ 115273 h 115273"/>
                  <a:gd name="connsiteX1" fmla="*/ 215152 w 215152"/>
                  <a:gd name="connsiteY1" fmla="*/ 13 h 115273"/>
                  <a:gd name="connsiteX0" fmla="*/ 0 w 215152"/>
                  <a:gd name="connsiteY0" fmla="*/ 115271 h 115975"/>
                  <a:gd name="connsiteX1" fmla="*/ 215152 w 215152"/>
                  <a:gd name="connsiteY1" fmla="*/ 11 h 115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152" h="115975">
                    <a:moveTo>
                      <a:pt x="0" y="115271"/>
                    </a:moveTo>
                    <a:cubicBezTo>
                      <a:pt x="195957" y="126548"/>
                      <a:pt x="44044" y="-1326"/>
                      <a:pt x="215152" y="11"/>
                    </a:cubicBezTo>
                  </a:path>
                </a:pathLst>
              </a:cu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E80F9B-0037-E746-AD79-C8FEB4B9AF74}"/>
                </a:ext>
              </a:extLst>
            </p:cNvPr>
            <p:cNvCxnSpPr>
              <a:cxnSpLocks/>
            </p:cNvCxnSpPr>
            <p:nvPr/>
          </p:nvCxnSpPr>
          <p:spPr>
            <a:xfrm>
              <a:off x="5209563" y="4068661"/>
              <a:ext cx="7266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1592ADA-046F-D641-B230-9570F3BDD6E7}"/>
                </a:ext>
              </a:extLst>
            </p:cNvPr>
            <p:cNvCxnSpPr>
              <a:cxnSpLocks/>
            </p:cNvCxnSpPr>
            <p:nvPr/>
          </p:nvCxnSpPr>
          <p:spPr>
            <a:xfrm>
              <a:off x="5209563" y="4472731"/>
              <a:ext cx="7266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94EED55-340B-A742-8DD2-F21C2D9E9F0F}"/>
                </a:ext>
              </a:extLst>
            </p:cNvPr>
            <p:cNvCxnSpPr>
              <a:cxnSpLocks/>
            </p:cNvCxnSpPr>
            <p:nvPr/>
          </p:nvCxnSpPr>
          <p:spPr>
            <a:xfrm>
              <a:off x="6585357" y="4253934"/>
              <a:ext cx="7266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52C98E1B-E0BC-6A41-B99D-CA21BE12B298}"/>
              </a:ext>
            </a:extLst>
          </p:cNvPr>
          <p:cNvSpPr/>
          <p:nvPr/>
        </p:nvSpPr>
        <p:spPr>
          <a:xfrm>
            <a:off x="7417552" y="4167934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89EFCE0-03A3-7C4F-B750-051C6B27B049}"/>
              </a:ext>
            </a:extLst>
          </p:cNvPr>
          <p:cNvSpPr/>
          <p:nvPr/>
        </p:nvSpPr>
        <p:spPr>
          <a:xfrm>
            <a:off x="7729636" y="4167934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0F530E48-9142-0046-923C-167C252F4D65}"/>
              </a:ext>
            </a:extLst>
          </p:cNvPr>
          <p:cNvSpPr/>
          <p:nvPr/>
        </p:nvSpPr>
        <p:spPr>
          <a:xfrm>
            <a:off x="8041720" y="4167934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E00D0D2F-5E8C-1841-95F8-0A8142BB42F8}"/>
              </a:ext>
            </a:extLst>
          </p:cNvPr>
          <p:cNvSpPr/>
          <p:nvPr/>
        </p:nvSpPr>
        <p:spPr>
          <a:xfrm>
            <a:off x="8353804" y="4167934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A0015C9-3543-8140-9DC9-F5C77198386C}"/>
              </a:ext>
            </a:extLst>
          </p:cNvPr>
          <p:cNvSpPr/>
          <p:nvPr/>
        </p:nvSpPr>
        <p:spPr>
          <a:xfrm>
            <a:off x="8665888" y="4167934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93D5421-124B-AB49-AD2E-AE72DFD11053}"/>
              </a:ext>
            </a:extLst>
          </p:cNvPr>
          <p:cNvSpPr/>
          <p:nvPr/>
        </p:nvSpPr>
        <p:spPr>
          <a:xfrm>
            <a:off x="8977974" y="4167934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402907-44CE-6A41-AD47-CFC9A1C58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7454" y="696845"/>
            <a:ext cx="2774230" cy="2041143"/>
          </a:xfrm>
          <a:prstGeom prst="rect">
            <a:avLst/>
          </a:prstGeom>
        </p:spPr>
      </p:pic>
      <p:sp>
        <p:nvSpPr>
          <p:cNvPr id="68" name="Oval 67">
            <a:extLst>
              <a:ext uri="{FF2B5EF4-FFF2-40B4-BE49-F238E27FC236}">
                <a16:creationId xmlns:a16="http://schemas.microsoft.com/office/drawing/2014/main" id="{166B5D39-AA0A-9E47-83D6-6FB6E6F9E65C}"/>
              </a:ext>
            </a:extLst>
          </p:cNvPr>
          <p:cNvSpPr/>
          <p:nvPr/>
        </p:nvSpPr>
        <p:spPr>
          <a:xfrm>
            <a:off x="9282774" y="4167930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4EE22DA-4F9B-B94F-A530-8C1C75241890}"/>
              </a:ext>
            </a:extLst>
          </p:cNvPr>
          <p:cNvGrpSpPr/>
          <p:nvPr/>
        </p:nvGrpSpPr>
        <p:grpSpPr>
          <a:xfrm>
            <a:off x="2565885" y="3922691"/>
            <a:ext cx="276626" cy="651862"/>
            <a:chOff x="1736590" y="2720148"/>
            <a:chExt cx="276626" cy="651862"/>
          </a:xfrm>
        </p:grpSpPr>
        <p:sp>
          <p:nvSpPr>
            <p:cNvPr id="70" name="Rectangle 24">
              <a:extLst>
                <a:ext uri="{FF2B5EF4-FFF2-40B4-BE49-F238E27FC236}">
                  <a16:creationId xmlns:a16="http://schemas.microsoft.com/office/drawing/2014/main" id="{A545A518-1D7F-9240-9FED-55CC443CBD7C}"/>
                </a:ext>
              </a:extLst>
            </p:cNvPr>
            <p:cNvSpPr/>
            <p:nvPr/>
          </p:nvSpPr>
          <p:spPr>
            <a:xfrm>
              <a:off x="1736591" y="2720148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25">
              <a:extLst>
                <a:ext uri="{FF2B5EF4-FFF2-40B4-BE49-F238E27FC236}">
                  <a16:creationId xmlns:a16="http://schemas.microsoft.com/office/drawing/2014/main" id="{3A6711C8-267D-2C44-90D3-72DB659C0CA0}"/>
                </a:ext>
              </a:extLst>
            </p:cNvPr>
            <p:cNvSpPr/>
            <p:nvPr/>
          </p:nvSpPr>
          <p:spPr>
            <a:xfrm>
              <a:off x="1736590" y="3080016"/>
              <a:ext cx="276625" cy="291994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10666FCC-3E2D-944A-A160-3AB009DC90FF}"/>
              </a:ext>
            </a:extLst>
          </p:cNvPr>
          <p:cNvSpPr/>
          <p:nvPr/>
        </p:nvSpPr>
        <p:spPr>
          <a:xfrm>
            <a:off x="8485428" y="1859135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08A637D-178F-944A-B4AB-D92FB3FBAEC5}"/>
              </a:ext>
            </a:extLst>
          </p:cNvPr>
          <p:cNvSpPr/>
          <p:nvPr/>
        </p:nvSpPr>
        <p:spPr>
          <a:xfrm>
            <a:off x="8665888" y="1379863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A5B3ACA-A26D-5D48-B916-9D0022EEE2BD}"/>
              </a:ext>
            </a:extLst>
          </p:cNvPr>
          <p:cNvSpPr/>
          <p:nvPr/>
        </p:nvSpPr>
        <p:spPr>
          <a:xfrm>
            <a:off x="8805639" y="1672453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E3A3BE8-1537-B44B-BD12-D04132596593}"/>
              </a:ext>
            </a:extLst>
          </p:cNvPr>
          <p:cNvSpPr/>
          <p:nvPr/>
        </p:nvSpPr>
        <p:spPr>
          <a:xfrm>
            <a:off x="8941530" y="1519893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F815A1A-85FF-D84F-AADB-2254F06A6DBC}"/>
              </a:ext>
            </a:extLst>
          </p:cNvPr>
          <p:cNvSpPr/>
          <p:nvPr/>
        </p:nvSpPr>
        <p:spPr>
          <a:xfrm>
            <a:off x="9289202" y="1313920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045569F-324B-FE48-AD52-A1688845BF93}"/>
              </a:ext>
            </a:extLst>
          </p:cNvPr>
          <p:cNvSpPr/>
          <p:nvPr/>
        </p:nvSpPr>
        <p:spPr>
          <a:xfrm>
            <a:off x="9956288" y="1511088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CFCEA73-177F-7C43-9678-3AC55661BD1D}"/>
              </a:ext>
            </a:extLst>
          </p:cNvPr>
          <p:cNvSpPr/>
          <p:nvPr/>
        </p:nvSpPr>
        <p:spPr>
          <a:xfrm>
            <a:off x="10080189" y="2020500"/>
            <a:ext cx="161365" cy="1613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D26613D-4DCE-8142-B3C5-CB6EC3074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59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865">
        <p159:morph option="byObject"/>
      </p:transition>
    </mc:Choice>
    <mc:Fallback xmlns="">
      <p:transition spd="slow" advTm="18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A76AD-2976-C046-B6CD-7C4BC2063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blocks to architectures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2D8F6F-211A-E647-A6EA-95A676110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764" y="1018478"/>
            <a:ext cx="3303823" cy="56164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DF4065-4D19-CA4B-AC7A-A40579608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52" y="168549"/>
            <a:ext cx="1159726" cy="115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247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8F499B-F9C8-9A4E-954F-FFDDD620C0CE}"/>
              </a:ext>
            </a:extLst>
          </p:cNvPr>
          <p:cNvSpPr txBox="1"/>
          <p:nvPr/>
        </p:nvSpPr>
        <p:spPr>
          <a:xfrm>
            <a:off x="2363821" y="1832516"/>
            <a:ext cx="57691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Fully connected Networks 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Convolutional Neural Networks (CNN) 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GANs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Transformers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Foundation models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Diffusion Models</a:t>
            </a:r>
          </a:p>
        </p:txBody>
      </p:sp>
    </p:spTree>
    <p:extLst>
      <p:ext uri="{BB962C8B-B14F-4D97-AF65-F5344CB8AC3E}">
        <p14:creationId xmlns:p14="http://schemas.microsoft.com/office/powerpoint/2010/main" val="1392351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E0CA0D7-5DAB-FAD4-AD59-631A58AD7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0"/>
            <a:ext cx="9721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1C1CF-30DE-284F-78EB-473306E5AF75}"/>
              </a:ext>
            </a:extLst>
          </p:cNvPr>
          <p:cNvSpPr txBox="1"/>
          <p:nvPr/>
        </p:nvSpPr>
        <p:spPr>
          <a:xfrm>
            <a:off x="1235075" y="6488668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devopedia.org</a:t>
            </a:r>
            <a:r>
              <a:rPr lang="en-US" sz="1400" dirty="0">
                <a:solidFill>
                  <a:schemeClr val="bg1"/>
                </a:solidFill>
              </a:rPr>
              <a:t>/supervised-vs-unsupervised-learning</a:t>
            </a:r>
          </a:p>
        </p:txBody>
      </p:sp>
    </p:spTree>
    <p:extLst>
      <p:ext uri="{BB962C8B-B14F-4D97-AF65-F5344CB8AC3E}">
        <p14:creationId xmlns:p14="http://schemas.microsoft.com/office/powerpoint/2010/main" val="40935341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1C068-30ED-F72E-9CDA-3854E3FC2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First, some older usage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FBB29A-33FC-D498-D33A-4DB534D4698D}"/>
              </a:ext>
            </a:extLst>
          </p:cNvPr>
          <p:cNvSpPr txBox="1"/>
          <p:nvPr/>
        </p:nvSpPr>
        <p:spPr>
          <a:xfrm>
            <a:off x="2363821" y="1832516"/>
            <a:ext cx="57691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Regression (radiance function)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Dimensionality reduction (manifold of fonts)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r>
              <a:rPr lang="en-US" sz="2400" dirty="0"/>
              <a:t>- Generative modelling (VQGAN)</a:t>
            </a:r>
          </a:p>
        </p:txBody>
      </p:sp>
    </p:spTree>
    <p:extLst>
      <p:ext uri="{BB962C8B-B14F-4D97-AF65-F5344CB8AC3E}">
        <p14:creationId xmlns:p14="http://schemas.microsoft.com/office/powerpoint/2010/main" val="180875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Radiance Fields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28AF93-4CE6-79DF-F2AE-CFA1B9CDA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308907"/>
            <a:ext cx="7772400" cy="224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487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A3B6B-C180-5E60-397B-DB570D641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7AA0B-C355-EB2B-9BEF-DADA35406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Radiance Fields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45BB3C-55EB-8EC5-F14C-E104E5CA6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308907"/>
            <a:ext cx="7772400" cy="22401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0B29B1-38BE-369B-98C5-1B8F8A5873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034" r="81206"/>
          <a:stretch/>
        </p:blipFill>
        <p:spPr>
          <a:xfrm>
            <a:off x="711739" y="4676572"/>
            <a:ext cx="3666689" cy="1741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ECB59C-E753-313B-4C98-078F054ED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247" y="4817623"/>
            <a:ext cx="7264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70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Radiance Fields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C62109-8E2F-D843-9E37-07FB76375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816100"/>
            <a:ext cx="101600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06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Radiance Fields</a:t>
            </a:r>
          </a:p>
        </p:txBody>
      </p:sp>
      <p:pic>
        <p:nvPicPr>
          <p:cNvPr id="4" name="Online Media 3" descr="NeRF: Neural Radiance Fields">
            <a:hlinkClick r:id="" action="ppaction://media"/>
            <a:extLst>
              <a:ext uri="{FF2B5EF4-FFF2-40B4-BE49-F238E27FC236}">
                <a16:creationId xmlns:a16="http://schemas.microsoft.com/office/drawing/2014/main" id="{774F72CA-11A4-E148-9F4C-3FEE3A1BC8B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37485" y="1095958"/>
            <a:ext cx="8717030" cy="492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1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 (regression)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3F541E4-472E-3D47-A59C-D185A09F8877}"/>
              </a:ext>
            </a:extLst>
          </p:cNvPr>
          <p:cNvCxnSpPr/>
          <p:nvPr/>
        </p:nvCxnSpPr>
        <p:spPr>
          <a:xfrm flipV="1">
            <a:off x="3240000" y="1512000"/>
            <a:ext cx="0" cy="3880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9413849-3D84-C64E-93BF-974EED5FA49F}"/>
              </a:ext>
            </a:extLst>
          </p:cNvPr>
          <p:cNvCxnSpPr>
            <a:cxnSpLocks/>
          </p:cNvCxnSpPr>
          <p:nvPr/>
        </p:nvCxnSpPr>
        <p:spPr>
          <a:xfrm>
            <a:off x="3090000" y="5300400"/>
            <a:ext cx="425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7047941-AA42-8945-B9B6-892D0ED0870E}"/>
              </a:ext>
            </a:extLst>
          </p:cNvPr>
          <p:cNvSpPr/>
          <p:nvPr/>
        </p:nvSpPr>
        <p:spPr>
          <a:xfrm>
            <a:off x="3438909" y="3967979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DDD2324-884D-4B4D-8448-CB3CBF4E9146}"/>
              </a:ext>
            </a:extLst>
          </p:cNvPr>
          <p:cNvSpPr/>
          <p:nvPr/>
        </p:nvSpPr>
        <p:spPr>
          <a:xfrm>
            <a:off x="4818000" y="2716497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7E7954-D511-284B-829A-9B7D0050910A}"/>
              </a:ext>
            </a:extLst>
          </p:cNvPr>
          <p:cNvSpPr/>
          <p:nvPr/>
        </p:nvSpPr>
        <p:spPr>
          <a:xfrm>
            <a:off x="3683536" y="3326881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EE37EB-4B27-A744-AB14-FB01196F0040}"/>
              </a:ext>
            </a:extLst>
          </p:cNvPr>
          <p:cNvSpPr/>
          <p:nvPr/>
        </p:nvSpPr>
        <p:spPr>
          <a:xfrm>
            <a:off x="4462800" y="2987518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21A050-F7E5-4C4E-B44D-76C5D4D6F542}"/>
              </a:ext>
            </a:extLst>
          </p:cNvPr>
          <p:cNvSpPr/>
          <p:nvPr/>
        </p:nvSpPr>
        <p:spPr>
          <a:xfrm>
            <a:off x="4081711" y="2916059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9A5F72-3ADB-284A-8711-2552A5870C04}"/>
              </a:ext>
            </a:extLst>
          </p:cNvPr>
          <p:cNvSpPr/>
          <p:nvPr/>
        </p:nvSpPr>
        <p:spPr>
          <a:xfrm>
            <a:off x="5771416" y="2485767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DD13E48-62B9-AB4C-B8C5-666DF47E8791}"/>
              </a:ext>
            </a:extLst>
          </p:cNvPr>
          <p:cNvSpPr/>
          <p:nvPr/>
        </p:nvSpPr>
        <p:spPr>
          <a:xfrm>
            <a:off x="6948000" y="2699459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677E10-6546-5540-BD0A-295484CD59B9}"/>
              </a:ext>
            </a:extLst>
          </p:cNvPr>
          <p:cNvSpPr/>
          <p:nvPr/>
        </p:nvSpPr>
        <p:spPr>
          <a:xfrm>
            <a:off x="6517200" y="2462908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3A1340-BB5B-4641-ADF1-C599B18B888C}"/>
              </a:ext>
            </a:extLst>
          </p:cNvPr>
          <p:cNvSpPr/>
          <p:nvPr/>
        </p:nvSpPr>
        <p:spPr>
          <a:xfrm>
            <a:off x="5288460" y="2964659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EFBCE55-5ED6-8A4E-864C-4CDAC5AC5642}"/>
              </a:ext>
            </a:extLst>
          </p:cNvPr>
          <p:cNvSpPr/>
          <p:nvPr/>
        </p:nvSpPr>
        <p:spPr>
          <a:xfrm>
            <a:off x="3267011" y="2584800"/>
            <a:ext cx="3752989" cy="2275200"/>
          </a:xfrm>
          <a:custGeom>
            <a:avLst/>
            <a:gdLst>
              <a:gd name="connsiteX0" fmla="*/ 16189 w 3752989"/>
              <a:gd name="connsiteY0" fmla="*/ 2275200 h 2275200"/>
              <a:gd name="connsiteX1" fmla="*/ 217789 w 3752989"/>
              <a:gd name="connsiteY1" fmla="*/ 1058400 h 2275200"/>
              <a:gd name="connsiteX2" fmla="*/ 1542589 w 3752989"/>
              <a:gd name="connsiteY2" fmla="*/ 316800 h 2275200"/>
              <a:gd name="connsiteX3" fmla="*/ 3752989 w 3752989"/>
              <a:gd name="connsiteY3" fmla="*/ 0 h 227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2989" h="2275200">
                <a:moveTo>
                  <a:pt x="16189" y="2275200"/>
                </a:moveTo>
                <a:cubicBezTo>
                  <a:pt x="-10211" y="1830000"/>
                  <a:pt x="-36611" y="1384800"/>
                  <a:pt x="217789" y="1058400"/>
                </a:cubicBezTo>
                <a:cubicBezTo>
                  <a:pt x="472189" y="732000"/>
                  <a:pt x="953389" y="493200"/>
                  <a:pt x="1542589" y="316800"/>
                </a:cubicBezTo>
                <a:cubicBezTo>
                  <a:pt x="2131789" y="140400"/>
                  <a:pt x="2942389" y="70200"/>
                  <a:pt x="3752989" y="0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BEA575-0188-9840-8737-C5AD8DB4F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628" y="2084698"/>
            <a:ext cx="4530152" cy="302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652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CD719-C779-F025-4857-4505476CF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18DBCF-6FC7-146A-85CB-B5E004D58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42" y="1222847"/>
            <a:ext cx="7772400" cy="40736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01D76C-16C9-2E14-5871-D3BB28BBBF40}"/>
              </a:ext>
            </a:extLst>
          </p:cNvPr>
          <p:cNvSpPr txBox="1"/>
          <p:nvPr/>
        </p:nvSpPr>
        <p:spPr>
          <a:xfrm>
            <a:off x="4495800" y="542337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https://repo-</a:t>
            </a:r>
            <a:r>
              <a:rPr lang="en-US" dirty="0" err="1"/>
              <a:t>sam.inria.fr</a:t>
            </a:r>
            <a:r>
              <a:rPr lang="en-US" dirty="0"/>
              <a:t>/</a:t>
            </a:r>
            <a:r>
              <a:rPr lang="en-US" dirty="0" err="1"/>
              <a:t>fungraph</a:t>
            </a:r>
            <a:r>
              <a:rPr lang="en-US" dirty="0"/>
              <a:t>/3d-gaussian-splatting/</a:t>
            </a:r>
          </a:p>
        </p:txBody>
      </p:sp>
    </p:spTree>
    <p:extLst>
      <p:ext uri="{BB962C8B-B14F-4D97-AF65-F5344CB8AC3E}">
        <p14:creationId xmlns:p14="http://schemas.microsoft.com/office/powerpoint/2010/main" val="23858418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FBB614-F2FE-354D-B4B5-D0B3EF73A6E8}"/>
              </a:ext>
            </a:extLst>
          </p:cNvPr>
          <p:cNvSpPr/>
          <p:nvPr/>
        </p:nvSpPr>
        <p:spPr>
          <a:xfrm>
            <a:off x="5322276" y="6363160"/>
            <a:ext cx="7069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vecg.cs.ucl.ac.uk</a:t>
            </a:r>
            <a:r>
              <a:rPr lang="en-US" dirty="0"/>
              <a:t>/Projects/</a:t>
            </a:r>
            <a:r>
              <a:rPr lang="en-US" dirty="0" err="1"/>
              <a:t>projects_fonts</a:t>
            </a:r>
            <a:r>
              <a:rPr lang="en-US" dirty="0"/>
              <a:t>/</a:t>
            </a:r>
            <a:r>
              <a:rPr lang="en-US" dirty="0" err="1"/>
              <a:t>projects_fonts.html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9DD296-D946-5447-B5C1-FB2F65ED0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609" y="1525044"/>
            <a:ext cx="5890628" cy="380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950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Manifold of fonts (GPLVM)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FBB614-F2FE-354D-B4B5-D0B3EF73A6E8}"/>
              </a:ext>
            </a:extLst>
          </p:cNvPr>
          <p:cNvSpPr/>
          <p:nvPr/>
        </p:nvSpPr>
        <p:spPr>
          <a:xfrm>
            <a:off x="5322276" y="6363160"/>
            <a:ext cx="7069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vecg.cs.ucl.ac.uk</a:t>
            </a:r>
            <a:r>
              <a:rPr lang="en-US" dirty="0"/>
              <a:t>/Projects/</a:t>
            </a:r>
            <a:r>
              <a:rPr lang="en-US" dirty="0" err="1"/>
              <a:t>projects_fonts</a:t>
            </a:r>
            <a:r>
              <a:rPr lang="en-US" dirty="0"/>
              <a:t>/</a:t>
            </a:r>
            <a:r>
              <a:rPr lang="en-US" dirty="0" err="1"/>
              <a:t>projects_fonts.html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5ED933-B87B-5440-B2F4-464591B70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643" y="3844315"/>
            <a:ext cx="4666496" cy="1604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3E710F-7614-504F-8E13-FE8ED98FA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61" y="1477719"/>
            <a:ext cx="6179333" cy="3970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E4D651-D6D2-954D-97F6-06631612C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643" y="1478906"/>
            <a:ext cx="4620617" cy="21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517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C7073-07AB-C943-A585-5FFBEF9D8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7E68D4-995C-2649-86EE-73B8263EE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233" y="1576713"/>
            <a:ext cx="7936886" cy="446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80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5AAD2-72B7-054B-AB69-5CE789488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62" y="765171"/>
            <a:ext cx="4708769" cy="3300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ABFBE8-1C89-9049-A6B2-D99DB220B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913" y="761786"/>
            <a:ext cx="5488080" cy="2505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3155F7-81D3-4E4E-8C32-45C6951DB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913" y="3429000"/>
            <a:ext cx="5146860" cy="3174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67DBD4-8D75-D743-B709-581799D8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63" y="4264803"/>
            <a:ext cx="4716202" cy="193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505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Online Media 2" descr="[SIGGRAPH 2020] Character Controllers using Motion VAEs">
            <a:hlinkClick r:id="" action="ppaction://media"/>
            <a:extLst>
              <a:ext uri="{FF2B5EF4-FFF2-40B4-BE49-F238E27FC236}">
                <a16:creationId xmlns:a16="http://schemas.microsoft.com/office/drawing/2014/main" id="{4C8DC6D9-126B-A549-B47D-B2FE40108D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48645" y="521716"/>
            <a:ext cx="5930563" cy="33507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63D428-7B43-EC4E-9A86-CA5FC569E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20" y="4019252"/>
            <a:ext cx="10653311" cy="2327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FE1F10-4BDA-BB4C-97E4-F9A8867EA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95" y="521716"/>
            <a:ext cx="4596040" cy="15506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C1069B-421F-DF48-AD86-801E74577930}"/>
              </a:ext>
            </a:extLst>
          </p:cNvPr>
          <p:cNvSpPr/>
          <p:nvPr/>
        </p:nvSpPr>
        <p:spPr>
          <a:xfrm>
            <a:off x="1600329" y="2095939"/>
            <a:ext cx="3448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hungyuling.com</a:t>
            </a:r>
            <a:r>
              <a:rPr lang="en-US" sz="1400" dirty="0"/>
              <a:t>/projects/MVAE/</a:t>
            </a:r>
          </a:p>
        </p:txBody>
      </p:sp>
    </p:spTree>
    <p:extLst>
      <p:ext uri="{BB962C8B-B14F-4D97-AF65-F5344CB8AC3E}">
        <p14:creationId xmlns:p14="http://schemas.microsoft.com/office/powerpoint/2010/main" val="193467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VQGAN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969036-DA4A-FD4A-8C39-BB3941ED8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8250"/>
            <a:ext cx="12192000" cy="4381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CA5F65-3654-F045-A5F6-2059B012E947}"/>
              </a:ext>
            </a:extLst>
          </p:cNvPr>
          <p:cNvSpPr txBox="1"/>
          <p:nvPr/>
        </p:nvSpPr>
        <p:spPr>
          <a:xfrm>
            <a:off x="0" y="797772"/>
            <a:ext cx="156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CVPR 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680E27-F123-CA4A-B662-11E5556C5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1173"/>
            <a:ext cx="3878824" cy="4510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D532B5-3630-B14C-8D56-9915B1A65351}"/>
              </a:ext>
            </a:extLst>
          </p:cNvPr>
          <p:cNvSpPr/>
          <p:nvPr/>
        </p:nvSpPr>
        <p:spPr>
          <a:xfrm>
            <a:off x="6991858" y="5762042"/>
            <a:ext cx="5200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CompVis</a:t>
            </a:r>
            <a:r>
              <a:rPr lang="en-US" dirty="0"/>
              <a:t>/taming-transformers</a:t>
            </a:r>
          </a:p>
        </p:txBody>
      </p:sp>
    </p:spTree>
    <p:extLst>
      <p:ext uri="{BB962C8B-B14F-4D97-AF65-F5344CB8AC3E}">
        <p14:creationId xmlns:p14="http://schemas.microsoft.com/office/powerpoint/2010/main" val="2685922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VQGAN: Text to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4C636-66BD-9141-8EEA-D1ACC8316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451" y="1431235"/>
            <a:ext cx="7316857" cy="48779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9CD8CD-6EE8-A044-93EB-3664BB5AEA99}"/>
              </a:ext>
            </a:extLst>
          </p:cNvPr>
          <p:cNvSpPr txBox="1"/>
          <p:nvPr/>
        </p:nvSpPr>
        <p:spPr>
          <a:xfrm>
            <a:off x="397565" y="1530626"/>
            <a:ext cx="4154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Input: “A bird drawn by a child”</a:t>
            </a:r>
          </a:p>
        </p:txBody>
      </p:sp>
    </p:spTree>
    <p:extLst>
      <p:ext uri="{BB962C8B-B14F-4D97-AF65-F5344CB8AC3E}">
        <p14:creationId xmlns:p14="http://schemas.microsoft.com/office/powerpoint/2010/main" val="18374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VQGAN: Conditional image synthesis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F3A665-57D2-074F-94AD-A09D63D88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547" y="1095958"/>
            <a:ext cx="8832257" cy="542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89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VQGAN: Conditional image synthesis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842C33-9628-6246-ADAB-BB58C81B0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725" y="1095958"/>
            <a:ext cx="8619902" cy="552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67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 (regression)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3F541E4-472E-3D47-A59C-D185A09F8877}"/>
              </a:ext>
            </a:extLst>
          </p:cNvPr>
          <p:cNvCxnSpPr/>
          <p:nvPr/>
        </p:nvCxnSpPr>
        <p:spPr>
          <a:xfrm flipV="1">
            <a:off x="3240000" y="1512000"/>
            <a:ext cx="0" cy="3880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9413849-3D84-C64E-93BF-974EED5FA49F}"/>
              </a:ext>
            </a:extLst>
          </p:cNvPr>
          <p:cNvCxnSpPr>
            <a:cxnSpLocks/>
          </p:cNvCxnSpPr>
          <p:nvPr/>
        </p:nvCxnSpPr>
        <p:spPr>
          <a:xfrm>
            <a:off x="3090000" y="5300400"/>
            <a:ext cx="425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7047941-AA42-8945-B9B6-892D0ED0870E}"/>
              </a:ext>
            </a:extLst>
          </p:cNvPr>
          <p:cNvSpPr/>
          <p:nvPr/>
        </p:nvSpPr>
        <p:spPr>
          <a:xfrm>
            <a:off x="3438909" y="3967979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DDD2324-884D-4B4D-8448-CB3CBF4E9146}"/>
              </a:ext>
            </a:extLst>
          </p:cNvPr>
          <p:cNvSpPr/>
          <p:nvPr/>
        </p:nvSpPr>
        <p:spPr>
          <a:xfrm>
            <a:off x="4818000" y="2716497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7E7954-D511-284B-829A-9B7D0050910A}"/>
              </a:ext>
            </a:extLst>
          </p:cNvPr>
          <p:cNvSpPr/>
          <p:nvPr/>
        </p:nvSpPr>
        <p:spPr>
          <a:xfrm>
            <a:off x="3683536" y="3326881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EE37EB-4B27-A744-AB14-FB01196F0040}"/>
              </a:ext>
            </a:extLst>
          </p:cNvPr>
          <p:cNvSpPr/>
          <p:nvPr/>
        </p:nvSpPr>
        <p:spPr>
          <a:xfrm>
            <a:off x="4462800" y="2987518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21A050-F7E5-4C4E-B44D-76C5D4D6F542}"/>
              </a:ext>
            </a:extLst>
          </p:cNvPr>
          <p:cNvSpPr/>
          <p:nvPr/>
        </p:nvSpPr>
        <p:spPr>
          <a:xfrm>
            <a:off x="4081711" y="2916059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9A5F72-3ADB-284A-8711-2552A5870C04}"/>
              </a:ext>
            </a:extLst>
          </p:cNvPr>
          <p:cNvSpPr/>
          <p:nvPr/>
        </p:nvSpPr>
        <p:spPr>
          <a:xfrm>
            <a:off x="5771416" y="2485767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DD13E48-62B9-AB4C-B8C5-666DF47E8791}"/>
              </a:ext>
            </a:extLst>
          </p:cNvPr>
          <p:cNvSpPr/>
          <p:nvPr/>
        </p:nvSpPr>
        <p:spPr>
          <a:xfrm>
            <a:off x="6948000" y="2699459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677E10-6546-5540-BD0A-295484CD59B9}"/>
              </a:ext>
            </a:extLst>
          </p:cNvPr>
          <p:cNvSpPr/>
          <p:nvPr/>
        </p:nvSpPr>
        <p:spPr>
          <a:xfrm>
            <a:off x="6517200" y="2462908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3A1340-BB5B-4641-ADF1-C599B18B888C}"/>
              </a:ext>
            </a:extLst>
          </p:cNvPr>
          <p:cNvSpPr/>
          <p:nvPr/>
        </p:nvSpPr>
        <p:spPr>
          <a:xfrm>
            <a:off x="5288460" y="2964659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EFBCE55-5ED6-8A4E-864C-4CDAC5AC5642}"/>
              </a:ext>
            </a:extLst>
          </p:cNvPr>
          <p:cNvSpPr/>
          <p:nvPr/>
        </p:nvSpPr>
        <p:spPr>
          <a:xfrm>
            <a:off x="3281541" y="2416673"/>
            <a:ext cx="3709659" cy="2443326"/>
          </a:xfrm>
          <a:custGeom>
            <a:avLst/>
            <a:gdLst>
              <a:gd name="connsiteX0" fmla="*/ 16189 w 3752989"/>
              <a:gd name="connsiteY0" fmla="*/ 2275200 h 2275200"/>
              <a:gd name="connsiteX1" fmla="*/ 217789 w 3752989"/>
              <a:gd name="connsiteY1" fmla="*/ 1058400 h 2275200"/>
              <a:gd name="connsiteX2" fmla="*/ 1542589 w 3752989"/>
              <a:gd name="connsiteY2" fmla="*/ 316800 h 2275200"/>
              <a:gd name="connsiteX3" fmla="*/ 3752989 w 3752989"/>
              <a:gd name="connsiteY3" fmla="*/ 0 h 2275200"/>
              <a:gd name="connsiteX0" fmla="*/ 24005 w 3760805"/>
              <a:gd name="connsiteY0" fmla="*/ 2275200 h 2275200"/>
              <a:gd name="connsiteX1" fmla="*/ 196805 w 3760805"/>
              <a:gd name="connsiteY1" fmla="*/ 1396800 h 2275200"/>
              <a:gd name="connsiteX2" fmla="*/ 1550405 w 3760805"/>
              <a:gd name="connsiteY2" fmla="*/ 316800 h 2275200"/>
              <a:gd name="connsiteX3" fmla="*/ 3760805 w 3760805"/>
              <a:gd name="connsiteY3" fmla="*/ 0 h 2275200"/>
              <a:gd name="connsiteX0" fmla="*/ 24005 w 3760805"/>
              <a:gd name="connsiteY0" fmla="*/ 2275200 h 2275200"/>
              <a:gd name="connsiteX1" fmla="*/ 196805 w 3760805"/>
              <a:gd name="connsiteY1" fmla="*/ 1396800 h 2275200"/>
              <a:gd name="connsiteX2" fmla="*/ 808805 w 3760805"/>
              <a:gd name="connsiteY2" fmla="*/ 734400 h 2275200"/>
              <a:gd name="connsiteX3" fmla="*/ 1550405 w 3760805"/>
              <a:gd name="connsiteY3" fmla="*/ 316800 h 2275200"/>
              <a:gd name="connsiteX4" fmla="*/ 3760805 w 3760805"/>
              <a:gd name="connsiteY4" fmla="*/ 0 h 2275200"/>
              <a:gd name="connsiteX0" fmla="*/ 5482 w 3742282"/>
              <a:gd name="connsiteY0" fmla="*/ 2275200 h 2275200"/>
              <a:gd name="connsiteX1" fmla="*/ 178282 w 3742282"/>
              <a:gd name="connsiteY1" fmla="*/ 1396800 h 2275200"/>
              <a:gd name="connsiteX2" fmla="*/ 775882 w 3742282"/>
              <a:gd name="connsiteY2" fmla="*/ 777600 h 2275200"/>
              <a:gd name="connsiteX3" fmla="*/ 1531882 w 3742282"/>
              <a:gd name="connsiteY3" fmla="*/ 316800 h 2275200"/>
              <a:gd name="connsiteX4" fmla="*/ 3742282 w 3742282"/>
              <a:gd name="connsiteY4" fmla="*/ 0 h 2275200"/>
              <a:gd name="connsiteX0" fmla="*/ 1561 w 3738361"/>
              <a:gd name="connsiteY0" fmla="*/ 2275200 h 2275200"/>
              <a:gd name="connsiteX1" fmla="*/ 419161 w 3738361"/>
              <a:gd name="connsiteY1" fmla="*/ 756000 h 2275200"/>
              <a:gd name="connsiteX2" fmla="*/ 771961 w 3738361"/>
              <a:gd name="connsiteY2" fmla="*/ 777600 h 2275200"/>
              <a:gd name="connsiteX3" fmla="*/ 1527961 w 3738361"/>
              <a:gd name="connsiteY3" fmla="*/ 316800 h 2275200"/>
              <a:gd name="connsiteX4" fmla="*/ 3738361 w 3738361"/>
              <a:gd name="connsiteY4" fmla="*/ 0 h 2275200"/>
              <a:gd name="connsiteX0" fmla="*/ 1588 w 3738388"/>
              <a:gd name="connsiteY0" fmla="*/ 2275200 h 2275200"/>
              <a:gd name="connsiteX1" fmla="*/ 419188 w 3738388"/>
              <a:gd name="connsiteY1" fmla="*/ 756000 h 2275200"/>
              <a:gd name="connsiteX2" fmla="*/ 807988 w 3738388"/>
              <a:gd name="connsiteY2" fmla="*/ 374400 h 2275200"/>
              <a:gd name="connsiteX3" fmla="*/ 1527988 w 3738388"/>
              <a:gd name="connsiteY3" fmla="*/ 316800 h 2275200"/>
              <a:gd name="connsiteX4" fmla="*/ 3738388 w 3738388"/>
              <a:gd name="connsiteY4" fmla="*/ 0 h 2275200"/>
              <a:gd name="connsiteX0" fmla="*/ 1588 w 3738388"/>
              <a:gd name="connsiteY0" fmla="*/ 2275200 h 2275200"/>
              <a:gd name="connsiteX1" fmla="*/ 419188 w 3738388"/>
              <a:gd name="connsiteY1" fmla="*/ 756000 h 2275200"/>
              <a:gd name="connsiteX2" fmla="*/ 807988 w 3738388"/>
              <a:gd name="connsiteY2" fmla="*/ 374400 h 2275200"/>
              <a:gd name="connsiteX3" fmla="*/ 1571188 w 3738388"/>
              <a:gd name="connsiteY3" fmla="*/ 151200 h 2275200"/>
              <a:gd name="connsiteX4" fmla="*/ 3738388 w 3738388"/>
              <a:gd name="connsiteY4" fmla="*/ 0 h 2275200"/>
              <a:gd name="connsiteX0" fmla="*/ 1588 w 3738388"/>
              <a:gd name="connsiteY0" fmla="*/ 2275200 h 2275200"/>
              <a:gd name="connsiteX1" fmla="*/ 419188 w 3738388"/>
              <a:gd name="connsiteY1" fmla="*/ 756000 h 2275200"/>
              <a:gd name="connsiteX2" fmla="*/ 807988 w 3738388"/>
              <a:gd name="connsiteY2" fmla="*/ 374400 h 2275200"/>
              <a:gd name="connsiteX3" fmla="*/ 1571188 w 3738388"/>
              <a:gd name="connsiteY3" fmla="*/ 151200 h 2275200"/>
              <a:gd name="connsiteX4" fmla="*/ 3738388 w 3738388"/>
              <a:gd name="connsiteY4" fmla="*/ 0 h 2275200"/>
              <a:gd name="connsiteX0" fmla="*/ 1659 w 3738459"/>
              <a:gd name="connsiteY0" fmla="*/ 2275200 h 2275200"/>
              <a:gd name="connsiteX1" fmla="*/ 419259 w 3738459"/>
              <a:gd name="connsiteY1" fmla="*/ 756000 h 2275200"/>
              <a:gd name="connsiteX2" fmla="*/ 808059 w 3738459"/>
              <a:gd name="connsiteY2" fmla="*/ 374400 h 2275200"/>
              <a:gd name="connsiteX3" fmla="*/ 1571259 w 3738459"/>
              <a:gd name="connsiteY3" fmla="*/ 151200 h 2275200"/>
              <a:gd name="connsiteX4" fmla="*/ 3738459 w 3738459"/>
              <a:gd name="connsiteY4" fmla="*/ 0 h 2275200"/>
              <a:gd name="connsiteX0" fmla="*/ 1659 w 3738459"/>
              <a:gd name="connsiteY0" fmla="*/ 2275200 h 2275200"/>
              <a:gd name="connsiteX1" fmla="*/ 419259 w 3738459"/>
              <a:gd name="connsiteY1" fmla="*/ 756000 h 2275200"/>
              <a:gd name="connsiteX2" fmla="*/ 808059 w 3738459"/>
              <a:gd name="connsiteY2" fmla="*/ 374400 h 2275200"/>
              <a:gd name="connsiteX3" fmla="*/ 1571259 w 3738459"/>
              <a:gd name="connsiteY3" fmla="*/ 151200 h 2275200"/>
              <a:gd name="connsiteX4" fmla="*/ 1981659 w 3738459"/>
              <a:gd name="connsiteY4" fmla="*/ 57600 h 2275200"/>
              <a:gd name="connsiteX5" fmla="*/ 3738459 w 3738459"/>
              <a:gd name="connsiteY5" fmla="*/ 0 h 2275200"/>
              <a:gd name="connsiteX0" fmla="*/ 1659 w 3738459"/>
              <a:gd name="connsiteY0" fmla="*/ 2275200 h 2275200"/>
              <a:gd name="connsiteX1" fmla="*/ 419259 w 3738459"/>
              <a:gd name="connsiteY1" fmla="*/ 756000 h 2275200"/>
              <a:gd name="connsiteX2" fmla="*/ 808059 w 3738459"/>
              <a:gd name="connsiteY2" fmla="*/ 374400 h 2275200"/>
              <a:gd name="connsiteX3" fmla="*/ 1571259 w 3738459"/>
              <a:gd name="connsiteY3" fmla="*/ 151200 h 2275200"/>
              <a:gd name="connsiteX4" fmla="*/ 2039259 w 3738459"/>
              <a:gd name="connsiteY4" fmla="*/ 396000 h 2275200"/>
              <a:gd name="connsiteX5" fmla="*/ 3738459 w 3738459"/>
              <a:gd name="connsiteY5" fmla="*/ 0 h 2275200"/>
              <a:gd name="connsiteX0" fmla="*/ 1659 w 3738459"/>
              <a:gd name="connsiteY0" fmla="*/ 2416785 h 2416785"/>
              <a:gd name="connsiteX1" fmla="*/ 419259 w 3738459"/>
              <a:gd name="connsiteY1" fmla="*/ 897585 h 2416785"/>
              <a:gd name="connsiteX2" fmla="*/ 808059 w 3738459"/>
              <a:gd name="connsiteY2" fmla="*/ 515985 h 2416785"/>
              <a:gd name="connsiteX3" fmla="*/ 1571259 w 3738459"/>
              <a:gd name="connsiteY3" fmla="*/ 292785 h 2416785"/>
              <a:gd name="connsiteX4" fmla="*/ 2039259 w 3738459"/>
              <a:gd name="connsiteY4" fmla="*/ 537585 h 2416785"/>
              <a:gd name="connsiteX5" fmla="*/ 3738459 w 3738459"/>
              <a:gd name="connsiteY5" fmla="*/ 141585 h 2416785"/>
              <a:gd name="connsiteX0" fmla="*/ 1659 w 3709659"/>
              <a:gd name="connsiteY0" fmla="*/ 2363945 h 2363945"/>
              <a:gd name="connsiteX1" fmla="*/ 419259 w 3709659"/>
              <a:gd name="connsiteY1" fmla="*/ 844745 h 2363945"/>
              <a:gd name="connsiteX2" fmla="*/ 808059 w 3709659"/>
              <a:gd name="connsiteY2" fmla="*/ 463145 h 2363945"/>
              <a:gd name="connsiteX3" fmla="*/ 1571259 w 3709659"/>
              <a:gd name="connsiteY3" fmla="*/ 239945 h 2363945"/>
              <a:gd name="connsiteX4" fmla="*/ 2039259 w 3709659"/>
              <a:gd name="connsiteY4" fmla="*/ 484745 h 2363945"/>
              <a:gd name="connsiteX5" fmla="*/ 3709659 w 3709659"/>
              <a:gd name="connsiteY5" fmla="*/ 218345 h 2363945"/>
              <a:gd name="connsiteX0" fmla="*/ 1659 w 3709659"/>
              <a:gd name="connsiteY0" fmla="*/ 2428779 h 2428779"/>
              <a:gd name="connsiteX1" fmla="*/ 419259 w 3709659"/>
              <a:gd name="connsiteY1" fmla="*/ 909579 h 2428779"/>
              <a:gd name="connsiteX2" fmla="*/ 808059 w 3709659"/>
              <a:gd name="connsiteY2" fmla="*/ 527979 h 2428779"/>
              <a:gd name="connsiteX3" fmla="*/ 1571259 w 3709659"/>
              <a:gd name="connsiteY3" fmla="*/ 304779 h 2428779"/>
              <a:gd name="connsiteX4" fmla="*/ 2039259 w 3709659"/>
              <a:gd name="connsiteY4" fmla="*/ 549579 h 2428779"/>
              <a:gd name="connsiteX5" fmla="*/ 3709659 w 3709659"/>
              <a:gd name="connsiteY5" fmla="*/ 283179 h 2428779"/>
              <a:gd name="connsiteX0" fmla="*/ 1659 w 3709659"/>
              <a:gd name="connsiteY0" fmla="*/ 2428779 h 2428779"/>
              <a:gd name="connsiteX1" fmla="*/ 419259 w 3709659"/>
              <a:gd name="connsiteY1" fmla="*/ 909579 h 2428779"/>
              <a:gd name="connsiteX2" fmla="*/ 808059 w 3709659"/>
              <a:gd name="connsiteY2" fmla="*/ 527979 h 2428779"/>
              <a:gd name="connsiteX3" fmla="*/ 1204059 w 3709659"/>
              <a:gd name="connsiteY3" fmla="*/ 607180 h 2428779"/>
              <a:gd name="connsiteX4" fmla="*/ 1571259 w 3709659"/>
              <a:gd name="connsiteY4" fmla="*/ 304779 h 2428779"/>
              <a:gd name="connsiteX5" fmla="*/ 2039259 w 3709659"/>
              <a:gd name="connsiteY5" fmla="*/ 549579 h 2428779"/>
              <a:gd name="connsiteX6" fmla="*/ 3709659 w 3709659"/>
              <a:gd name="connsiteY6" fmla="*/ 283179 h 2428779"/>
              <a:gd name="connsiteX0" fmla="*/ 1659 w 3709659"/>
              <a:gd name="connsiteY0" fmla="*/ 2428779 h 2428779"/>
              <a:gd name="connsiteX1" fmla="*/ 419259 w 3709659"/>
              <a:gd name="connsiteY1" fmla="*/ 909579 h 2428779"/>
              <a:gd name="connsiteX2" fmla="*/ 808059 w 3709659"/>
              <a:gd name="connsiteY2" fmla="*/ 527979 h 2428779"/>
              <a:gd name="connsiteX3" fmla="*/ 1204059 w 3709659"/>
              <a:gd name="connsiteY3" fmla="*/ 607180 h 2428779"/>
              <a:gd name="connsiteX4" fmla="*/ 1571259 w 3709659"/>
              <a:gd name="connsiteY4" fmla="*/ 304779 h 2428779"/>
              <a:gd name="connsiteX5" fmla="*/ 2039259 w 3709659"/>
              <a:gd name="connsiteY5" fmla="*/ 549579 h 2428779"/>
              <a:gd name="connsiteX6" fmla="*/ 3709659 w 3709659"/>
              <a:gd name="connsiteY6" fmla="*/ 283179 h 2428779"/>
              <a:gd name="connsiteX0" fmla="*/ 1659 w 3709659"/>
              <a:gd name="connsiteY0" fmla="*/ 2443326 h 2443326"/>
              <a:gd name="connsiteX1" fmla="*/ 419259 w 3709659"/>
              <a:gd name="connsiteY1" fmla="*/ 924126 h 2443326"/>
              <a:gd name="connsiteX2" fmla="*/ 808059 w 3709659"/>
              <a:gd name="connsiteY2" fmla="*/ 542526 h 2443326"/>
              <a:gd name="connsiteX3" fmla="*/ 1204059 w 3709659"/>
              <a:gd name="connsiteY3" fmla="*/ 621727 h 2443326"/>
              <a:gd name="connsiteX4" fmla="*/ 1571259 w 3709659"/>
              <a:gd name="connsiteY4" fmla="*/ 319326 h 2443326"/>
              <a:gd name="connsiteX5" fmla="*/ 2039259 w 3709659"/>
              <a:gd name="connsiteY5" fmla="*/ 564126 h 2443326"/>
              <a:gd name="connsiteX6" fmla="*/ 3709659 w 3709659"/>
              <a:gd name="connsiteY6" fmla="*/ 297726 h 2443326"/>
              <a:gd name="connsiteX0" fmla="*/ 1659 w 3709659"/>
              <a:gd name="connsiteY0" fmla="*/ 2443326 h 2443326"/>
              <a:gd name="connsiteX1" fmla="*/ 419259 w 3709659"/>
              <a:gd name="connsiteY1" fmla="*/ 924126 h 2443326"/>
              <a:gd name="connsiteX2" fmla="*/ 808059 w 3709659"/>
              <a:gd name="connsiteY2" fmla="*/ 542526 h 2443326"/>
              <a:gd name="connsiteX3" fmla="*/ 1204059 w 3709659"/>
              <a:gd name="connsiteY3" fmla="*/ 621727 h 2443326"/>
              <a:gd name="connsiteX4" fmla="*/ 1571259 w 3709659"/>
              <a:gd name="connsiteY4" fmla="*/ 319326 h 2443326"/>
              <a:gd name="connsiteX5" fmla="*/ 2039259 w 3709659"/>
              <a:gd name="connsiteY5" fmla="*/ 564126 h 2443326"/>
              <a:gd name="connsiteX6" fmla="*/ 3709659 w 3709659"/>
              <a:gd name="connsiteY6" fmla="*/ 297726 h 244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09659" h="2443326">
                <a:moveTo>
                  <a:pt x="1659" y="2443326"/>
                </a:moveTo>
                <a:cubicBezTo>
                  <a:pt x="-24741" y="1998126"/>
                  <a:pt x="270459" y="1168926"/>
                  <a:pt x="419259" y="924126"/>
                </a:cubicBezTo>
                <a:cubicBezTo>
                  <a:pt x="568059" y="679326"/>
                  <a:pt x="679659" y="634926"/>
                  <a:pt x="808059" y="542526"/>
                </a:cubicBezTo>
                <a:cubicBezTo>
                  <a:pt x="936459" y="450126"/>
                  <a:pt x="1076859" y="658927"/>
                  <a:pt x="1204059" y="621727"/>
                </a:cubicBezTo>
                <a:cubicBezTo>
                  <a:pt x="1338459" y="562927"/>
                  <a:pt x="1429659" y="286926"/>
                  <a:pt x="1571259" y="319326"/>
                </a:cubicBezTo>
                <a:cubicBezTo>
                  <a:pt x="1712859" y="351726"/>
                  <a:pt x="1901259" y="798126"/>
                  <a:pt x="2039259" y="564126"/>
                </a:cubicBezTo>
                <a:cubicBezTo>
                  <a:pt x="2594859" y="-382674"/>
                  <a:pt x="3409659" y="105726"/>
                  <a:pt x="3709659" y="297726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508970-C7D5-3748-BE83-DFA75CA3C7F7}"/>
              </a:ext>
            </a:extLst>
          </p:cNvPr>
          <p:cNvSpPr txBox="1"/>
          <p:nvPr/>
        </p:nvSpPr>
        <p:spPr>
          <a:xfrm>
            <a:off x="4023091" y="2213320"/>
            <a:ext cx="1752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overfitting</a:t>
            </a:r>
          </a:p>
        </p:txBody>
      </p:sp>
    </p:spTree>
    <p:extLst>
      <p:ext uri="{BB962C8B-B14F-4D97-AF65-F5344CB8AC3E}">
        <p14:creationId xmlns:p14="http://schemas.microsoft.com/office/powerpoint/2010/main" val="17506933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41A0C92-CDFD-200B-D485-F5F10757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>
            <a:normAutofit/>
          </a:bodyPr>
          <a:lstStyle/>
          <a:p>
            <a:r>
              <a:rPr lang="en-US" dirty="0"/>
              <a:t>Gen. Models for CG in SIGGRAPH 2024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2102F-6F98-0C81-2BF1-3DE881BE0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33" y="1032735"/>
            <a:ext cx="7772400" cy="4115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ED8189-292D-258C-0DFD-7BAC14E2D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00" y="1236683"/>
            <a:ext cx="9475112" cy="4894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0D7B35-34C5-27CB-508F-8C75BAD4F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800" y="1376106"/>
            <a:ext cx="9068712" cy="516899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BB4893B-C37D-5C94-23C0-7ABCBCF8CF73}"/>
              </a:ext>
            </a:extLst>
          </p:cNvPr>
          <p:cNvGrpSpPr/>
          <p:nvPr/>
        </p:nvGrpSpPr>
        <p:grpSpPr>
          <a:xfrm>
            <a:off x="803727" y="1376106"/>
            <a:ext cx="9882717" cy="5558367"/>
            <a:chOff x="803727" y="1376106"/>
            <a:chExt cx="9882717" cy="55583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05B45E7-D94B-6E60-EAFD-3D2FB0553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08200" y="1376106"/>
              <a:ext cx="7772400" cy="2323707"/>
            </a:xfrm>
            <a:prstGeom prst="rect">
              <a:avLst/>
            </a:prstGeom>
          </p:spPr>
        </p:pic>
        <p:pic>
          <p:nvPicPr>
            <p:cNvPr id="10" name="teaser-mq">
              <a:hlinkClick r:id="" action="ppaction://media"/>
              <a:extLst>
                <a:ext uri="{FF2B5EF4-FFF2-40B4-BE49-F238E27FC236}">
                  <a16:creationId xmlns:a16="http://schemas.microsoft.com/office/drawing/2014/main" id="{295DD683-4836-E960-1AFC-10E2A38F9570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803727" y="3640234"/>
              <a:ext cx="9882717" cy="3294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238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23944-1062-BD04-7C3C-EC0312992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D9BBCC-77AE-4135-F4B5-B912615E3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1" y="142125"/>
            <a:ext cx="7772400" cy="53759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6C581-DEF8-6B24-D79B-19F41C0B4DCC}"/>
              </a:ext>
            </a:extLst>
          </p:cNvPr>
          <p:cNvSpPr txBox="1"/>
          <p:nvPr/>
        </p:nvSpPr>
        <p:spPr>
          <a:xfrm>
            <a:off x="5171557" y="594488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weiphil.github.io</a:t>
            </a:r>
            <a:r>
              <a:rPr lang="en-US" dirty="0"/>
              <a:t>/portfolio/</a:t>
            </a:r>
            <a:r>
              <a:rPr lang="en-US" dirty="0" err="1"/>
              <a:t>neural_bvh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BD9AC0-A82E-89DE-BE96-625AF9D0A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209" y="2048617"/>
            <a:ext cx="4487172" cy="367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514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555BD-36DB-35AB-F965-142C7B455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A0844-2ED3-CCE1-0DF2-501B05556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42" y="1217999"/>
            <a:ext cx="10905067" cy="56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636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A637D-1954-6C0D-08A7-E65FD87B5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83766A-1C5F-6407-3891-85B962E14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76" y="1095958"/>
            <a:ext cx="10972800" cy="576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108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636BE-74E8-C95D-7EB2-1C39FEE81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511DF5-D0CD-04E0-2A5D-18ED4DE5E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3" y="1160788"/>
            <a:ext cx="11019755" cy="557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029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A80A1-3B38-DBA0-687C-C9A6B2C85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B232E-F15E-E19A-2B4F-B0ACCEF2D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26" y="1591396"/>
            <a:ext cx="11898748" cy="39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982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55D7-FC98-EE81-63A6-FA43EA95A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6520BE-131B-AFCF-48E9-7F133A8A2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28321"/>
            <a:ext cx="11294534" cy="680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258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847F5-8D96-A898-1221-1FFEFE860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7C55C4-085F-8191-6667-89A45C008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03" y="115271"/>
            <a:ext cx="11851930" cy="661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521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79D27-A0F8-1735-7413-1C0166819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NVIDIA’s Deep-Learning Super Sampler (DLSS)</a:t>
            </a:r>
          </a:p>
        </p:txBody>
      </p:sp>
      <p:pic>
        <p:nvPicPr>
          <p:cNvPr id="3076" name="Picture 4" descr="Evolution of Nvidia's DLSS">
            <a:extLst>
              <a:ext uri="{FF2B5EF4-FFF2-40B4-BE49-F238E27FC236}">
                <a16:creationId xmlns:a16="http://schemas.microsoft.com/office/drawing/2014/main" id="{80383F8C-E1A1-907C-3336-7EF233E4B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67" y="852583"/>
            <a:ext cx="9228666" cy="518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06E4D6-DAB6-D9C3-0957-C59A963B8044}"/>
              </a:ext>
            </a:extLst>
          </p:cNvPr>
          <p:cNvSpPr txBox="1"/>
          <p:nvPr/>
        </p:nvSpPr>
        <p:spPr>
          <a:xfrm>
            <a:off x="913795" y="635309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=hr85Lc_WT38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11A924-11F4-B1FD-FB69-CF78F9768D87}"/>
              </a:ext>
            </a:extLst>
          </p:cNvPr>
          <p:cNvSpPr txBox="1"/>
          <p:nvPr/>
        </p:nvSpPr>
        <p:spPr>
          <a:xfrm>
            <a:off x="924443" y="6037699"/>
            <a:ext cx="8822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www.nvidia.com</a:t>
            </a:r>
            <a:r>
              <a:rPr lang="en-US" dirty="0"/>
              <a:t>/</a:t>
            </a:r>
            <a:r>
              <a:rPr lang="en-US" dirty="0" err="1"/>
              <a:t>en-gb</a:t>
            </a:r>
            <a:r>
              <a:rPr lang="en-US" dirty="0"/>
              <a:t>/</a:t>
            </a:r>
            <a:r>
              <a:rPr lang="en-US" dirty="0" err="1"/>
              <a:t>geforce</a:t>
            </a:r>
            <a:r>
              <a:rPr lang="en-US" dirty="0"/>
              <a:t>/news/nvidia-dlss-3-5-ray-reconstruction/</a:t>
            </a:r>
          </a:p>
        </p:txBody>
      </p:sp>
    </p:spTree>
    <p:extLst>
      <p:ext uri="{BB962C8B-B14F-4D97-AF65-F5344CB8AC3E}">
        <p14:creationId xmlns:p14="http://schemas.microsoft.com/office/powerpoint/2010/main" val="31706432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FF024-8ED8-B6DB-8C39-8A6D3CE15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nline Media 4" descr="The First Descendant | NVIDIA DLSS 3.5 &amp; Ray Tracing – Out Now">
            <a:hlinkClick r:id="" action="ppaction://media"/>
            <a:extLst>
              <a:ext uri="{FF2B5EF4-FFF2-40B4-BE49-F238E27FC236}">
                <a16:creationId xmlns:a16="http://schemas.microsoft.com/office/drawing/2014/main" id="{C98D6EB6-FF71-26F4-7A1D-DA3F71AFFD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9600" y="635000"/>
            <a:ext cx="10431533" cy="589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4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 (regression)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3F541E4-472E-3D47-A59C-D185A09F8877}"/>
              </a:ext>
            </a:extLst>
          </p:cNvPr>
          <p:cNvCxnSpPr/>
          <p:nvPr/>
        </p:nvCxnSpPr>
        <p:spPr>
          <a:xfrm flipV="1">
            <a:off x="3240000" y="1512000"/>
            <a:ext cx="0" cy="3880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9413849-3D84-C64E-93BF-974EED5FA49F}"/>
              </a:ext>
            </a:extLst>
          </p:cNvPr>
          <p:cNvCxnSpPr>
            <a:cxnSpLocks/>
          </p:cNvCxnSpPr>
          <p:nvPr/>
        </p:nvCxnSpPr>
        <p:spPr>
          <a:xfrm>
            <a:off x="3090000" y="5300400"/>
            <a:ext cx="425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7047941-AA42-8945-B9B6-892D0ED0870E}"/>
              </a:ext>
            </a:extLst>
          </p:cNvPr>
          <p:cNvSpPr/>
          <p:nvPr/>
        </p:nvSpPr>
        <p:spPr>
          <a:xfrm>
            <a:off x="3438909" y="3967979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DDD2324-884D-4B4D-8448-CB3CBF4E9146}"/>
              </a:ext>
            </a:extLst>
          </p:cNvPr>
          <p:cNvSpPr/>
          <p:nvPr/>
        </p:nvSpPr>
        <p:spPr>
          <a:xfrm>
            <a:off x="4818000" y="2716497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7E7954-D511-284B-829A-9B7D0050910A}"/>
              </a:ext>
            </a:extLst>
          </p:cNvPr>
          <p:cNvSpPr/>
          <p:nvPr/>
        </p:nvSpPr>
        <p:spPr>
          <a:xfrm>
            <a:off x="3683536" y="3326881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EE37EB-4B27-A744-AB14-FB01196F0040}"/>
              </a:ext>
            </a:extLst>
          </p:cNvPr>
          <p:cNvSpPr/>
          <p:nvPr/>
        </p:nvSpPr>
        <p:spPr>
          <a:xfrm>
            <a:off x="4462800" y="2987518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21A050-F7E5-4C4E-B44D-76C5D4D6F542}"/>
              </a:ext>
            </a:extLst>
          </p:cNvPr>
          <p:cNvSpPr/>
          <p:nvPr/>
        </p:nvSpPr>
        <p:spPr>
          <a:xfrm>
            <a:off x="4081711" y="2916059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9A5F72-3ADB-284A-8711-2552A5870C04}"/>
              </a:ext>
            </a:extLst>
          </p:cNvPr>
          <p:cNvSpPr/>
          <p:nvPr/>
        </p:nvSpPr>
        <p:spPr>
          <a:xfrm>
            <a:off x="5771416" y="2485767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DD13E48-62B9-AB4C-B8C5-666DF47E8791}"/>
              </a:ext>
            </a:extLst>
          </p:cNvPr>
          <p:cNvSpPr/>
          <p:nvPr/>
        </p:nvSpPr>
        <p:spPr>
          <a:xfrm>
            <a:off x="6948000" y="2699459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677E10-6546-5540-BD0A-295484CD59B9}"/>
              </a:ext>
            </a:extLst>
          </p:cNvPr>
          <p:cNvSpPr/>
          <p:nvPr/>
        </p:nvSpPr>
        <p:spPr>
          <a:xfrm>
            <a:off x="6517200" y="2462908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3A1340-BB5B-4641-ADF1-C599B18B888C}"/>
              </a:ext>
            </a:extLst>
          </p:cNvPr>
          <p:cNvSpPr/>
          <p:nvPr/>
        </p:nvSpPr>
        <p:spPr>
          <a:xfrm>
            <a:off x="5288460" y="2964659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EFBCE55-5ED6-8A4E-864C-4CDAC5AC5642}"/>
              </a:ext>
            </a:extLst>
          </p:cNvPr>
          <p:cNvSpPr/>
          <p:nvPr/>
        </p:nvSpPr>
        <p:spPr>
          <a:xfrm>
            <a:off x="3281541" y="2416673"/>
            <a:ext cx="3709659" cy="2443326"/>
          </a:xfrm>
          <a:custGeom>
            <a:avLst/>
            <a:gdLst>
              <a:gd name="connsiteX0" fmla="*/ 16189 w 3752989"/>
              <a:gd name="connsiteY0" fmla="*/ 2275200 h 2275200"/>
              <a:gd name="connsiteX1" fmla="*/ 217789 w 3752989"/>
              <a:gd name="connsiteY1" fmla="*/ 1058400 h 2275200"/>
              <a:gd name="connsiteX2" fmla="*/ 1542589 w 3752989"/>
              <a:gd name="connsiteY2" fmla="*/ 316800 h 2275200"/>
              <a:gd name="connsiteX3" fmla="*/ 3752989 w 3752989"/>
              <a:gd name="connsiteY3" fmla="*/ 0 h 2275200"/>
              <a:gd name="connsiteX0" fmla="*/ 24005 w 3760805"/>
              <a:gd name="connsiteY0" fmla="*/ 2275200 h 2275200"/>
              <a:gd name="connsiteX1" fmla="*/ 196805 w 3760805"/>
              <a:gd name="connsiteY1" fmla="*/ 1396800 h 2275200"/>
              <a:gd name="connsiteX2" fmla="*/ 1550405 w 3760805"/>
              <a:gd name="connsiteY2" fmla="*/ 316800 h 2275200"/>
              <a:gd name="connsiteX3" fmla="*/ 3760805 w 3760805"/>
              <a:gd name="connsiteY3" fmla="*/ 0 h 2275200"/>
              <a:gd name="connsiteX0" fmla="*/ 24005 w 3760805"/>
              <a:gd name="connsiteY0" fmla="*/ 2275200 h 2275200"/>
              <a:gd name="connsiteX1" fmla="*/ 196805 w 3760805"/>
              <a:gd name="connsiteY1" fmla="*/ 1396800 h 2275200"/>
              <a:gd name="connsiteX2" fmla="*/ 808805 w 3760805"/>
              <a:gd name="connsiteY2" fmla="*/ 734400 h 2275200"/>
              <a:gd name="connsiteX3" fmla="*/ 1550405 w 3760805"/>
              <a:gd name="connsiteY3" fmla="*/ 316800 h 2275200"/>
              <a:gd name="connsiteX4" fmla="*/ 3760805 w 3760805"/>
              <a:gd name="connsiteY4" fmla="*/ 0 h 2275200"/>
              <a:gd name="connsiteX0" fmla="*/ 5482 w 3742282"/>
              <a:gd name="connsiteY0" fmla="*/ 2275200 h 2275200"/>
              <a:gd name="connsiteX1" fmla="*/ 178282 w 3742282"/>
              <a:gd name="connsiteY1" fmla="*/ 1396800 h 2275200"/>
              <a:gd name="connsiteX2" fmla="*/ 775882 w 3742282"/>
              <a:gd name="connsiteY2" fmla="*/ 777600 h 2275200"/>
              <a:gd name="connsiteX3" fmla="*/ 1531882 w 3742282"/>
              <a:gd name="connsiteY3" fmla="*/ 316800 h 2275200"/>
              <a:gd name="connsiteX4" fmla="*/ 3742282 w 3742282"/>
              <a:gd name="connsiteY4" fmla="*/ 0 h 2275200"/>
              <a:gd name="connsiteX0" fmla="*/ 1561 w 3738361"/>
              <a:gd name="connsiteY0" fmla="*/ 2275200 h 2275200"/>
              <a:gd name="connsiteX1" fmla="*/ 419161 w 3738361"/>
              <a:gd name="connsiteY1" fmla="*/ 756000 h 2275200"/>
              <a:gd name="connsiteX2" fmla="*/ 771961 w 3738361"/>
              <a:gd name="connsiteY2" fmla="*/ 777600 h 2275200"/>
              <a:gd name="connsiteX3" fmla="*/ 1527961 w 3738361"/>
              <a:gd name="connsiteY3" fmla="*/ 316800 h 2275200"/>
              <a:gd name="connsiteX4" fmla="*/ 3738361 w 3738361"/>
              <a:gd name="connsiteY4" fmla="*/ 0 h 2275200"/>
              <a:gd name="connsiteX0" fmla="*/ 1588 w 3738388"/>
              <a:gd name="connsiteY0" fmla="*/ 2275200 h 2275200"/>
              <a:gd name="connsiteX1" fmla="*/ 419188 w 3738388"/>
              <a:gd name="connsiteY1" fmla="*/ 756000 h 2275200"/>
              <a:gd name="connsiteX2" fmla="*/ 807988 w 3738388"/>
              <a:gd name="connsiteY2" fmla="*/ 374400 h 2275200"/>
              <a:gd name="connsiteX3" fmla="*/ 1527988 w 3738388"/>
              <a:gd name="connsiteY3" fmla="*/ 316800 h 2275200"/>
              <a:gd name="connsiteX4" fmla="*/ 3738388 w 3738388"/>
              <a:gd name="connsiteY4" fmla="*/ 0 h 2275200"/>
              <a:gd name="connsiteX0" fmla="*/ 1588 w 3738388"/>
              <a:gd name="connsiteY0" fmla="*/ 2275200 h 2275200"/>
              <a:gd name="connsiteX1" fmla="*/ 419188 w 3738388"/>
              <a:gd name="connsiteY1" fmla="*/ 756000 h 2275200"/>
              <a:gd name="connsiteX2" fmla="*/ 807988 w 3738388"/>
              <a:gd name="connsiteY2" fmla="*/ 374400 h 2275200"/>
              <a:gd name="connsiteX3" fmla="*/ 1571188 w 3738388"/>
              <a:gd name="connsiteY3" fmla="*/ 151200 h 2275200"/>
              <a:gd name="connsiteX4" fmla="*/ 3738388 w 3738388"/>
              <a:gd name="connsiteY4" fmla="*/ 0 h 2275200"/>
              <a:gd name="connsiteX0" fmla="*/ 1588 w 3738388"/>
              <a:gd name="connsiteY0" fmla="*/ 2275200 h 2275200"/>
              <a:gd name="connsiteX1" fmla="*/ 419188 w 3738388"/>
              <a:gd name="connsiteY1" fmla="*/ 756000 h 2275200"/>
              <a:gd name="connsiteX2" fmla="*/ 807988 w 3738388"/>
              <a:gd name="connsiteY2" fmla="*/ 374400 h 2275200"/>
              <a:gd name="connsiteX3" fmla="*/ 1571188 w 3738388"/>
              <a:gd name="connsiteY3" fmla="*/ 151200 h 2275200"/>
              <a:gd name="connsiteX4" fmla="*/ 3738388 w 3738388"/>
              <a:gd name="connsiteY4" fmla="*/ 0 h 2275200"/>
              <a:gd name="connsiteX0" fmla="*/ 1659 w 3738459"/>
              <a:gd name="connsiteY0" fmla="*/ 2275200 h 2275200"/>
              <a:gd name="connsiteX1" fmla="*/ 419259 w 3738459"/>
              <a:gd name="connsiteY1" fmla="*/ 756000 h 2275200"/>
              <a:gd name="connsiteX2" fmla="*/ 808059 w 3738459"/>
              <a:gd name="connsiteY2" fmla="*/ 374400 h 2275200"/>
              <a:gd name="connsiteX3" fmla="*/ 1571259 w 3738459"/>
              <a:gd name="connsiteY3" fmla="*/ 151200 h 2275200"/>
              <a:gd name="connsiteX4" fmla="*/ 3738459 w 3738459"/>
              <a:gd name="connsiteY4" fmla="*/ 0 h 2275200"/>
              <a:gd name="connsiteX0" fmla="*/ 1659 w 3738459"/>
              <a:gd name="connsiteY0" fmla="*/ 2275200 h 2275200"/>
              <a:gd name="connsiteX1" fmla="*/ 419259 w 3738459"/>
              <a:gd name="connsiteY1" fmla="*/ 756000 h 2275200"/>
              <a:gd name="connsiteX2" fmla="*/ 808059 w 3738459"/>
              <a:gd name="connsiteY2" fmla="*/ 374400 h 2275200"/>
              <a:gd name="connsiteX3" fmla="*/ 1571259 w 3738459"/>
              <a:gd name="connsiteY3" fmla="*/ 151200 h 2275200"/>
              <a:gd name="connsiteX4" fmla="*/ 1981659 w 3738459"/>
              <a:gd name="connsiteY4" fmla="*/ 57600 h 2275200"/>
              <a:gd name="connsiteX5" fmla="*/ 3738459 w 3738459"/>
              <a:gd name="connsiteY5" fmla="*/ 0 h 2275200"/>
              <a:gd name="connsiteX0" fmla="*/ 1659 w 3738459"/>
              <a:gd name="connsiteY0" fmla="*/ 2275200 h 2275200"/>
              <a:gd name="connsiteX1" fmla="*/ 419259 w 3738459"/>
              <a:gd name="connsiteY1" fmla="*/ 756000 h 2275200"/>
              <a:gd name="connsiteX2" fmla="*/ 808059 w 3738459"/>
              <a:gd name="connsiteY2" fmla="*/ 374400 h 2275200"/>
              <a:gd name="connsiteX3" fmla="*/ 1571259 w 3738459"/>
              <a:gd name="connsiteY3" fmla="*/ 151200 h 2275200"/>
              <a:gd name="connsiteX4" fmla="*/ 2039259 w 3738459"/>
              <a:gd name="connsiteY4" fmla="*/ 396000 h 2275200"/>
              <a:gd name="connsiteX5" fmla="*/ 3738459 w 3738459"/>
              <a:gd name="connsiteY5" fmla="*/ 0 h 2275200"/>
              <a:gd name="connsiteX0" fmla="*/ 1659 w 3738459"/>
              <a:gd name="connsiteY0" fmla="*/ 2416785 h 2416785"/>
              <a:gd name="connsiteX1" fmla="*/ 419259 w 3738459"/>
              <a:gd name="connsiteY1" fmla="*/ 897585 h 2416785"/>
              <a:gd name="connsiteX2" fmla="*/ 808059 w 3738459"/>
              <a:gd name="connsiteY2" fmla="*/ 515985 h 2416785"/>
              <a:gd name="connsiteX3" fmla="*/ 1571259 w 3738459"/>
              <a:gd name="connsiteY3" fmla="*/ 292785 h 2416785"/>
              <a:gd name="connsiteX4" fmla="*/ 2039259 w 3738459"/>
              <a:gd name="connsiteY4" fmla="*/ 537585 h 2416785"/>
              <a:gd name="connsiteX5" fmla="*/ 3738459 w 3738459"/>
              <a:gd name="connsiteY5" fmla="*/ 141585 h 2416785"/>
              <a:gd name="connsiteX0" fmla="*/ 1659 w 3709659"/>
              <a:gd name="connsiteY0" fmla="*/ 2363945 h 2363945"/>
              <a:gd name="connsiteX1" fmla="*/ 419259 w 3709659"/>
              <a:gd name="connsiteY1" fmla="*/ 844745 h 2363945"/>
              <a:gd name="connsiteX2" fmla="*/ 808059 w 3709659"/>
              <a:gd name="connsiteY2" fmla="*/ 463145 h 2363945"/>
              <a:gd name="connsiteX3" fmla="*/ 1571259 w 3709659"/>
              <a:gd name="connsiteY3" fmla="*/ 239945 h 2363945"/>
              <a:gd name="connsiteX4" fmla="*/ 2039259 w 3709659"/>
              <a:gd name="connsiteY4" fmla="*/ 484745 h 2363945"/>
              <a:gd name="connsiteX5" fmla="*/ 3709659 w 3709659"/>
              <a:gd name="connsiteY5" fmla="*/ 218345 h 2363945"/>
              <a:gd name="connsiteX0" fmla="*/ 1659 w 3709659"/>
              <a:gd name="connsiteY0" fmla="*/ 2428779 h 2428779"/>
              <a:gd name="connsiteX1" fmla="*/ 419259 w 3709659"/>
              <a:gd name="connsiteY1" fmla="*/ 909579 h 2428779"/>
              <a:gd name="connsiteX2" fmla="*/ 808059 w 3709659"/>
              <a:gd name="connsiteY2" fmla="*/ 527979 h 2428779"/>
              <a:gd name="connsiteX3" fmla="*/ 1571259 w 3709659"/>
              <a:gd name="connsiteY3" fmla="*/ 304779 h 2428779"/>
              <a:gd name="connsiteX4" fmla="*/ 2039259 w 3709659"/>
              <a:gd name="connsiteY4" fmla="*/ 549579 h 2428779"/>
              <a:gd name="connsiteX5" fmla="*/ 3709659 w 3709659"/>
              <a:gd name="connsiteY5" fmla="*/ 283179 h 2428779"/>
              <a:gd name="connsiteX0" fmla="*/ 1659 w 3709659"/>
              <a:gd name="connsiteY0" fmla="*/ 2428779 h 2428779"/>
              <a:gd name="connsiteX1" fmla="*/ 419259 w 3709659"/>
              <a:gd name="connsiteY1" fmla="*/ 909579 h 2428779"/>
              <a:gd name="connsiteX2" fmla="*/ 808059 w 3709659"/>
              <a:gd name="connsiteY2" fmla="*/ 527979 h 2428779"/>
              <a:gd name="connsiteX3" fmla="*/ 1204059 w 3709659"/>
              <a:gd name="connsiteY3" fmla="*/ 607180 h 2428779"/>
              <a:gd name="connsiteX4" fmla="*/ 1571259 w 3709659"/>
              <a:gd name="connsiteY4" fmla="*/ 304779 h 2428779"/>
              <a:gd name="connsiteX5" fmla="*/ 2039259 w 3709659"/>
              <a:gd name="connsiteY5" fmla="*/ 549579 h 2428779"/>
              <a:gd name="connsiteX6" fmla="*/ 3709659 w 3709659"/>
              <a:gd name="connsiteY6" fmla="*/ 283179 h 2428779"/>
              <a:gd name="connsiteX0" fmla="*/ 1659 w 3709659"/>
              <a:gd name="connsiteY0" fmla="*/ 2428779 h 2428779"/>
              <a:gd name="connsiteX1" fmla="*/ 419259 w 3709659"/>
              <a:gd name="connsiteY1" fmla="*/ 909579 h 2428779"/>
              <a:gd name="connsiteX2" fmla="*/ 808059 w 3709659"/>
              <a:gd name="connsiteY2" fmla="*/ 527979 h 2428779"/>
              <a:gd name="connsiteX3" fmla="*/ 1204059 w 3709659"/>
              <a:gd name="connsiteY3" fmla="*/ 607180 h 2428779"/>
              <a:gd name="connsiteX4" fmla="*/ 1571259 w 3709659"/>
              <a:gd name="connsiteY4" fmla="*/ 304779 h 2428779"/>
              <a:gd name="connsiteX5" fmla="*/ 2039259 w 3709659"/>
              <a:gd name="connsiteY5" fmla="*/ 549579 h 2428779"/>
              <a:gd name="connsiteX6" fmla="*/ 3709659 w 3709659"/>
              <a:gd name="connsiteY6" fmla="*/ 283179 h 2428779"/>
              <a:gd name="connsiteX0" fmla="*/ 1659 w 3709659"/>
              <a:gd name="connsiteY0" fmla="*/ 2443326 h 2443326"/>
              <a:gd name="connsiteX1" fmla="*/ 419259 w 3709659"/>
              <a:gd name="connsiteY1" fmla="*/ 924126 h 2443326"/>
              <a:gd name="connsiteX2" fmla="*/ 808059 w 3709659"/>
              <a:gd name="connsiteY2" fmla="*/ 542526 h 2443326"/>
              <a:gd name="connsiteX3" fmla="*/ 1204059 w 3709659"/>
              <a:gd name="connsiteY3" fmla="*/ 621727 h 2443326"/>
              <a:gd name="connsiteX4" fmla="*/ 1571259 w 3709659"/>
              <a:gd name="connsiteY4" fmla="*/ 319326 h 2443326"/>
              <a:gd name="connsiteX5" fmla="*/ 2039259 w 3709659"/>
              <a:gd name="connsiteY5" fmla="*/ 564126 h 2443326"/>
              <a:gd name="connsiteX6" fmla="*/ 3709659 w 3709659"/>
              <a:gd name="connsiteY6" fmla="*/ 297726 h 2443326"/>
              <a:gd name="connsiteX0" fmla="*/ 1659 w 3709659"/>
              <a:gd name="connsiteY0" fmla="*/ 2443326 h 2443326"/>
              <a:gd name="connsiteX1" fmla="*/ 419259 w 3709659"/>
              <a:gd name="connsiteY1" fmla="*/ 924126 h 2443326"/>
              <a:gd name="connsiteX2" fmla="*/ 808059 w 3709659"/>
              <a:gd name="connsiteY2" fmla="*/ 542526 h 2443326"/>
              <a:gd name="connsiteX3" fmla="*/ 1204059 w 3709659"/>
              <a:gd name="connsiteY3" fmla="*/ 621727 h 2443326"/>
              <a:gd name="connsiteX4" fmla="*/ 1571259 w 3709659"/>
              <a:gd name="connsiteY4" fmla="*/ 319326 h 2443326"/>
              <a:gd name="connsiteX5" fmla="*/ 2039259 w 3709659"/>
              <a:gd name="connsiteY5" fmla="*/ 564126 h 2443326"/>
              <a:gd name="connsiteX6" fmla="*/ 3709659 w 3709659"/>
              <a:gd name="connsiteY6" fmla="*/ 297726 h 244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09659" h="2443326">
                <a:moveTo>
                  <a:pt x="1659" y="2443326"/>
                </a:moveTo>
                <a:cubicBezTo>
                  <a:pt x="-24741" y="1998126"/>
                  <a:pt x="270459" y="1168926"/>
                  <a:pt x="419259" y="924126"/>
                </a:cubicBezTo>
                <a:cubicBezTo>
                  <a:pt x="568059" y="679326"/>
                  <a:pt x="679659" y="634926"/>
                  <a:pt x="808059" y="542526"/>
                </a:cubicBezTo>
                <a:cubicBezTo>
                  <a:pt x="936459" y="450126"/>
                  <a:pt x="1076859" y="658927"/>
                  <a:pt x="1204059" y="621727"/>
                </a:cubicBezTo>
                <a:cubicBezTo>
                  <a:pt x="1338459" y="562927"/>
                  <a:pt x="1429659" y="286926"/>
                  <a:pt x="1571259" y="319326"/>
                </a:cubicBezTo>
                <a:cubicBezTo>
                  <a:pt x="1712859" y="351726"/>
                  <a:pt x="1901259" y="798126"/>
                  <a:pt x="2039259" y="564126"/>
                </a:cubicBezTo>
                <a:cubicBezTo>
                  <a:pt x="2594859" y="-382674"/>
                  <a:pt x="3409659" y="105726"/>
                  <a:pt x="3709659" y="297726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7CBF52-3ADA-EA45-909B-BF2AB97CC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536" y="241801"/>
            <a:ext cx="4019628" cy="637439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3F19E88-53D3-1840-853B-F314DB86CADB}"/>
              </a:ext>
            </a:extLst>
          </p:cNvPr>
          <p:cNvSpPr/>
          <p:nvPr/>
        </p:nvSpPr>
        <p:spPr>
          <a:xfrm>
            <a:off x="7633496" y="6354589"/>
            <a:ext cx="169309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xkcd.com</a:t>
            </a:r>
            <a:r>
              <a:rPr lang="en-US" sz="1100" dirty="0"/>
              <a:t>/2048/</a:t>
            </a:r>
          </a:p>
        </p:txBody>
      </p:sp>
    </p:spTree>
    <p:extLst>
      <p:ext uri="{BB962C8B-B14F-4D97-AF65-F5344CB8AC3E}">
        <p14:creationId xmlns:p14="http://schemas.microsoft.com/office/powerpoint/2010/main" val="4232471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using a basis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44682C-E7AC-1143-B806-F46D1E003D5D}"/>
              </a:ext>
            </a:extLst>
          </p:cNvPr>
          <p:cNvSpPr/>
          <p:nvPr/>
        </p:nvSpPr>
        <p:spPr>
          <a:xfrm>
            <a:off x="6676800" y="6417835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www.cs.princeton.edu</a:t>
            </a:r>
            <a:r>
              <a:rPr lang="en-US" sz="1100" dirty="0"/>
              <a:t>/courses/archive/fall18/cos324/files/basis-</a:t>
            </a:r>
            <a:r>
              <a:rPr lang="en-US" sz="1100" dirty="0" err="1"/>
              <a:t>functions.pdf</a:t>
            </a:r>
            <a:endParaRPr lang="en-US" sz="1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298156-922B-4647-A4B8-6201475FD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200" y="1324200"/>
            <a:ext cx="4497600" cy="4497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82CBC8-5D30-B548-9A5E-5D4989265E14}"/>
              </a:ext>
            </a:extLst>
          </p:cNvPr>
          <p:cNvSpPr/>
          <p:nvPr/>
        </p:nvSpPr>
        <p:spPr>
          <a:xfrm>
            <a:off x="3940800" y="5821800"/>
            <a:ext cx="6096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600" u="sng" dirty="0">
                <a:latin typeface="sohne"/>
                <a:hlinkClick r:id="rId3"/>
              </a:rPr>
              <a:t>https://stats.stackexchange.com/questions/433458/spline-basis-function-notation-to-include-constraint-for-continuity-at-the-knots</a:t>
            </a:r>
            <a:endParaRPr lang="en-US" sz="6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066A02B-962E-934A-A7AD-BD23488D9324}"/>
              </a:ext>
            </a:extLst>
          </p:cNvPr>
          <p:cNvSpPr/>
          <p:nvPr/>
        </p:nvSpPr>
        <p:spPr>
          <a:xfrm>
            <a:off x="5968800" y="1836000"/>
            <a:ext cx="64800" cy="79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D509FD-B702-C940-A9DF-BCA702E7E9F3}"/>
              </a:ext>
            </a:extLst>
          </p:cNvPr>
          <p:cNvSpPr/>
          <p:nvPr/>
        </p:nvSpPr>
        <p:spPr>
          <a:xfrm>
            <a:off x="6776400" y="1858800"/>
            <a:ext cx="64800" cy="792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1EE662A-6218-A842-A452-7E8F7537EBB2}"/>
              </a:ext>
            </a:extLst>
          </p:cNvPr>
          <p:cNvSpPr/>
          <p:nvPr/>
        </p:nvSpPr>
        <p:spPr>
          <a:xfrm>
            <a:off x="7915200" y="2378400"/>
            <a:ext cx="64800" cy="792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63E3C18-2D82-414A-8416-F1C469B915F8}"/>
              </a:ext>
            </a:extLst>
          </p:cNvPr>
          <p:cNvSpPr/>
          <p:nvPr/>
        </p:nvSpPr>
        <p:spPr>
          <a:xfrm>
            <a:off x="7915200" y="4420558"/>
            <a:ext cx="64800" cy="79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70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using a basis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298156-922B-4647-A4B8-6201475FD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91" y="1525902"/>
            <a:ext cx="1784196" cy="178419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066A02B-962E-934A-A7AD-BD23488D9324}"/>
              </a:ext>
            </a:extLst>
          </p:cNvPr>
          <p:cNvSpPr/>
          <p:nvPr/>
        </p:nvSpPr>
        <p:spPr>
          <a:xfrm>
            <a:off x="5805992" y="2250926"/>
            <a:ext cx="316075" cy="3341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D509FD-B702-C940-A9DF-BCA702E7E9F3}"/>
              </a:ext>
            </a:extLst>
          </p:cNvPr>
          <p:cNvSpPr/>
          <p:nvPr/>
        </p:nvSpPr>
        <p:spPr>
          <a:xfrm>
            <a:off x="5805992" y="2901909"/>
            <a:ext cx="316075" cy="33414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1EE662A-6218-A842-A452-7E8F7537EBB2}"/>
              </a:ext>
            </a:extLst>
          </p:cNvPr>
          <p:cNvSpPr/>
          <p:nvPr/>
        </p:nvSpPr>
        <p:spPr>
          <a:xfrm>
            <a:off x="5805992" y="3552892"/>
            <a:ext cx="316075" cy="33414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63E3C18-2D82-414A-8416-F1C469B915F8}"/>
              </a:ext>
            </a:extLst>
          </p:cNvPr>
          <p:cNvSpPr/>
          <p:nvPr/>
        </p:nvSpPr>
        <p:spPr>
          <a:xfrm>
            <a:off x="5805992" y="4203874"/>
            <a:ext cx="316075" cy="3341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548CBCB-1B61-044B-B0C7-472F6D203130}"/>
                  </a:ext>
                </a:extLst>
              </p:cNvPr>
              <p:cNvSpPr txBox="1"/>
              <p:nvPr/>
            </p:nvSpPr>
            <p:spPr>
              <a:xfrm>
                <a:off x="6181829" y="2250926"/>
                <a:ext cx="3820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548CBCB-1B61-044B-B0C7-472F6D203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829" y="2250926"/>
                <a:ext cx="382092" cy="276999"/>
              </a:xfrm>
              <a:prstGeom prst="rect">
                <a:avLst/>
              </a:prstGeom>
              <a:blipFill>
                <a:blip r:embed="rId3"/>
                <a:stretch>
                  <a:fillRect l="-19355" r="-19355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6B634BC-9F8C-8A49-8043-29EC2BE495C2}"/>
                  </a:ext>
                </a:extLst>
              </p:cNvPr>
              <p:cNvSpPr txBox="1"/>
              <p:nvPr/>
            </p:nvSpPr>
            <p:spPr>
              <a:xfrm>
                <a:off x="6181829" y="2901909"/>
                <a:ext cx="3820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6B634BC-9F8C-8A49-8043-29EC2BE495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829" y="2901909"/>
                <a:ext cx="382092" cy="276999"/>
              </a:xfrm>
              <a:prstGeom prst="rect">
                <a:avLst/>
              </a:prstGeom>
              <a:blipFill>
                <a:blip r:embed="rId4"/>
                <a:stretch>
                  <a:fillRect l="-19355" r="-19355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91170FE-0934-8344-A8B8-9BBD09BF564D}"/>
                  </a:ext>
                </a:extLst>
              </p:cNvPr>
              <p:cNvSpPr txBox="1"/>
              <p:nvPr/>
            </p:nvSpPr>
            <p:spPr>
              <a:xfrm>
                <a:off x="6181829" y="3552892"/>
                <a:ext cx="3820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91170FE-0934-8344-A8B8-9BBD09BF5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829" y="3552892"/>
                <a:ext cx="382092" cy="276999"/>
              </a:xfrm>
              <a:prstGeom prst="rect">
                <a:avLst/>
              </a:prstGeom>
              <a:blipFill>
                <a:blip r:embed="rId5"/>
                <a:stretch>
                  <a:fillRect l="-19355" r="-19355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58FF188-B2F1-AE46-A9FE-9825A81F73E7}"/>
                  </a:ext>
                </a:extLst>
              </p:cNvPr>
              <p:cNvSpPr txBox="1"/>
              <p:nvPr/>
            </p:nvSpPr>
            <p:spPr>
              <a:xfrm>
                <a:off x="6181829" y="4203875"/>
                <a:ext cx="3820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58FF188-B2F1-AE46-A9FE-9825A81F7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829" y="4203875"/>
                <a:ext cx="382092" cy="276999"/>
              </a:xfrm>
              <a:prstGeom prst="rect">
                <a:avLst/>
              </a:prstGeom>
              <a:blipFill>
                <a:blip r:embed="rId3"/>
                <a:stretch>
                  <a:fillRect l="-19355" r="-19355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74D1884-C350-7E4B-86AB-5762CFF5CC00}"/>
                  </a:ext>
                </a:extLst>
              </p:cNvPr>
              <p:cNvSpPr txBox="1"/>
              <p:nvPr/>
            </p:nvSpPr>
            <p:spPr>
              <a:xfrm>
                <a:off x="5351515" y="2227298"/>
                <a:ext cx="3235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74D1884-C350-7E4B-86AB-5762CFF5C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515" y="2227298"/>
                <a:ext cx="323550" cy="276999"/>
              </a:xfrm>
              <a:prstGeom prst="rect">
                <a:avLst/>
              </a:prstGeom>
              <a:blipFill>
                <a:blip r:embed="rId6"/>
                <a:stretch>
                  <a:fillRect l="-370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159BBE-BF4B-3745-B473-27D362504B33}"/>
                  </a:ext>
                </a:extLst>
              </p:cNvPr>
              <p:cNvSpPr txBox="1"/>
              <p:nvPr/>
            </p:nvSpPr>
            <p:spPr>
              <a:xfrm>
                <a:off x="5351515" y="2901909"/>
                <a:ext cx="3288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159BBE-BF4B-3745-B473-27D362504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515" y="2901909"/>
                <a:ext cx="328873" cy="276999"/>
              </a:xfrm>
              <a:prstGeom prst="rect">
                <a:avLst/>
              </a:prstGeom>
              <a:blipFill>
                <a:blip r:embed="rId7"/>
                <a:stretch>
                  <a:fillRect l="-3704" r="-3704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DDF7764-6F98-614E-B876-10FE370059C3}"/>
                  </a:ext>
                </a:extLst>
              </p:cNvPr>
              <p:cNvSpPr txBox="1"/>
              <p:nvPr/>
            </p:nvSpPr>
            <p:spPr>
              <a:xfrm>
                <a:off x="5351515" y="3576520"/>
                <a:ext cx="3288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DDF7764-6F98-614E-B876-10FE37005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515" y="3576520"/>
                <a:ext cx="328873" cy="276999"/>
              </a:xfrm>
              <a:prstGeom prst="rect">
                <a:avLst/>
              </a:prstGeom>
              <a:blipFill>
                <a:blip r:embed="rId8"/>
                <a:stretch>
                  <a:fillRect l="-3704" r="-3704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2722AE-CB20-124E-8C3B-064246DDA411}"/>
                  </a:ext>
                </a:extLst>
              </p:cNvPr>
              <p:cNvSpPr txBox="1"/>
              <p:nvPr/>
            </p:nvSpPr>
            <p:spPr>
              <a:xfrm>
                <a:off x="5351515" y="4251131"/>
                <a:ext cx="3218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2722AE-CB20-124E-8C3B-064246DDA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515" y="4251131"/>
                <a:ext cx="321883" cy="276999"/>
              </a:xfrm>
              <a:prstGeom prst="rect">
                <a:avLst/>
              </a:prstGeom>
              <a:blipFill>
                <a:blip r:embed="rId9"/>
                <a:stretch>
                  <a:fillRect l="-3704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DF3AA1-01D3-BB47-9B9A-233B8D7F883C}"/>
                  </a:ext>
                </a:extLst>
              </p:cNvPr>
              <p:cNvSpPr txBox="1"/>
              <p:nvPr/>
            </p:nvSpPr>
            <p:spPr>
              <a:xfrm>
                <a:off x="5858241" y="2585074"/>
                <a:ext cx="2324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DF3AA1-01D3-BB47-9B9A-233B8D7F8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241" y="2585074"/>
                <a:ext cx="232435" cy="276999"/>
              </a:xfrm>
              <a:prstGeom prst="rect">
                <a:avLst/>
              </a:prstGeom>
              <a:blipFill>
                <a:blip r:embed="rId10"/>
                <a:stretch>
                  <a:fillRect l="-15000" r="-10000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BCFB7F-E2B0-814F-A864-DEC7C412A3FD}"/>
                  </a:ext>
                </a:extLst>
              </p:cNvPr>
              <p:cNvSpPr txBox="1"/>
              <p:nvPr/>
            </p:nvSpPr>
            <p:spPr>
              <a:xfrm>
                <a:off x="5847811" y="3255974"/>
                <a:ext cx="2324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BCFB7F-E2B0-814F-A864-DEC7C412A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7811" y="3255974"/>
                <a:ext cx="232435" cy="276999"/>
              </a:xfrm>
              <a:prstGeom prst="rect">
                <a:avLst/>
              </a:prstGeom>
              <a:blipFill>
                <a:blip r:embed="rId11"/>
                <a:stretch>
                  <a:fillRect l="-15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E04BEB5-A75C-A04A-BB65-4845982DE026}"/>
                  </a:ext>
                </a:extLst>
              </p:cNvPr>
              <p:cNvSpPr txBox="1"/>
              <p:nvPr/>
            </p:nvSpPr>
            <p:spPr>
              <a:xfrm>
                <a:off x="5837381" y="3926874"/>
                <a:ext cx="2324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E04BEB5-A75C-A04A-BB65-4845982DE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381" y="3926874"/>
                <a:ext cx="232435" cy="276999"/>
              </a:xfrm>
              <a:prstGeom prst="rect">
                <a:avLst/>
              </a:prstGeom>
              <a:blipFill>
                <a:blip r:embed="rId12"/>
                <a:stretch>
                  <a:fillRect l="-15789" r="-15789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E9CF7C-8CDC-6343-9EA0-E6564329FFF1}"/>
                  </a:ext>
                </a:extLst>
              </p:cNvPr>
              <p:cNvSpPr txBox="1"/>
              <p:nvPr/>
            </p:nvSpPr>
            <p:spPr>
              <a:xfrm>
                <a:off x="4096625" y="3141635"/>
                <a:ext cx="9062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E9CF7C-8CDC-6343-9EA0-E6564329F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625" y="3141635"/>
                <a:ext cx="906274" cy="276999"/>
              </a:xfrm>
              <a:prstGeom prst="rect">
                <a:avLst/>
              </a:prstGeom>
              <a:blipFill>
                <a:blip r:embed="rId13"/>
                <a:stretch>
                  <a:fillRect l="-5556" t="-4348" r="-8333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3485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E0CA-A3DF-D14A-BE10-4D0D8A8C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= determining weights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298156-922B-4647-A4B8-6201475FD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91" y="1525902"/>
            <a:ext cx="1784196" cy="178419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066A02B-962E-934A-A7AD-BD23488D9324}"/>
              </a:ext>
            </a:extLst>
          </p:cNvPr>
          <p:cNvSpPr/>
          <p:nvPr/>
        </p:nvSpPr>
        <p:spPr>
          <a:xfrm>
            <a:off x="5805992" y="2250926"/>
            <a:ext cx="316075" cy="3341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D509FD-B702-C940-A9DF-BCA702E7E9F3}"/>
              </a:ext>
            </a:extLst>
          </p:cNvPr>
          <p:cNvSpPr/>
          <p:nvPr/>
        </p:nvSpPr>
        <p:spPr>
          <a:xfrm>
            <a:off x="5805992" y="2901909"/>
            <a:ext cx="316075" cy="33414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1EE662A-6218-A842-A452-7E8F7537EBB2}"/>
              </a:ext>
            </a:extLst>
          </p:cNvPr>
          <p:cNvSpPr/>
          <p:nvPr/>
        </p:nvSpPr>
        <p:spPr>
          <a:xfrm>
            <a:off x="5805992" y="3552892"/>
            <a:ext cx="316075" cy="33414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63E3C18-2D82-414A-8416-F1C469B915F8}"/>
              </a:ext>
            </a:extLst>
          </p:cNvPr>
          <p:cNvSpPr/>
          <p:nvPr/>
        </p:nvSpPr>
        <p:spPr>
          <a:xfrm>
            <a:off x="5805992" y="4203874"/>
            <a:ext cx="316075" cy="3341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548CBCB-1B61-044B-B0C7-472F6D203130}"/>
                  </a:ext>
                </a:extLst>
              </p:cNvPr>
              <p:cNvSpPr txBox="1"/>
              <p:nvPr/>
            </p:nvSpPr>
            <p:spPr>
              <a:xfrm>
                <a:off x="6181829" y="2250926"/>
                <a:ext cx="3820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548CBCB-1B61-044B-B0C7-472F6D203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829" y="2250926"/>
                <a:ext cx="382092" cy="276999"/>
              </a:xfrm>
              <a:prstGeom prst="rect">
                <a:avLst/>
              </a:prstGeom>
              <a:blipFill>
                <a:blip r:embed="rId3"/>
                <a:stretch>
                  <a:fillRect l="-19355" r="-19355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6B634BC-9F8C-8A49-8043-29EC2BE495C2}"/>
                  </a:ext>
                </a:extLst>
              </p:cNvPr>
              <p:cNvSpPr txBox="1"/>
              <p:nvPr/>
            </p:nvSpPr>
            <p:spPr>
              <a:xfrm>
                <a:off x="6181829" y="2901909"/>
                <a:ext cx="3820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6B634BC-9F8C-8A49-8043-29EC2BE495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829" y="2901909"/>
                <a:ext cx="382092" cy="276999"/>
              </a:xfrm>
              <a:prstGeom prst="rect">
                <a:avLst/>
              </a:prstGeom>
              <a:blipFill>
                <a:blip r:embed="rId4"/>
                <a:stretch>
                  <a:fillRect l="-19355" r="-19355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91170FE-0934-8344-A8B8-9BBD09BF564D}"/>
                  </a:ext>
                </a:extLst>
              </p:cNvPr>
              <p:cNvSpPr txBox="1"/>
              <p:nvPr/>
            </p:nvSpPr>
            <p:spPr>
              <a:xfrm>
                <a:off x="6181829" y="3552892"/>
                <a:ext cx="3820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91170FE-0934-8344-A8B8-9BBD09BF5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829" y="3552892"/>
                <a:ext cx="382092" cy="276999"/>
              </a:xfrm>
              <a:prstGeom prst="rect">
                <a:avLst/>
              </a:prstGeom>
              <a:blipFill>
                <a:blip r:embed="rId5"/>
                <a:stretch>
                  <a:fillRect l="-19355" r="-19355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58FF188-B2F1-AE46-A9FE-9825A81F73E7}"/>
                  </a:ext>
                </a:extLst>
              </p:cNvPr>
              <p:cNvSpPr txBox="1"/>
              <p:nvPr/>
            </p:nvSpPr>
            <p:spPr>
              <a:xfrm>
                <a:off x="6181829" y="4203875"/>
                <a:ext cx="3820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58FF188-B2F1-AE46-A9FE-9825A81F7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829" y="4203875"/>
                <a:ext cx="382092" cy="276999"/>
              </a:xfrm>
              <a:prstGeom prst="rect">
                <a:avLst/>
              </a:prstGeom>
              <a:blipFill>
                <a:blip r:embed="rId3"/>
                <a:stretch>
                  <a:fillRect l="-19355" r="-19355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74D1884-C350-7E4B-86AB-5762CFF5CC00}"/>
                  </a:ext>
                </a:extLst>
              </p:cNvPr>
              <p:cNvSpPr txBox="1"/>
              <p:nvPr/>
            </p:nvSpPr>
            <p:spPr>
              <a:xfrm>
                <a:off x="5351515" y="2227298"/>
                <a:ext cx="3235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74D1884-C350-7E4B-86AB-5762CFF5C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515" y="2227298"/>
                <a:ext cx="323550" cy="276999"/>
              </a:xfrm>
              <a:prstGeom prst="rect">
                <a:avLst/>
              </a:prstGeom>
              <a:blipFill>
                <a:blip r:embed="rId6"/>
                <a:stretch>
                  <a:fillRect l="-370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159BBE-BF4B-3745-B473-27D362504B33}"/>
                  </a:ext>
                </a:extLst>
              </p:cNvPr>
              <p:cNvSpPr txBox="1"/>
              <p:nvPr/>
            </p:nvSpPr>
            <p:spPr>
              <a:xfrm>
                <a:off x="5351515" y="2901909"/>
                <a:ext cx="3288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159BBE-BF4B-3745-B473-27D362504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515" y="2901909"/>
                <a:ext cx="328873" cy="276999"/>
              </a:xfrm>
              <a:prstGeom prst="rect">
                <a:avLst/>
              </a:prstGeom>
              <a:blipFill>
                <a:blip r:embed="rId7"/>
                <a:stretch>
                  <a:fillRect l="-3704" r="-3704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DDF7764-6F98-614E-B876-10FE370059C3}"/>
                  </a:ext>
                </a:extLst>
              </p:cNvPr>
              <p:cNvSpPr txBox="1"/>
              <p:nvPr/>
            </p:nvSpPr>
            <p:spPr>
              <a:xfrm>
                <a:off x="5351515" y="3576520"/>
                <a:ext cx="3288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DDF7764-6F98-614E-B876-10FE37005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515" y="3576520"/>
                <a:ext cx="328873" cy="276999"/>
              </a:xfrm>
              <a:prstGeom prst="rect">
                <a:avLst/>
              </a:prstGeom>
              <a:blipFill>
                <a:blip r:embed="rId8"/>
                <a:stretch>
                  <a:fillRect l="-3704" r="-3704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2722AE-CB20-124E-8C3B-064246DDA411}"/>
                  </a:ext>
                </a:extLst>
              </p:cNvPr>
              <p:cNvSpPr txBox="1"/>
              <p:nvPr/>
            </p:nvSpPr>
            <p:spPr>
              <a:xfrm>
                <a:off x="5351515" y="4251131"/>
                <a:ext cx="3218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2722AE-CB20-124E-8C3B-064246DDA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515" y="4251131"/>
                <a:ext cx="321883" cy="276999"/>
              </a:xfrm>
              <a:prstGeom prst="rect">
                <a:avLst/>
              </a:prstGeom>
              <a:blipFill>
                <a:blip r:embed="rId9"/>
                <a:stretch>
                  <a:fillRect l="-3704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DF3AA1-01D3-BB47-9B9A-233B8D7F883C}"/>
                  </a:ext>
                </a:extLst>
              </p:cNvPr>
              <p:cNvSpPr txBox="1"/>
              <p:nvPr/>
            </p:nvSpPr>
            <p:spPr>
              <a:xfrm>
                <a:off x="5858241" y="2585074"/>
                <a:ext cx="2324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DF3AA1-01D3-BB47-9B9A-233B8D7F8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241" y="2585074"/>
                <a:ext cx="232435" cy="276999"/>
              </a:xfrm>
              <a:prstGeom prst="rect">
                <a:avLst/>
              </a:prstGeom>
              <a:blipFill>
                <a:blip r:embed="rId10"/>
                <a:stretch>
                  <a:fillRect l="-15000" r="-10000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BCFB7F-E2B0-814F-A864-DEC7C412A3FD}"/>
                  </a:ext>
                </a:extLst>
              </p:cNvPr>
              <p:cNvSpPr txBox="1"/>
              <p:nvPr/>
            </p:nvSpPr>
            <p:spPr>
              <a:xfrm>
                <a:off x="5847811" y="3255974"/>
                <a:ext cx="2324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BCFB7F-E2B0-814F-A864-DEC7C412A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7811" y="3255974"/>
                <a:ext cx="232435" cy="276999"/>
              </a:xfrm>
              <a:prstGeom prst="rect">
                <a:avLst/>
              </a:prstGeom>
              <a:blipFill>
                <a:blip r:embed="rId11"/>
                <a:stretch>
                  <a:fillRect l="-15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E04BEB5-A75C-A04A-BB65-4845982DE026}"/>
                  </a:ext>
                </a:extLst>
              </p:cNvPr>
              <p:cNvSpPr txBox="1"/>
              <p:nvPr/>
            </p:nvSpPr>
            <p:spPr>
              <a:xfrm>
                <a:off x="5837381" y="3926874"/>
                <a:ext cx="2324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E04BEB5-A75C-A04A-BB65-4845982DE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381" y="3926874"/>
                <a:ext cx="232435" cy="276999"/>
              </a:xfrm>
              <a:prstGeom prst="rect">
                <a:avLst/>
              </a:prstGeom>
              <a:blipFill>
                <a:blip r:embed="rId12"/>
                <a:stretch>
                  <a:fillRect l="-15789" r="-15789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E9CF7C-8CDC-6343-9EA0-E6564329FFF1}"/>
                  </a:ext>
                </a:extLst>
              </p:cNvPr>
              <p:cNvSpPr txBox="1"/>
              <p:nvPr/>
            </p:nvSpPr>
            <p:spPr>
              <a:xfrm>
                <a:off x="4096625" y="3141635"/>
                <a:ext cx="9062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E9CF7C-8CDC-6343-9EA0-E6564329F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625" y="3141635"/>
                <a:ext cx="906274" cy="276999"/>
              </a:xfrm>
              <a:prstGeom prst="rect">
                <a:avLst/>
              </a:prstGeom>
              <a:blipFill>
                <a:blip r:embed="rId13"/>
                <a:stretch>
                  <a:fillRect l="-5556" t="-4348" r="-8333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8657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4150</TotalTime>
  <Words>558</Words>
  <Application>Microsoft Macintosh PowerPoint</Application>
  <PresentationFormat>Widescreen</PresentationFormat>
  <Paragraphs>206</Paragraphs>
  <Slides>59</Slides>
  <Notes>0</Notes>
  <HiddenSlides>2</HiddenSlides>
  <MMClips>24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Calibri</vt:lpstr>
      <vt:lpstr>Calisto MT</vt:lpstr>
      <vt:lpstr>Cambria Math</vt:lpstr>
      <vt:lpstr>sohne</vt:lpstr>
      <vt:lpstr>Wingdings 2</vt:lpstr>
      <vt:lpstr>Slate</vt:lpstr>
      <vt:lpstr>Computer Graphics Rendering</vt:lpstr>
      <vt:lpstr>Interpolation (regression)</vt:lpstr>
      <vt:lpstr>Interpolation (regression)</vt:lpstr>
      <vt:lpstr>Interpolation (regression)</vt:lpstr>
      <vt:lpstr>Interpolation (regression)</vt:lpstr>
      <vt:lpstr>Interpolation (regression)</vt:lpstr>
      <vt:lpstr>Fitting using a basis</vt:lpstr>
      <vt:lpstr>Fitting using a basis</vt:lpstr>
      <vt:lpstr>Fitting = determining weights</vt:lpstr>
      <vt:lpstr>Projection onto fixed bases</vt:lpstr>
      <vt:lpstr>Same function, different transformations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blocks to architectures …</vt:lpstr>
      <vt:lpstr>Neural networks</vt:lpstr>
      <vt:lpstr>PowerPoint Presentation</vt:lpstr>
      <vt:lpstr>First, some older usage …</vt:lpstr>
      <vt:lpstr>Neural Radiance Fields</vt:lpstr>
      <vt:lpstr>Neural Radiance Fields</vt:lpstr>
      <vt:lpstr>Neural Radiance Fields</vt:lpstr>
      <vt:lpstr>Neural Radiance Fields</vt:lpstr>
      <vt:lpstr>PowerPoint Presentation</vt:lpstr>
      <vt:lpstr>Dimensionality reduction </vt:lpstr>
      <vt:lpstr>Manifold of fonts (GPLVM)</vt:lpstr>
      <vt:lpstr>Encoder</vt:lpstr>
      <vt:lpstr>PowerPoint Presentation</vt:lpstr>
      <vt:lpstr>PowerPoint Presentation</vt:lpstr>
      <vt:lpstr>VQGAN</vt:lpstr>
      <vt:lpstr>VQGAN: Text to image</vt:lpstr>
      <vt:lpstr>VQGAN: Conditional image synthesis</vt:lpstr>
      <vt:lpstr>VQGAN: Conditional image synthesis</vt:lpstr>
      <vt:lpstr>Gen. Models for CG in SIGGRAPH 2024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NVIDIA’s Deep-Learning Super Sampler (DLSS)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</dc:title>
  <dc:creator>kartic</dc:creator>
  <cp:lastModifiedBy>Kartic Subr</cp:lastModifiedBy>
  <cp:revision>484</cp:revision>
  <dcterms:created xsi:type="dcterms:W3CDTF">2019-09-17T08:37:08Z</dcterms:created>
  <dcterms:modified xsi:type="dcterms:W3CDTF">2024-11-19T12:06:38Z</dcterms:modified>
</cp:coreProperties>
</file>