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31"/>
  </p:notesMasterIdLst>
  <p:sldIdLst>
    <p:sldId id="256" r:id="rId2"/>
    <p:sldId id="284" r:id="rId3"/>
    <p:sldId id="285" r:id="rId4"/>
    <p:sldId id="275" r:id="rId5"/>
    <p:sldId id="276" r:id="rId6"/>
    <p:sldId id="278" r:id="rId7"/>
    <p:sldId id="277" r:id="rId8"/>
    <p:sldId id="279" r:id="rId9"/>
    <p:sldId id="282" r:id="rId10"/>
    <p:sldId id="283" r:id="rId11"/>
    <p:sldId id="280" r:id="rId12"/>
    <p:sldId id="281" r:id="rId13"/>
    <p:sldId id="257" r:id="rId14"/>
    <p:sldId id="258" r:id="rId15"/>
    <p:sldId id="261" r:id="rId16"/>
    <p:sldId id="259" r:id="rId17"/>
    <p:sldId id="262" r:id="rId18"/>
    <p:sldId id="266" r:id="rId19"/>
    <p:sldId id="267" r:id="rId20"/>
    <p:sldId id="268" r:id="rId21"/>
    <p:sldId id="269" r:id="rId22"/>
    <p:sldId id="270" r:id="rId23"/>
    <p:sldId id="271" r:id="rId24"/>
    <p:sldId id="263" r:id="rId25"/>
    <p:sldId id="264" r:id="rId26"/>
    <p:sldId id="260" r:id="rId27"/>
    <p:sldId id="273" r:id="rId28"/>
    <p:sldId id="272" r:id="rId29"/>
    <p:sldId id="27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08" autoAdjust="0"/>
    <p:restoredTop sz="94660"/>
  </p:normalViewPr>
  <p:slideViewPr>
    <p:cSldViewPr snapToGrid="0">
      <p:cViewPr varScale="1">
        <p:scale>
          <a:sx n="175" d="100"/>
          <a:sy n="175" d="100"/>
        </p:scale>
        <p:origin x="184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https://uoe-my.sharepoint.com/personal/ksubr_ed_ac_uk/Documents/CGR2024/CW1Marks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Sheet1!$AD$5:$AD$106</cx:f>
        <cx:lvl ptCount="102" formatCode="General">
          <cx:pt idx="0">46</cx:pt>
          <cx:pt idx="1">38</cx:pt>
          <cx:pt idx="2">43</cx:pt>
          <cx:pt idx="3">40</cx:pt>
          <cx:pt idx="4">42</cx:pt>
          <cx:pt idx="5">45</cx:pt>
          <cx:pt idx="6">53</cx:pt>
          <cx:pt idx="7">47</cx:pt>
          <cx:pt idx="8">48</cx:pt>
          <cx:pt idx="9">60</cx:pt>
          <cx:pt idx="10">61</cx:pt>
          <cx:pt idx="11">51</cx:pt>
          <cx:pt idx="12">36</cx:pt>
          <cx:pt idx="13">52</cx:pt>
          <cx:pt idx="14">52</cx:pt>
          <cx:pt idx="15">84</cx:pt>
          <cx:pt idx="16">55</cx:pt>
          <cx:pt idx="17">55</cx:pt>
          <cx:pt idx="18">64</cx:pt>
          <cx:pt idx="19">56</cx:pt>
          <cx:pt idx="20">56</cx:pt>
          <cx:pt idx="21">56</cx:pt>
          <cx:pt idx="22">82</cx:pt>
          <cx:pt idx="23">70</cx:pt>
          <cx:pt idx="24">59</cx:pt>
          <cx:pt idx="25">60</cx:pt>
          <cx:pt idx="26">60</cx:pt>
          <cx:pt idx="27">61</cx:pt>
          <cx:pt idx="28">61</cx:pt>
          <cx:pt idx="29">63</cx:pt>
          <cx:pt idx="30">63</cx:pt>
          <cx:pt idx="31">68</cx:pt>
          <cx:pt idx="32">64</cx:pt>
          <cx:pt idx="33">64</cx:pt>
          <cx:pt idx="34">65</cx:pt>
          <cx:pt idx="35">65</cx:pt>
          <cx:pt idx="36">65</cx:pt>
          <cx:pt idx="37">66</cx:pt>
          <cx:pt idx="38">66</cx:pt>
          <cx:pt idx="39">66</cx:pt>
          <cx:pt idx="40">67</cx:pt>
          <cx:pt idx="41">67</cx:pt>
          <cx:pt idx="42">67</cx:pt>
          <cx:pt idx="43">67</cx:pt>
          <cx:pt idx="44">68</cx:pt>
          <cx:pt idx="45">68</cx:pt>
          <cx:pt idx="46">74</cx:pt>
          <cx:pt idx="47">70</cx:pt>
          <cx:pt idx="48">70</cx:pt>
          <cx:pt idx="49">75</cx:pt>
          <cx:pt idx="50">71</cx:pt>
          <cx:pt idx="51">71</cx:pt>
          <cx:pt idx="52">71</cx:pt>
          <cx:pt idx="53">71</cx:pt>
          <cx:pt idx="54">71</cx:pt>
          <cx:pt idx="55">72</cx:pt>
          <cx:pt idx="56">72</cx:pt>
          <cx:pt idx="57">72</cx:pt>
          <cx:pt idx="58">72</cx:pt>
          <cx:pt idx="59">72</cx:pt>
          <cx:pt idx="60">73</cx:pt>
          <cx:pt idx="61">73</cx:pt>
          <cx:pt idx="62">73</cx:pt>
          <cx:pt idx="63">73</cx:pt>
          <cx:pt idx="64">73</cx:pt>
          <cx:pt idx="65">74</cx:pt>
          <cx:pt idx="66">74</cx:pt>
          <cx:pt idx="67">74</cx:pt>
          <cx:pt idx="68">74</cx:pt>
          <cx:pt idx="69">74</cx:pt>
          <cx:pt idx="70">75</cx:pt>
          <cx:pt idx="71">75</cx:pt>
          <cx:pt idx="72">75</cx:pt>
          <cx:pt idx="73">76</cx:pt>
          <cx:pt idx="74">76</cx:pt>
          <cx:pt idx="75">77</cx:pt>
          <cx:pt idx="76">77</cx:pt>
          <cx:pt idx="77">77</cx:pt>
          <cx:pt idx="78">77</cx:pt>
          <cx:pt idx="79">77</cx:pt>
          <cx:pt idx="80">78</cx:pt>
          <cx:pt idx="81">78</cx:pt>
          <cx:pt idx="82">78</cx:pt>
          <cx:pt idx="83">79</cx:pt>
          <cx:pt idx="84">79</cx:pt>
          <cx:pt idx="85">80</cx:pt>
          <cx:pt idx="86">80</cx:pt>
          <cx:pt idx="87">81</cx:pt>
          <cx:pt idx="88">81</cx:pt>
          <cx:pt idx="89">81</cx:pt>
          <cx:pt idx="90">82</cx:pt>
          <cx:pt idx="91">83</cx:pt>
          <cx:pt idx="92">83</cx:pt>
          <cx:pt idx="93">84</cx:pt>
          <cx:pt idx="94">84</cx:pt>
          <cx:pt idx="95">84</cx:pt>
          <cx:pt idx="96">84</cx:pt>
          <cx:pt idx="97">86</cx:pt>
          <cx:pt idx="98">86</cx:pt>
          <cx:pt idx="99">86</cx:pt>
          <cx:pt idx="100">87</cx:pt>
          <cx:pt idx="101">87</cx:pt>
        </cx:lvl>
      </cx:numDim>
    </cx:data>
  </cx:chartData>
  <cx:chart>
    <cx:title pos="t" align="ctr" overlay="0">
      <cx:tx>
        <cx:txData>
          <cx:v>Chart Title</cx:v>
        </cx:txData>
      </cx:tx>
      <cx:txPr>
        <a:bodyPr vertOverflow="overflow" horzOverflow="overflow" wrap="square" lIns="0" tIns="0" rIns="0" bIns="0"/>
        <a:lstStyle/>
        <a:p>
          <a:pPr algn="ctr" rtl="0">
            <a:defRPr sz="1400" b="0" i="0">
              <a:solidFill>
                <a:srgbClr val="7F7F7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r>
            <a:t>Chart Title</a:t>
          </a:r>
        </a:p>
      </cx:txPr>
    </cx:title>
    <cx:plotArea>
      <cx:plotAreaRegion>
        <cx:series layoutId="clusteredColumn" uniqueId="{C5437A35-FB30-2646-83D6-3D06C7C406E7}" formatIdx="0">
          <cx:dataLabels pos="inEnd">
            <cx:txPr>
              <a:bodyPr vertOverflow="overflow" horzOverflow="overflow" wrap="square" lIns="0" tIns="0" rIns="0" bIns="0"/>
              <a:lstStyle/>
              <a:p>
                <a:pPr algn="ctr" rtl="0">
                  <a:defRPr sz="1200" b="0" i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/>
              </a:p>
            </cx:txPr>
            <cx:visibility seriesName="0" categoryName="0" value="1"/>
          </cx:dataLabels>
          <cx:dataId val="0"/>
          <cx:layoutPr>
            <cx:binning intervalClosed="r">
              <cx:binSize val="5"/>
            </cx:binning>
          </cx:layoutPr>
        </cx:series>
      </cx:plotAreaRegion>
      <cx:axis id="0">
        <cx:catScaling gapWidth="0"/>
        <cx:tickLabels/>
        <cx:txPr>
          <a:bodyPr vertOverflow="overflow" horzOverflow="overflow" wrap="square" lIns="0" tIns="0" rIns="0" bIns="0"/>
          <a:lstStyle/>
          <a:p>
            <a:pPr algn="ctr" rtl="0">
              <a:defRPr sz="1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/>
          </a:p>
        </cx:txPr>
      </cx:axis>
      <cx:axis id="1" hidden="1">
        <cx:valScaling/>
        <cx:majorGridlines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/>
  </cs:chartArea>
  <cs:dataLabel>
    <cs:lnRef idx="0"/>
    <cs:fillRef idx="0"/>
    <cs:effectRef idx="0"/>
    <cs:fontRef idx="minor">
      <a:schemeClr val="dk1"/>
    </cs:fontRef>
    <cs:defRPr sz="9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75000"/>
            <a:lumOff val="2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  <a:lumOff val="10000"/>
              </a:schemeClr>
            </a:gs>
            <a:gs pos="0">
              <a:schemeClr val="lt1">
                <a:lumMod val="75000"/>
                <a:alpha val="36000"/>
                <a:lumOff val="10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chemeClr val="bg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/>
  </cs:title>
  <cs:trendline>
    <cs:lnRef idx="0"/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defRPr sz="900"/>
  </cs:valueAxis>
  <cs:wall>
    <cs:lnRef idx="0"/>
    <cs:fillRef idx="0"/>
    <cs:effectRef idx="0"/>
    <cs:fontRef idx="minor">
      <a:schemeClr val="dk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11.62791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1-12T12:26:09.58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3193 5759 0,'-9'0'31,"9"-18"16,9-8-47,-1 8 16,1 1-16,141-301 47,71-334 15,-160 290-15,-52 344-47,9-52 63,123 193-17,71 18 1,-45-238 0,18-176 0,54 26 47,-90 300-63,-78-9-15,238-115 46,-62-281-15,-106-28 16,26-69-17,-34 175 1,-10 239 0,27 308 0,-35 309 16,-1 142-17,45 131 1,115 380 16,-80-547-32,88 150 16,26-441 15,-105-336-15,62-405 0,-71 115 0,-27 308 16,-43 221-17,52-97 33,-167-221-64,71-70 16,-72 71-15,248 246 47,-115 44-17,36-317 33,-124-35-79,70-45 78,0 283-31,19 53-1,-1-62 1,-9 0 0,-17 8 0,61-158 0</inkml:trace>
  <inkml:trace contextRef="#ctx0" brushRef="#br0" timeOffset="1">3545 2681 0,'18'0'16,"194"0"31,626-18 15,714-8 1,-317-27-32</inkml:trace>
  <inkml:trace contextRef="#ctx0" brushRef="#br0" timeOffset="2">9049 2478 0,'-9'9'16,"-9"159"31,18-142-47,0 9 15,9 45-15,-9-45 16,35 362 31,-35-371-47,9 18 15,0-26-15,0-9 0</inkml:trace>
  <inkml:trace contextRef="#ctx0" brushRef="#br0" timeOffset="3">9366 2972 0,'9'-17'47,"70"-28"-16,-34 19-31,43-36 31,35-61 1,-114 96-17,-9 10-15,-9-1 16,-132-8 15,97 52-15,18-8-16,-27 35 15,-53 246 32,115-228-47,17-9 16,9-9-16,248 26 47,8-158-16</inkml:trace>
  <inkml:trace contextRef="#ctx0" brushRef="#br0" timeOffset="4">10081 1711 0,'-9'9'47,"-26"44"-31,17-18-16,0-9 15,-8 36 1,140 459 62,-61-513-62,141-122 31,-485-54 15,88 247-31</inkml:trace>
  <inkml:trace contextRef="#ctx0" brushRef="#br0" timeOffset="5">12823 6888 0,'-17'0'0,"-1"-9"63,18-8-32,0-36 0,9 35-31,-9 0 0,-18-43 32,62-125-1,-44 160-31,27-89 31,43-70 0,-61 167-15,0 1-16,0-1 0,0 1 16,105-54 31,-52 80-32,18 26 32,-54-35-31,45-62 31,-63 36-47,1 8 15,0-8-15,-9 8 0,9 0 16,97-96 31,-89 105-47,1 9 0,0 0 15,-1 0-15,177 44 47,80-70 16,17-133-16,-106 124-1,-79 35 1,0-141 16,35-159-16,17-62 0,81-149 31,-231 493-63,36-17 17,-8 35-17,114 123 48,-62 1-16,62 140 46,-141-246-93,-1-9 0,1 8 0,-9-8 16,53 88 31,9 115 15,-9-62-15,-18 26 0,9-8 16,-9 8-17,-8 71 1,-1 0 0,151 397 47,-160-591-94,54 194 31,-18-106-15,114 317 46,-17-175-15,53-125 0,-9-167 16,71-132-17,-36-88 1,-70 88 0,-89 106 0,27 158 16,62 18 15,-141-141-78,308-194 93,-308 194-77,-1-9-16,10 9 0,-9 9 16,176 88 31,-177-88-47,10 9 15,-10-1-15,1-8 0,141 88 47,-27-88 16,-35-88-17,0 79 1,71 132 16,52-44-16,-44-114-32</inkml:trace>
  <inkml:trace contextRef="#ctx0" brushRef="#br0" timeOffset="6">11686 4198 0,'9'-9'63,"8"0"-63,1 9 16,8-8-16,-8 8 0,740 26 78</inkml:trace>
  <inkml:trace contextRef="#ctx0" brushRef="#br0" timeOffset="7">17780 3713 0,'0'0'0,"9"-9"31,26 0 16,-17 27-47,-18 0 0,9-1 16,-9 1-16,-27 335 47,27-300-47,0-9 0,0 0 15,0 0-15,9 53 16</inkml:trace>
  <inkml:trace contextRef="#ctx0" brushRef="#br0" timeOffset="8">18009 3722 0,'0'0'15,"-35"220"32,35-184-47,-9 8 16,0 0-16,9-9 0,0-9 0,97 151 47,71-309 15,-415 132 1,212 44-63</inkml:trace>
  <inkml:trace contextRef="#ctx0" brushRef="#br0" timeOffset="9">18327 3607 0,'-9'9'0,"53"494"63,-44-450-63,0 0 15,9-1-15,-9-7 0,26 78 47,-87-520 16,193 327-16,88 325 15,-405-105-15,62-167-16</inkml:trace>
  <inkml:trace contextRef="#ctx0" brushRef="#br0" timeOffset="10">18944 3995 0,'53'221'47,"-53"-186"-47,0-9 16,9 1-16,-9-9 0,9-10 16,-9 10-1</inkml:trace>
  <inkml:trace contextRef="#ctx0" brushRef="#br0" timeOffset="11">18847 3748 0</inkml:trace>
  <inkml:trace contextRef="#ctx0" brushRef="#br0" timeOffset="12">19385 3625 0,'-18'88'31,"71"362"16,-88-988-47,220 1384 62</inkml:trace>
  <inkml:trace contextRef="#ctx0" brushRef="#br0" timeOffset="13">19147 4075 0,'0'0'0,"26"0"0,318-18 31</inkml:trace>
  <inkml:trace contextRef="#ctx0" brushRef="#br1" timeOffset="14">10063 4736 0,'0'0'0,"-9"0"0,-8-9 16,43-88 31,521-511 15,255 158-15,486 185 0,-406 292 0,-309 105 15,-502-176 17,-159-18-48,8 27 0,-96-71 16,158 88 15,-26 142 32,-9 105-47,36-176 16,34-44-1,98-9-31,255-44 16</inkml:trace>
  <inkml:trace contextRef="#ctx0" brushRef="#br1" timeOffset="15">19950 3642 0,'0'0'0,"17"-8"63,1 8-47,-1-9-16,1 0 15,0 9-15,-1-9 0,733-397 110,-671 371-110,1130-318 62,70 362-15,-415 273 0,-573-140 0,-273-134 0,-265-131 15,8-18-15,107 114 0,88 116 0,62 87 15,105-97-15,230-132-16</inkml:trace>
  <inkml:trace contextRef="#ctx0" brushRef="#br1" timeOffset="16">22613 7761 0,'0'-18'31,"18"10"16,-9-19-32,70-167 32,-70 159-47,8 0 16,1-1-16,0 1 0,229-247 47,-9 229 15,9 141 1,-89-123-16,10-203 0,52 105-1,10 116 1,-107 8 16,107-335 15,-222 326-78,54-96 31,-35-19-15,78-643 62,125 256-31,-107 291 0,62 176 0,-44 247-1,53 291 1,159 441 47,-335-873-94,8-9 0,398 626 94,-407-635-79,10 10-15,-10-10 0,10 9 16,193 150 31,-202-185-47,0-9 0,-1 0 16,415-265 77,-387 274-93,299 264 110,-327-273-110,1 0 0,-1-8 0,1 8 15,211-115 32,80 177 16,-80 17-16,27-114-1,18 158 17,149-35-16,-167-149-32</inkml:trace>
  <inkml:trace contextRef="#ctx0" brushRef="#br1" timeOffset="17">21343 4269 0,'9'-18'0,"0"18"16,158 9 31,997 8 15,283-52-30</inkml:trace>
  <inkml:trace contextRef="#ctx0" brushRef="#br1" timeOffset="18">29766 4136 0,'0'0'16,"0"-17"-16,26-142 47,-202 44 15,43 274 1,424 106-17,-370 17 1,-89-344 0,451-335 0</inkml:trace>
  <inkml:trace contextRef="#ctx0" brushRef="#br1" timeOffset="19">30207 3854 0,'-18'-9'15,"27"142"32,0-89-47,8 9 0,-8-1 16,9 10-16,-1 0 0,63 335 47</inkml:trace>
  <inkml:trace contextRef="#ctx0" brushRef="#br1" timeOffset="20">30268 4242 0,'18'-26'31,"-36"52"-31,54-61 0,131 132 47,-167-71-47,0 10 0,0-1 15,-9 0-15,-8 0 0,-10-8 16,-149 96 15,158-123-15</inkml:trace>
  <inkml:trace contextRef="#ctx0" brushRef="#br1" timeOffset="21">30586 4304 0,'9'44'31,"26"132"0</inkml:trace>
  <inkml:trace contextRef="#ctx0" brushRef="#br1" timeOffset="22">30603 4022 0,'27'44'47</inkml:trace>
  <inkml:trace contextRef="#ctx0" brushRef="#br1" timeOffset="23">30780 4013 0,'17'44'16,"36"309"31,-44-292-47,-88-519 0,167 969 0,-79-458 16,0-9-16,17 80 15</inkml:trace>
  <inkml:trace contextRef="#ctx0" brushRef="#br1" timeOffset="24">30692 4392 0,'0'0'16,"0"-18"-16,8 10 16,301-63 31,-265 71-47,-8-9 0,-1 9 15,141-35 32,-176 17-31,0 10-16,-106-1 47,274 344 15,-239-203 1,-184-176-48</inkml:trace>
  <inkml:trace contextRef="#ctx0" brushRef="#br1" timeOffset="25">7285 13838 0,'0'-9'31,"123"0"16,-105 9-47,0 0 0,-1 0 16,10 0-16,1075 62 93,-1014-62-93,1412-9 63,158-26-16,273-18 15,371-44-15,-168 26 0,-70 54 0,-97 8 0,-291-44 15,-750 18-15,-803-1 0,-414-34 0,-88 43 0,264 36 47,115 9-94,194 237 93,-185-246-77,0 0-16,8 9 0,-8-9 16,97 35 30,-53-53-46,-27 0 0,10 0 16,8 0-16,0-8 0,106-54 16</inkml:trace>
  <inkml:trace contextRef="#ctx0" brushRef="#br1" timeOffset="26">14437 13758 0,'-8'18'16,"8"0"-16,17 343 47,-17-308-32,0 0-15,9 9 0,-9-9 0,0 0 16,53 299 31,-35-290-32</inkml:trace>
  <inkml:trace contextRef="#ctx0" brushRef="#br1" timeOffset="27">14058 14543 0,'159'-132'47,"-115"114"-32,318-61 16,-54 52 1</inkml:trace>
  <inkml:trace contextRef="#ctx0" brushRef="#br1" timeOffset="28">15037 14402 0,'-88'9'46,"70"0"-46,1 8 0,-1-8 0,-8 35 16,8 159 31,388-335 15,-520-53-15,-26 352-15</inkml:trace>
  <inkml:trace contextRef="#ctx0" brushRef="#br1" timeOffset="29">15390 14314 0,'0'18'32,"53"255"14,-27-114-14,-26-150 15,-9-274-1,168 177 1,44 308 16,-176 27-16,-19-229-32</inkml:trace>
  <inkml:trace contextRef="#ctx0" brushRef="#br1" timeOffset="30">15954 14790 0,'186'-167'62,"-125"43"-30,-122 62 14,-28 283 17,336-18-16,-185-212-47</inkml:trace>
  <inkml:trace contextRef="#ctx0" brushRef="#br1" timeOffset="31">16651 14358 0,'-9'-18'15,"18"45"32,0-1-47,0 1 0,-9-1 0,9 10 16,-9-1-16,52 247 78,-34-344-63,97-255 64,-71 467-48,44 158 31,0-537-15,45 62 0,-28 431 0,-16-123-16</inkml:trace>
  <inkml:trace contextRef="#ctx0" brushRef="#br1" timeOffset="32">17771 14614 0,'18'-97'31,"-230"141"47,212 106-47,159-88 16,-141-309 0,-18 203 0,114 308 0,45-220 15</inkml:trace>
  <inkml:trace contextRef="#ctx0" brushRef="#br1" timeOffset="33">17983 14252 0,'26'194'63,"89"574"-17,-62-310-14</inkml:trace>
  <inkml:trace contextRef="#ctx0" brushRef="#br1" timeOffset="34">18045 14534 0,'52'-52'16,"125"140"30,-406-124-46,370 433 47,-282-370-15</inkml:trace>
  <inkml:trace contextRef="#ctx0" brushRef="#br1" timeOffset="35">18512 14261 0,'44'309'63,"-35"-239"-63,70 671 47,-79-547-16</inkml:trace>
  <inkml:trace contextRef="#ctx0" brushRef="#br1" timeOffset="36">18547 14587 0,'141'-123'47,"-282"246"-47,468-70 47,-601 168 0,221-221-32</inkml:trace>
  <inkml:trace contextRef="#ctx0" brushRef="#br1" timeOffset="37">19059 14367 0,'9'115'31,"-9"-80"-15,8 9-16,1 0 0,0 0 0,35 221 47</inkml:trace>
  <inkml:trace contextRef="#ctx0" brushRef="#br1" timeOffset="38">19076 14164 0,'-8'97'32,"-1"9"-32,44-106 15</inkml:trace>
  <inkml:trace contextRef="#ctx0" brushRef="#br1" timeOffset="39">19209 14367 0,'0'-18'16,"88"177"31,-79-124-47,70 53 93,-70-123-93,9 9 0,-10-10 16,116-69 31,17 413 15,-123-299-62</inkml:trace>
  <inkml:trace contextRef="#ctx0" brushRef="#br1" timeOffset="40">20100 14376 0,'-274'35'63,"248"44"-47,176 168 30,-18-529 1,-123-238 16,-1024 749-63,2003-185 62,-864 662-15,-80-609-16</inkml:trace>
  <inkml:trace contextRef="#ctx0" brushRef="#br1" timeOffset="41">20100 14561 0,'0'-9'15,"17"0"1,10 45 15,70 722 47,-133-88-31,-237-670 0,194-511 0,696-239 0,-529 688-47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8FFCF-8EAC-4250-A265-C97E9517D4D2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AECC8-FAD9-445F-8C97-A9507726E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6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26" name="Picture 2" descr="Image result for school of informatics edinburgh logo">
            <a:extLst>
              <a:ext uri="{FF2B5EF4-FFF2-40B4-BE49-F238E27FC236}">
                <a16:creationId xmlns:a16="http://schemas.microsoft.com/office/drawing/2014/main" id="{64024A28-177C-4A86-9505-868CB12B17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0890783" y="133350"/>
            <a:ext cx="1157287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11/12/24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6E0014FD-60EF-45F1-99DA-44933AA3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11/12/24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767DAEEF-1902-4D3C-9B8F-48CBD86EC9E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11/12/24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11/12/24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6" r:id="rId2"/>
    <p:sldLayoutId id="2147483847" r:id="rId3"/>
    <p:sldLayoutId id="2147483842" r:id="rId4"/>
    <p:sldLayoutId id="2147483843" r:id="rId5"/>
    <p:sldLayoutId id="2147483844" r:id="rId6"/>
    <p:sldLayoutId id="2147483845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customXml" Target="../ink/ink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3763-E18E-487D-A4DB-E0036745F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Computer </a:t>
            </a:r>
            <a:r>
              <a:rPr lang="en-GB"/>
              <a:t>Graphics Rendering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8100-21BC-4A77-81A4-F290A528D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Lecture 14: Scattering media </a:t>
            </a:r>
          </a:p>
          <a:p>
            <a:r>
              <a:rPr lang="en-GB" dirty="0"/>
              <a:t>Kartic </a:t>
            </a:r>
            <a:r>
              <a:rPr lang="en-GB" dirty="0" err="1"/>
              <a:t>Subr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711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92ADC-0521-59D8-2702-E583A7D53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 adjustment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5FD830-0A59-59BD-D71D-9353698E4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476" y="1590493"/>
            <a:ext cx="7772400" cy="449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91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3B1D7-D891-5844-09D0-3BCD44FDD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BA16FE-163B-CEE8-0F9D-6DB1F2681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054" y="610733"/>
            <a:ext cx="7772400" cy="507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13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71A20-8B24-8B09-D2D0-FCF70F8FD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F571D-2B43-5BC8-0EA8-CD7C8573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033805-169F-5D6B-A8C4-AA4F8D9D8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725" y="796832"/>
            <a:ext cx="7772400" cy="486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23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DABEE8-7E85-CF46-96ED-C85C610C9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73" y="1057552"/>
            <a:ext cx="5054631" cy="3356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4ADB67-E683-314D-97DE-F891C07A7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580" y="579713"/>
            <a:ext cx="4356116" cy="28974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864072-00A7-6F45-B8EA-547C857E2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875" y="758317"/>
            <a:ext cx="2446903" cy="16253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4030BB-01B1-CB48-A3E1-C48F5E7C8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4832" y="2097473"/>
            <a:ext cx="2652973" cy="2652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03E623-09DB-5044-A49D-40DAA69F30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05" r="34811"/>
          <a:stretch/>
        </p:blipFill>
        <p:spPr>
          <a:xfrm>
            <a:off x="2541065" y="3016896"/>
            <a:ext cx="2524435" cy="3467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CD0F7C-73EE-EC4F-B25F-AC9A1B83F3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1481" y="3307199"/>
            <a:ext cx="4184423" cy="278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69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8BA0EC-1912-BA45-A815-360DC798B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057" y="934721"/>
            <a:ext cx="7999408" cy="531556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EB4586A-8FF1-D44C-AD1E-7AB798E7224B}"/>
              </a:ext>
            </a:extLst>
          </p:cNvPr>
          <p:cNvSpPr/>
          <p:nvPr/>
        </p:nvSpPr>
        <p:spPr>
          <a:xfrm>
            <a:off x="4509407" y="2184945"/>
            <a:ext cx="123371" cy="928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7D936D-CDAD-EE4F-AD31-4FC264E2F160}"/>
              </a:ext>
            </a:extLst>
          </p:cNvPr>
          <p:cNvCxnSpPr/>
          <p:nvPr/>
        </p:nvCxnSpPr>
        <p:spPr>
          <a:xfrm>
            <a:off x="3748133" y="818371"/>
            <a:ext cx="822960" cy="142372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DBE8465-766A-2943-B3B9-AC0E0AE6BBE7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4571093" y="1412240"/>
            <a:ext cx="539387" cy="77270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FD08CE-25E8-984E-84FB-9952D53E6E47}"/>
              </a:ext>
            </a:extLst>
          </p:cNvPr>
          <p:cNvCxnSpPr>
            <a:cxnSpLocks/>
            <a:stCxn id="6" idx="7"/>
          </p:cNvCxnSpPr>
          <p:nvPr/>
        </p:nvCxnSpPr>
        <p:spPr>
          <a:xfrm flipV="1">
            <a:off x="4614711" y="1716316"/>
            <a:ext cx="495769" cy="4822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3B03D9-081E-FB40-9F55-B6F427813099}"/>
              </a:ext>
            </a:extLst>
          </p:cNvPr>
          <p:cNvCxnSpPr>
            <a:cxnSpLocks/>
            <a:stCxn id="6" idx="6"/>
          </p:cNvCxnSpPr>
          <p:nvPr/>
        </p:nvCxnSpPr>
        <p:spPr>
          <a:xfrm flipV="1">
            <a:off x="4632778" y="1881595"/>
            <a:ext cx="539388" cy="34979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579D6A0-7812-C245-8C7C-474D185E598E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4571093" y="1530232"/>
            <a:ext cx="269693" cy="65471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A9095D6-EC16-7E4D-AB0F-698BD74C210E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4571093" y="2277837"/>
            <a:ext cx="1331867" cy="2751363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76733F8-96B8-E14E-9FA3-376EE49C2978}"/>
              </a:ext>
            </a:extLst>
          </p:cNvPr>
          <p:cNvGrpSpPr/>
          <p:nvPr/>
        </p:nvGrpSpPr>
        <p:grpSpPr>
          <a:xfrm flipV="1">
            <a:off x="5902960" y="5029200"/>
            <a:ext cx="683698" cy="729158"/>
            <a:chOff x="5859342" y="4242891"/>
            <a:chExt cx="601073" cy="819151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C2B93F8-EE43-CC4F-BC3E-E2BB143D27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242891"/>
              <a:ext cx="539387" cy="77270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A7E4978-5165-D64A-9D23-46D2DE4AA6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2960" y="4546967"/>
              <a:ext cx="495769" cy="48223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973EACA-981D-D542-8FA1-1F0D034760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1027" y="4712246"/>
              <a:ext cx="539388" cy="34979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168F8CE-6B16-0A4F-BFAE-35C6796DC9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360883"/>
              <a:ext cx="269693" cy="65471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2E55634-0714-6D4E-8D97-62FD217F81CE}"/>
              </a:ext>
            </a:extLst>
          </p:cNvPr>
          <p:cNvGrpSpPr/>
          <p:nvPr/>
        </p:nvGrpSpPr>
        <p:grpSpPr>
          <a:xfrm rot="5173719">
            <a:off x="4734542" y="2115799"/>
            <a:ext cx="601073" cy="819151"/>
            <a:chOff x="4527475" y="1443449"/>
            <a:chExt cx="601073" cy="819151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F5AC888-B842-1845-AB73-EDC37C8157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7475" y="1443449"/>
              <a:ext cx="539387" cy="772705"/>
            </a:xfrm>
            <a:prstGeom prst="straightConnector1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A572BBF-612C-354C-BE82-E86341C5C9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1093" y="1747525"/>
              <a:ext cx="495769" cy="482233"/>
            </a:xfrm>
            <a:prstGeom prst="straightConnector1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8E6B05E-F48E-6B45-BE95-018A9C93AA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9160" y="1912804"/>
              <a:ext cx="539388" cy="349796"/>
            </a:xfrm>
            <a:prstGeom prst="straightConnector1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06CF1E9-C7EF-F341-A4D3-275C4DF2BC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7475" y="1561441"/>
              <a:ext cx="269693" cy="654713"/>
            </a:xfrm>
            <a:prstGeom prst="straightConnector1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4076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8BA0EC-1912-BA45-A815-360DC798B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057" y="934721"/>
            <a:ext cx="7999408" cy="531556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EB4586A-8FF1-D44C-AD1E-7AB798E7224B}"/>
              </a:ext>
            </a:extLst>
          </p:cNvPr>
          <p:cNvSpPr/>
          <p:nvPr/>
        </p:nvSpPr>
        <p:spPr>
          <a:xfrm>
            <a:off x="4509407" y="2184945"/>
            <a:ext cx="123371" cy="928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7D936D-CDAD-EE4F-AD31-4FC264E2F160}"/>
              </a:ext>
            </a:extLst>
          </p:cNvPr>
          <p:cNvCxnSpPr/>
          <p:nvPr/>
        </p:nvCxnSpPr>
        <p:spPr>
          <a:xfrm>
            <a:off x="3748133" y="818371"/>
            <a:ext cx="822960" cy="142372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DBE8465-766A-2943-B3B9-AC0E0AE6BBE7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4571093" y="1412240"/>
            <a:ext cx="539387" cy="77270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FD08CE-25E8-984E-84FB-9952D53E6E47}"/>
              </a:ext>
            </a:extLst>
          </p:cNvPr>
          <p:cNvCxnSpPr>
            <a:cxnSpLocks/>
            <a:stCxn id="6" idx="7"/>
          </p:cNvCxnSpPr>
          <p:nvPr/>
        </p:nvCxnSpPr>
        <p:spPr>
          <a:xfrm flipV="1">
            <a:off x="4614711" y="1716316"/>
            <a:ext cx="495769" cy="4822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3B03D9-081E-FB40-9F55-B6F427813099}"/>
              </a:ext>
            </a:extLst>
          </p:cNvPr>
          <p:cNvCxnSpPr>
            <a:cxnSpLocks/>
            <a:stCxn id="6" idx="6"/>
          </p:cNvCxnSpPr>
          <p:nvPr/>
        </p:nvCxnSpPr>
        <p:spPr>
          <a:xfrm flipV="1">
            <a:off x="4632778" y="1881595"/>
            <a:ext cx="539388" cy="34979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579D6A0-7812-C245-8C7C-474D185E598E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4571093" y="1530232"/>
            <a:ext cx="269693" cy="65471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A9095D6-EC16-7E4D-AB0F-698BD74C210E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4571093" y="2277837"/>
            <a:ext cx="1331867" cy="2751363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76733F8-96B8-E14E-9FA3-376EE49C2978}"/>
              </a:ext>
            </a:extLst>
          </p:cNvPr>
          <p:cNvGrpSpPr/>
          <p:nvPr/>
        </p:nvGrpSpPr>
        <p:grpSpPr>
          <a:xfrm flipV="1">
            <a:off x="5902960" y="5029200"/>
            <a:ext cx="683698" cy="729158"/>
            <a:chOff x="5859342" y="4242891"/>
            <a:chExt cx="601073" cy="819151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C2B93F8-EE43-CC4F-BC3E-E2BB143D27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242891"/>
              <a:ext cx="539387" cy="77270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A7E4978-5165-D64A-9D23-46D2DE4AA6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2960" y="4546967"/>
              <a:ext cx="495769" cy="48223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973EACA-981D-D542-8FA1-1F0D034760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1027" y="4712246"/>
              <a:ext cx="539388" cy="34979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168F8CE-6B16-0A4F-BFAE-35C6796DC9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360883"/>
              <a:ext cx="269693" cy="65471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9239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49D5B-40B5-4A4F-902A-AF5C23CFF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7CD62C-7ADB-554D-AEB2-722FFE87B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080" y="1291556"/>
            <a:ext cx="7172960" cy="400090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D85F32E-402C-DE45-8925-F2DAE6BC0858}"/>
              </a:ext>
            </a:extLst>
          </p:cNvPr>
          <p:cNvCxnSpPr>
            <a:cxnSpLocks/>
          </p:cNvCxnSpPr>
          <p:nvPr/>
        </p:nvCxnSpPr>
        <p:spPr>
          <a:xfrm>
            <a:off x="1360533" y="1005840"/>
            <a:ext cx="0" cy="509016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E9A02C0-6220-724A-8A62-C71E64784B57}"/>
              </a:ext>
            </a:extLst>
          </p:cNvPr>
          <p:cNvSpPr/>
          <p:nvPr/>
        </p:nvSpPr>
        <p:spPr>
          <a:xfrm>
            <a:off x="709842" y="6097662"/>
            <a:ext cx="10273117" cy="273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47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D85F32E-402C-DE45-8925-F2DAE6BC0858}"/>
              </a:ext>
            </a:extLst>
          </p:cNvPr>
          <p:cNvCxnSpPr>
            <a:cxnSpLocks/>
          </p:cNvCxnSpPr>
          <p:nvPr/>
        </p:nvCxnSpPr>
        <p:spPr>
          <a:xfrm>
            <a:off x="5790293" y="1005840"/>
            <a:ext cx="0" cy="509016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8F49D5B-40B5-4A4F-902A-AF5C23CFF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7CD62C-7ADB-554D-AEB2-722FFE87B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080" y="1291556"/>
            <a:ext cx="7172960" cy="40009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9A02C0-6220-724A-8A62-C71E64784B57}"/>
              </a:ext>
            </a:extLst>
          </p:cNvPr>
          <p:cNvSpPr/>
          <p:nvPr/>
        </p:nvSpPr>
        <p:spPr>
          <a:xfrm>
            <a:off x="709842" y="6097662"/>
            <a:ext cx="10273117" cy="273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77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D85F32E-402C-DE45-8925-F2DAE6BC0858}"/>
              </a:ext>
            </a:extLst>
          </p:cNvPr>
          <p:cNvCxnSpPr>
            <a:cxnSpLocks/>
          </p:cNvCxnSpPr>
          <p:nvPr/>
        </p:nvCxnSpPr>
        <p:spPr>
          <a:xfrm>
            <a:off x="5790293" y="1005840"/>
            <a:ext cx="0" cy="509016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8F49D5B-40B5-4A4F-902A-AF5C23CFF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7CD62C-7ADB-554D-AEB2-722FFE87B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080" y="1291556"/>
            <a:ext cx="7172960" cy="40009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9A02C0-6220-724A-8A62-C71E64784B57}"/>
              </a:ext>
            </a:extLst>
          </p:cNvPr>
          <p:cNvSpPr/>
          <p:nvPr/>
        </p:nvSpPr>
        <p:spPr>
          <a:xfrm>
            <a:off x="709842" y="6097662"/>
            <a:ext cx="10273117" cy="273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BDC73B-C350-A744-A622-F610938743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00" t="38222" r="43750" b="38667"/>
          <a:stretch/>
        </p:blipFill>
        <p:spPr>
          <a:xfrm>
            <a:off x="5739786" y="3108960"/>
            <a:ext cx="101014" cy="11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37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D85F32E-402C-DE45-8925-F2DAE6BC0858}"/>
              </a:ext>
            </a:extLst>
          </p:cNvPr>
          <p:cNvCxnSpPr>
            <a:cxnSpLocks/>
          </p:cNvCxnSpPr>
          <p:nvPr/>
        </p:nvCxnSpPr>
        <p:spPr>
          <a:xfrm>
            <a:off x="5790293" y="1005840"/>
            <a:ext cx="0" cy="509016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8F49D5B-40B5-4A4F-902A-AF5C23CFF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7CD62C-7ADB-554D-AEB2-722FFE87B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080" y="1291556"/>
            <a:ext cx="7172960" cy="40009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9A02C0-6220-724A-8A62-C71E64784B57}"/>
              </a:ext>
            </a:extLst>
          </p:cNvPr>
          <p:cNvSpPr/>
          <p:nvPr/>
        </p:nvSpPr>
        <p:spPr>
          <a:xfrm>
            <a:off x="709842" y="6097662"/>
            <a:ext cx="10273117" cy="273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BDC73B-C350-A744-A622-F610938743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00" t="38222" r="43750" b="38667"/>
          <a:stretch/>
        </p:blipFill>
        <p:spPr>
          <a:xfrm>
            <a:off x="5739786" y="3108960"/>
            <a:ext cx="101014" cy="111760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06832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4B2C3-4DF3-EAC2-5E8C-3F8D94EC1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CW1 marks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" name="Chart 2">
                <a:extLst>
                  <a:ext uri="{FF2B5EF4-FFF2-40B4-BE49-F238E27FC236}">
                    <a16:creationId xmlns:a16="http://schemas.microsoft.com/office/drawing/2014/main" id="{0232D6AA-1BF6-27B8-9B8F-18ABEDD3D9F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551061519"/>
                  </p:ext>
                </p:extLst>
              </p:nvPr>
            </p:nvGraphicFramePr>
            <p:xfrm>
              <a:off x="1747552" y="1350386"/>
              <a:ext cx="8686248" cy="520009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3" name="Chart 2">
                <a:extLst>
                  <a:ext uri="{FF2B5EF4-FFF2-40B4-BE49-F238E27FC236}">
                    <a16:creationId xmlns:a16="http://schemas.microsoft.com/office/drawing/2014/main" id="{0232D6AA-1BF6-27B8-9B8F-18ABEDD3D9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47552" y="1350386"/>
                <a:ext cx="8686248" cy="520009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5006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49D5B-40B5-4A4F-902A-AF5C23CFF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7CD62C-7ADB-554D-AEB2-722FFE87B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9208" y="-2377100"/>
            <a:ext cx="20327536" cy="113382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9A02C0-6220-724A-8A62-C71E64784B57}"/>
              </a:ext>
            </a:extLst>
          </p:cNvPr>
          <p:cNvSpPr/>
          <p:nvPr/>
        </p:nvSpPr>
        <p:spPr>
          <a:xfrm>
            <a:off x="959441" y="7662302"/>
            <a:ext cx="10273117" cy="273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AE0D5E-FCED-A940-875C-38B68011A0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00" t="38222" r="43750" b="38667"/>
          <a:stretch/>
        </p:blipFill>
        <p:spPr>
          <a:xfrm>
            <a:off x="5164111" y="2456369"/>
            <a:ext cx="1252364" cy="1385592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D85F32E-402C-DE45-8925-F2DAE6BC0858}"/>
              </a:ext>
            </a:extLst>
          </p:cNvPr>
          <p:cNvCxnSpPr>
            <a:cxnSpLocks/>
          </p:cNvCxnSpPr>
          <p:nvPr/>
        </p:nvCxnSpPr>
        <p:spPr>
          <a:xfrm>
            <a:off x="5790293" y="125508"/>
            <a:ext cx="0" cy="233086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B69A2FC-F097-D248-BFFE-796ADF7D1112}"/>
              </a:ext>
            </a:extLst>
          </p:cNvPr>
          <p:cNvCxnSpPr>
            <a:cxnSpLocks/>
          </p:cNvCxnSpPr>
          <p:nvPr/>
        </p:nvCxnSpPr>
        <p:spPr>
          <a:xfrm>
            <a:off x="5806318" y="3841961"/>
            <a:ext cx="0" cy="233086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604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49D5B-40B5-4A4F-902A-AF5C23CFF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AE0D5E-FCED-A940-875C-38B68011A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00" t="38222" r="43750" b="38667"/>
          <a:stretch/>
        </p:blipFill>
        <p:spPr>
          <a:xfrm>
            <a:off x="1808263" y="3370769"/>
            <a:ext cx="519438" cy="574696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D85F32E-402C-DE45-8925-F2DAE6BC0858}"/>
              </a:ext>
            </a:extLst>
          </p:cNvPr>
          <p:cNvCxnSpPr>
            <a:cxnSpLocks/>
          </p:cNvCxnSpPr>
          <p:nvPr/>
        </p:nvCxnSpPr>
        <p:spPr>
          <a:xfrm>
            <a:off x="2067982" y="1039908"/>
            <a:ext cx="0" cy="233086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B69A2FC-F097-D248-BFFE-796ADF7D1112}"/>
              </a:ext>
            </a:extLst>
          </p:cNvPr>
          <p:cNvCxnSpPr>
            <a:cxnSpLocks/>
          </p:cNvCxnSpPr>
          <p:nvPr/>
        </p:nvCxnSpPr>
        <p:spPr>
          <a:xfrm>
            <a:off x="2067982" y="3945465"/>
            <a:ext cx="0" cy="233086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3290CF2-26D2-A34A-8A79-1657E7DEE3E5}"/>
              </a:ext>
            </a:extLst>
          </p:cNvPr>
          <p:cNvCxnSpPr>
            <a:cxnSpLocks/>
          </p:cNvCxnSpPr>
          <p:nvPr/>
        </p:nvCxnSpPr>
        <p:spPr>
          <a:xfrm>
            <a:off x="4725838" y="1039908"/>
            <a:ext cx="0" cy="233086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D671C60-4CBB-C64D-8D9A-B77AC842C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00" t="38222" r="43750" b="38667"/>
          <a:stretch/>
        </p:blipFill>
        <p:spPr>
          <a:xfrm>
            <a:off x="6931951" y="3370769"/>
            <a:ext cx="519438" cy="574696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B701352-A3DF-9340-A004-274F12D47BD1}"/>
              </a:ext>
            </a:extLst>
          </p:cNvPr>
          <p:cNvCxnSpPr>
            <a:cxnSpLocks/>
          </p:cNvCxnSpPr>
          <p:nvPr/>
        </p:nvCxnSpPr>
        <p:spPr>
          <a:xfrm>
            <a:off x="7191670" y="3965542"/>
            <a:ext cx="0" cy="2330861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49E060-012E-C84D-9F7D-F3CD168EF961}"/>
              </a:ext>
            </a:extLst>
          </p:cNvPr>
          <p:cNvCxnSpPr>
            <a:cxnSpLocks/>
          </p:cNvCxnSpPr>
          <p:nvPr/>
        </p:nvCxnSpPr>
        <p:spPr>
          <a:xfrm>
            <a:off x="7191670" y="1039907"/>
            <a:ext cx="0" cy="233086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2526C6-836B-C749-B5FC-4C6E1A97E69D}"/>
              </a:ext>
            </a:extLst>
          </p:cNvPr>
          <p:cNvGrpSpPr/>
          <p:nvPr/>
        </p:nvGrpSpPr>
        <p:grpSpPr>
          <a:xfrm rot="2483852" flipV="1">
            <a:off x="4383989" y="3755124"/>
            <a:ext cx="683698" cy="729158"/>
            <a:chOff x="5859342" y="4242891"/>
            <a:chExt cx="601073" cy="819151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2440A5D-5107-234E-8279-AD8B462185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242891"/>
              <a:ext cx="539387" cy="772705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2DCB1A9-E131-2840-A016-572F632896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2960" y="4546967"/>
              <a:ext cx="495769" cy="482233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B9C88AC-9603-8745-A14E-AD1E3E9A95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1027" y="4712246"/>
              <a:ext cx="539388" cy="34979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9C160A8-8273-6E4E-9288-70E6E1D598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360883"/>
              <a:ext cx="269693" cy="654713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F44A398-4334-7044-97EE-158ACB49848B}"/>
              </a:ext>
            </a:extLst>
          </p:cNvPr>
          <p:cNvGrpSpPr/>
          <p:nvPr/>
        </p:nvGrpSpPr>
        <p:grpSpPr>
          <a:xfrm rot="462028" flipV="1">
            <a:off x="4672265" y="3657773"/>
            <a:ext cx="683698" cy="729158"/>
            <a:chOff x="5859342" y="4242891"/>
            <a:chExt cx="601073" cy="819151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E8642A9-5842-904A-BE0F-8DA4A46A3B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242891"/>
              <a:ext cx="539387" cy="772705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2D1B4A7-CC5D-7748-A1EA-C46DA2544A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2960" y="4546967"/>
              <a:ext cx="495769" cy="482233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D8F83DD-0641-9F45-9E31-DECC61B4A8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1027" y="4712246"/>
              <a:ext cx="539388" cy="34979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F6BD494-C8BC-BD45-9E5F-A2B0568577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360883"/>
              <a:ext cx="269693" cy="654713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35E4BF4-16C3-5748-A595-87BC71501C4B}"/>
              </a:ext>
            </a:extLst>
          </p:cNvPr>
          <p:cNvGrpSpPr/>
          <p:nvPr/>
        </p:nvGrpSpPr>
        <p:grpSpPr>
          <a:xfrm rot="13566728" flipV="1">
            <a:off x="4431984" y="2819125"/>
            <a:ext cx="683698" cy="729158"/>
            <a:chOff x="5859342" y="4242891"/>
            <a:chExt cx="601073" cy="81915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A910F68-9DCA-674E-9736-9C1DFB8858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242891"/>
              <a:ext cx="539387" cy="772705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9C08B49-C815-A243-9F8B-7903CBA949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2960" y="4546967"/>
              <a:ext cx="495769" cy="482233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6B4C51E-35F1-A04F-98CE-6EEC544E60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1027" y="4712246"/>
              <a:ext cx="539388" cy="34979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23DE75B-0617-9C4A-98F5-12FFD297D9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360883"/>
              <a:ext cx="269693" cy="654713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546AC2A-88FC-2B45-B2C9-37E635750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00" t="38222" r="43750" b="38667"/>
          <a:stretch/>
        </p:blipFill>
        <p:spPr>
          <a:xfrm>
            <a:off x="4466119" y="3370769"/>
            <a:ext cx="519438" cy="574696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E808613B-1182-C743-8E3C-75B6B0C14486}"/>
              </a:ext>
            </a:extLst>
          </p:cNvPr>
          <p:cNvGrpSpPr/>
          <p:nvPr/>
        </p:nvGrpSpPr>
        <p:grpSpPr>
          <a:xfrm rot="4521836" flipV="1">
            <a:off x="6396326" y="3852636"/>
            <a:ext cx="683698" cy="729158"/>
            <a:chOff x="5859342" y="4242891"/>
            <a:chExt cx="601073" cy="819151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8221CDF-D3C7-C943-BAE4-304B90C523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242891"/>
              <a:ext cx="539387" cy="772705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91FD167-E117-4446-A05D-B83DA47084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2960" y="4546967"/>
              <a:ext cx="495769" cy="482233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8CBCCC2-622A-2D4D-8004-09F5E62AB9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1027" y="4712246"/>
              <a:ext cx="539388" cy="349796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E70DA6F-2586-7244-8E39-B5D0BC8BCA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360883"/>
              <a:ext cx="269693" cy="654713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2E0A8EC-7B2C-DC45-980E-F52422439A2B}"/>
              </a:ext>
            </a:extLst>
          </p:cNvPr>
          <p:cNvGrpSpPr/>
          <p:nvPr/>
        </p:nvGrpSpPr>
        <p:grpSpPr>
          <a:xfrm rot="462028" flipV="1">
            <a:off x="7354103" y="3852565"/>
            <a:ext cx="683698" cy="729158"/>
            <a:chOff x="5859342" y="4242891"/>
            <a:chExt cx="601073" cy="819151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402D497D-032B-064A-AA15-B896B559DD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242891"/>
              <a:ext cx="539387" cy="772705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5BCA7BF-53D6-0541-BB0A-617797FDC5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2960" y="4546967"/>
              <a:ext cx="495769" cy="482233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170C45B1-D6D8-A74B-98E1-10A010781C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1027" y="4712246"/>
              <a:ext cx="539388" cy="349796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5BECAF85-D0D5-8641-8D0F-D407DC9DC3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360883"/>
              <a:ext cx="269693" cy="654713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3C3A726-92A6-B940-9C30-0C0D9B9EEC5C}"/>
              </a:ext>
            </a:extLst>
          </p:cNvPr>
          <p:cNvGrpSpPr/>
          <p:nvPr/>
        </p:nvGrpSpPr>
        <p:grpSpPr>
          <a:xfrm rot="15402259" flipV="1">
            <a:off x="7291228" y="2702801"/>
            <a:ext cx="683698" cy="729158"/>
            <a:chOff x="5859342" y="4242891"/>
            <a:chExt cx="601073" cy="819151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F2F6B0C1-3AD7-4447-9DF5-4A2D8D5A9D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242891"/>
              <a:ext cx="539387" cy="772705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778D0B35-8AFD-A748-9DD9-FDDA8A4AC3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2960" y="4546967"/>
              <a:ext cx="495769" cy="482233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CACD6935-EDF0-EF4F-B398-E7C79E6890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1027" y="4712246"/>
              <a:ext cx="539388" cy="349796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24E24743-930B-634A-B6DB-AE9B91827A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360883"/>
              <a:ext cx="269693" cy="654713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8561BC9-7833-5F40-921B-521D9E064C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62655" y="2906256"/>
            <a:ext cx="1045708" cy="1147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F16814CA-99D9-8A48-8917-F4A5CD6622A0}"/>
              </a:ext>
            </a:extLst>
          </p:cNvPr>
          <p:cNvGrpSpPr/>
          <p:nvPr/>
        </p:nvGrpSpPr>
        <p:grpSpPr>
          <a:xfrm rot="2483852" flipV="1">
            <a:off x="9610974" y="3884274"/>
            <a:ext cx="683698" cy="729158"/>
            <a:chOff x="5859342" y="4242891"/>
            <a:chExt cx="601073" cy="819151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606B28B0-DEDA-4748-930C-8419645829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242891"/>
              <a:ext cx="539387" cy="772705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BE5C1665-C5B9-0F44-B3AE-0AE4DCD3C0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2960" y="4546967"/>
              <a:ext cx="495769" cy="482233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3992CEEE-7815-5043-B085-8B19F9B429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1027" y="4712246"/>
              <a:ext cx="539388" cy="34979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8FFBC929-DB0C-B240-910E-868476133A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360883"/>
              <a:ext cx="269693" cy="654713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5953491-7481-E146-9EB5-28F32038B245}"/>
              </a:ext>
            </a:extLst>
          </p:cNvPr>
          <p:cNvGrpSpPr/>
          <p:nvPr/>
        </p:nvGrpSpPr>
        <p:grpSpPr>
          <a:xfrm rot="462028" flipV="1">
            <a:off x="9899250" y="3786923"/>
            <a:ext cx="683698" cy="729158"/>
            <a:chOff x="5859342" y="4242891"/>
            <a:chExt cx="601073" cy="819151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B1703B5A-B197-744C-A4E8-01C41936CD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242891"/>
              <a:ext cx="539387" cy="772705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05E8F722-AAF7-FB48-91EE-60C2EE5933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2960" y="4546967"/>
              <a:ext cx="495769" cy="482233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A221429B-780C-4A4D-9467-47F60019AD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1027" y="4712246"/>
              <a:ext cx="539388" cy="34979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39BE3117-E060-6C4E-B8F3-62781A710D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360883"/>
              <a:ext cx="269693" cy="654713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9793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4AE0D5E-FCED-A940-875C-38B68011A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00" t="38222" r="43750" b="38667"/>
          <a:stretch/>
        </p:blipFill>
        <p:spPr>
          <a:xfrm>
            <a:off x="1808263" y="3370769"/>
            <a:ext cx="519438" cy="574696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D85F32E-402C-DE45-8925-F2DAE6BC0858}"/>
              </a:ext>
            </a:extLst>
          </p:cNvPr>
          <p:cNvCxnSpPr>
            <a:cxnSpLocks/>
          </p:cNvCxnSpPr>
          <p:nvPr/>
        </p:nvCxnSpPr>
        <p:spPr>
          <a:xfrm>
            <a:off x="2067982" y="1039908"/>
            <a:ext cx="0" cy="233086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B69A2FC-F097-D248-BFFE-796ADF7D1112}"/>
              </a:ext>
            </a:extLst>
          </p:cNvPr>
          <p:cNvCxnSpPr>
            <a:cxnSpLocks/>
          </p:cNvCxnSpPr>
          <p:nvPr/>
        </p:nvCxnSpPr>
        <p:spPr>
          <a:xfrm>
            <a:off x="2067982" y="3945465"/>
            <a:ext cx="0" cy="233086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D671C60-4CBB-C64D-8D9A-B77AC842C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00" t="38222" r="43750" b="38667"/>
          <a:stretch/>
        </p:blipFill>
        <p:spPr>
          <a:xfrm>
            <a:off x="6931951" y="3370769"/>
            <a:ext cx="519438" cy="574696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B701352-A3DF-9340-A004-274F12D47BD1}"/>
              </a:ext>
            </a:extLst>
          </p:cNvPr>
          <p:cNvCxnSpPr>
            <a:cxnSpLocks/>
          </p:cNvCxnSpPr>
          <p:nvPr/>
        </p:nvCxnSpPr>
        <p:spPr>
          <a:xfrm>
            <a:off x="7191670" y="3965542"/>
            <a:ext cx="0" cy="2330861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49E060-012E-C84D-9F7D-F3CD168EF961}"/>
              </a:ext>
            </a:extLst>
          </p:cNvPr>
          <p:cNvCxnSpPr>
            <a:cxnSpLocks/>
          </p:cNvCxnSpPr>
          <p:nvPr/>
        </p:nvCxnSpPr>
        <p:spPr>
          <a:xfrm>
            <a:off x="7191670" y="1039907"/>
            <a:ext cx="0" cy="233086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A63D059-AD67-3A40-8EEB-4F28A313A570}"/>
              </a:ext>
            </a:extLst>
          </p:cNvPr>
          <p:cNvGrpSpPr/>
          <p:nvPr/>
        </p:nvGrpSpPr>
        <p:grpSpPr>
          <a:xfrm>
            <a:off x="4383989" y="1039908"/>
            <a:ext cx="971974" cy="3444374"/>
            <a:chOff x="4383989" y="1039908"/>
            <a:chExt cx="971974" cy="3444374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3290CF2-26D2-A34A-8A79-1657E7DEE3E5}"/>
                </a:ext>
              </a:extLst>
            </p:cNvPr>
            <p:cNvCxnSpPr>
              <a:cxnSpLocks/>
            </p:cNvCxnSpPr>
            <p:nvPr/>
          </p:nvCxnSpPr>
          <p:spPr>
            <a:xfrm>
              <a:off x="4725838" y="1039908"/>
              <a:ext cx="0" cy="2330861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B2526C6-836B-C749-B5FC-4C6E1A97E69D}"/>
                </a:ext>
              </a:extLst>
            </p:cNvPr>
            <p:cNvGrpSpPr/>
            <p:nvPr/>
          </p:nvGrpSpPr>
          <p:grpSpPr>
            <a:xfrm rot="2483852" flipV="1">
              <a:off x="4383989" y="3755124"/>
              <a:ext cx="683698" cy="729158"/>
              <a:chOff x="5859342" y="4242891"/>
              <a:chExt cx="601073" cy="819151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62440A5D-5107-234E-8279-AD8B462185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59342" y="4242891"/>
                <a:ext cx="539387" cy="772705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22DCB1A9-E131-2840-A016-572F632896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02960" y="4546967"/>
                <a:ext cx="495769" cy="482233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2B9C88AC-9603-8745-A14E-AD1E3E9A95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1027" y="4712246"/>
                <a:ext cx="539388" cy="349796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29C160A8-8273-6E4E-9288-70E6E1D598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59342" y="4360883"/>
                <a:ext cx="269693" cy="654713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F44A398-4334-7044-97EE-158ACB49848B}"/>
                </a:ext>
              </a:extLst>
            </p:cNvPr>
            <p:cNvGrpSpPr/>
            <p:nvPr/>
          </p:nvGrpSpPr>
          <p:grpSpPr>
            <a:xfrm rot="462028" flipV="1">
              <a:off x="4672265" y="3657773"/>
              <a:ext cx="683698" cy="729158"/>
              <a:chOff x="5859342" y="4242891"/>
              <a:chExt cx="601073" cy="819151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9E8642A9-5842-904A-BE0F-8DA4A46A3B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59342" y="4242891"/>
                <a:ext cx="539387" cy="772705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52D1B4A7-CC5D-7748-A1EA-C46DA2544A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02960" y="4546967"/>
                <a:ext cx="495769" cy="482233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BD8F83DD-0641-9F45-9E31-DECC61B4A8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1027" y="4712246"/>
                <a:ext cx="539388" cy="349796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EF6BD494-C8BC-BD45-9E5F-A2B0568577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59342" y="4360883"/>
                <a:ext cx="269693" cy="654713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35E4BF4-16C3-5748-A595-87BC71501C4B}"/>
                </a:ext>
              </a:extLst>
            </p:cNvPr>
            <p:cNvGrpSpPr/>
            <p:nvPr/>
          </p:nvGrpSpPr>
          <p:grpSpPr>
            <a:xfrm rot="13566728" flipV="1">
              <a:off x="4431984" y="2819125"/>
              <a:ext cx="683698" cy="729158"/>
              <a:chOff x="5859342" y="4242891"/>
              <a:chExt cx="601073" cy="819151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1A910F68-9DCA-674E-9736-9C1DFB8858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59342" y="4242891"/>
                <a:ext cx="539387" cy="772705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69C08B49-C815-A243-9F8B-7903CBA949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02960" y="4546967"/>
                <a:ext cx="495769" cy="482233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86B4C51E-35F1-A04F-98CE-6EEC544E60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1027" y="4712246"/>
                <a:ext cx="539388" cy="349796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123DE75B-0617-9C4A-98F5-12FFD297D9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59342" y="4360883"/>
                <a:ext cx="269693" cy="654713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546AC2A-88FC-2B45-B2C9-37E635750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500" t="38222" r="43750" b="38667"/>
            <a:stretch/>
          </p:blipFill>
          <p:spPr>
            <a:xfrm>
              <a:off x="4466119" y="3370769"/>
              <a:ext cx="519438" cy="574696"/>
            </a:xfrm>
            <a:prstGeom prst="ellipse">
              <a:avLst/>
            </a:prstGeom>
            <a:ln>
              <a:noFill/>
            </a:ln>
            <a:effectLst>
              <a:softEdge rad="0"/>
            </a:effectLst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808613B-1182-C743-8E3C-75B6B0C14486}"/>
              </a:ext>
            </a:extLst>
          </p:cNvPr>
          <p:cNvGrpSpPr/>
          <p:nvPr/>
        </p:nvGrpSpPr>
        <p:grpSpPr>
          <a:xfrm rot="4521836" flipV="1">
            <a:off x="6396326" y="3852636"/>
            <a:ext cx="683698" cy="729158"/>
            <a:chOff x="5859342" y="4242891"/>
            <a:chExt cx="601073" cy="819151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8221CDF-D3C7-C943-BAE4-304B90C523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242891"/>
              <a:ext cx="539387" cy="772705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91FD167-E117-4446-A05D-B83DA47084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2960" y="4546967"/>
              <a:ext cx="495769" cy="482233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8CBCCC2-622A-2D4D-8004-09F5E62AB9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1027" y="4712246"/>
              <a:ext cx="539388" cy="349796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E70DA6F-2586-7244-8E39-B5D0BC8BCA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360883"/>
              <a:ext cx="269693" cy="654713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2E0A8EC-7B2C-DC45-980E-F52422439A2B}"/>
              </a:ext>
            </a:extLst>
          </p:cNvPr>
          <p:cNvGrpSpPr/>
          <p:nvPr/>
        </p:nvGrpSpPr>
        <p:grpSpPr>
          <a:xfrm rot="462028" flipV="1">
            <a:off x="7354103" y="3852565"/>
            <a:ext cx="683698" cy="729158"/>
            <a:chOff x="5859342" y="4242891"/>
            <a:chExt cx="601073" cy="819151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402D497D-032B-064A-AA15-B896B559DD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242891"/>
              <a:ext cx="539387" cy="772705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5BCA7BF-53D6-0541-BB0A-617797FDC5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2960" y="4546967"/>
              <a:ext cx="495769" cy="482233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170C45B1-D6D8-A74B-98E1-10A010781C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1027" y="4712246"/>
              <a:ext cx="539388" cy="349796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5BECAF85-D0D5-8641-8D0F-D407DC9DC3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360883"/>
              <a:ext cx="269693" cy="654713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3C3A726-92A6-B940-9C30-0C0D9B9EEC5C}"/>
              </a:ext>
            </a:extLst>
          </p:cNvPr>
          <p:cNvGrpSpPr/>
          <p:nvPr/>
        </p:nvGrpSpPr>
        <p:grpSpPr>
          <a:xfrm rot="15402259" flipV="1">
            <a:off x="7291228" y="2702801"/>
            <a:ext cx="683698" cy="729158"/>
            <a:chOff x="5859342" y="4242891"/>
            <a:chExt cx="601073" cy="819151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F2F6B0C1-3AD7-4447-9DF5-4A2D8D5A9D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242891"/>
              <a:ext cx="539387" cy="772705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778D0B35-8AFD-A748-9DD9-FDDA8A4AC3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2960" y="4546967"/>
              <a:ext cx="495769" cy="482233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CACD6935-EDF0-EF4F-B398-E7C79E6890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1027" y="4712246"/>
              <a:ext cx="539388" cy="349796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24E24743-930B-634A-B6DB-AE9B91827A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360883"/>
              <a:ext cx="269693" cy="654713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8561BC9-7833-5F40-921B-521D9E064C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62655" y="2906256"/>
            <a:ext cx="1045708" cy="1147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F16814CA-99D9-8A48-8917-F4A5CD6622A0}"/>
              </a:ext>
            </a:extLst>
          </p:cNvPr>
          <p:cNvGrpSpPr/>
          <p:nvPr/>
        </p:nvGrpSpPr>
        <p:grpSpPr>
          <a:xfrm rot="2483852" flipV="1">
            <a:off x="9610974" y="3884274"/>
            <a:ext cx="683698" cy="729158"/>
            <a:chOff x="5859342" y="4242891"/>
            <a:chExt cx="601073" cy="819151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606B28B0-DEDA-4748-930C-8419645829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242891"/>
              <a:ext cx="539387" cy="772705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BE5C1665-C5B9-0F44-B3AE-0AE4DCD3C0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2960" y="4546967"/>
              <a:ext cx="495769" cy="482233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3992CEEE-7815-5043-B085-8B19F9B429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1027" y="4712246"/>
              <a:ext cx="539388" cy="34979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8FFBC929-DB0C-B240-910E-868476133A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360883"/>
              <a:ext cx="269693" cy="654713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5953491-7481-E146-9EB5-28F32038B245}"/>
              </a:ext>
            </a:extLst>
          </p:cNvPr>
          <p:cNvGrpSpPr/>
          <p:nvPr/>
        </p:nvGrpSpPr>
        <p:grpSpPr>
          <a:xfrm rot="462028" flipV="1">
            <a:off x="9899250" y="3786923"/>
            <a:ext cx="683698" cy="729158"/>
            <a:chOff x="5859342" y="4242891"/>
            <a:chExt cx="601073" cy="819151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B1703B5A-B197-744C-A4E8-01C41936CD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242891"/>
              <a:ext cx="539387" cy="772705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05E8F722-AAF7-FB48-91EE-60C2EE5933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2960" y="4546967"/>
              <a:ext cx="495769" cy="482233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A221429B-780C-4A4D-9467-47F60019AD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1027" y="4712246"/>
              <a:ext cx="539388" cy="34979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39BE3117-E060-6C4E-B8F3-62781A710D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9342" y="4360883"/>
              <a:ext cx="269693" cy="654713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32FE2D6-99E5-F24B-95C0-5EC9EAFF23CA}"/>
              </a:ext>
            </a:extLst>
          </p:cNvPr>
          <p:cNvSpPr txBox="1"/>
          <p:nvPr/>
        </p:nvSpPr>
        <p:spPr>
          <a:xfrm>
            <a:off x="649952" y="1641026"/>
            <a:ext cx="154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absorption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DA91954-D452-6F46-8F0D-62201BD96467}"/>
              </a:ext>
            </a:extLst>
          </p:cNvPr>
          <p:cNvSpPr txBox="1"/>
          <p:nvPr/>
        </p:nvSpPr>
        <p:spPr>
          <a:xfrm>
            <a:off x="3368476" y="1641026"/>
            <a:ext cx="154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out-scatter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252843B-FC3B-064F-A734-7697757F2674}"/>
              </a:ext>
            </a:extLst>
          </p:cNvPr>
          <p:cNvSpPr txBox="1"/>
          <p:nvPr/>
        </p:nvSpPr>
        <p:spPr>
          <a:xfrm>
            <a:off x="6087000" y="1641026"/>
            <a:ext cx="154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in-scatter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7840432-6D24-D94F-9E9B-9582EF657DD5}"/>
              </a:ext>
            </a:extLst>
          </p:cNvPr>
          <p:cNvSpPr txBox="1"/>
          <p:nvPr/>
        </p:nvSpPr>
        <p:spPr>
          <a:xfrm>
            <a:off x="9455299" y="1619122"/>
            <a:ext cx="154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emission</a:t>
            </a:r>
          </a:p>
        </p:txBody>
      </p:sp>
    </p:spTree>
    <p:extLst>
      <p:ext uri="{BB962C8B-B14F-4D97-AF65-F5344CB8AC3E}">
        <p14:creationId xmlns:p14="http://schemas.microsoft.com/office/powerpoint/2010/main" val="1832739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2FEC3E50-D71A-B34F-B3F0-BB3AB5BFF64C}"/>
              </a:ext>
            </a:extLst>
          </p:cNvPr>
          <p:cNvGrpSpPr/>
          <p:nvPr/>
        </p:nvGrpSpPr>
        <p:grpSpPr>
          <a:xfrm rot="16200000">
            <a:off x="2308301" y="1513020"/>
            <a:ext cx="971974" cy="3444374"/>
            <a:chOff x="4383989" y="1039908"/>
            <a:chExt cx="971974" cy="3444374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ADDFFD65-A022-9D4D-9E99-BAE57B009B03}"/>
                </a:ext>
              </a:extLst>
            </p:cNvPr>
            <p:cNvCxnSpPr>
              <a:cxnSpLocks/>
            </p:cNvCxnSpPr>
            <p:nvPr/>
          </p:nvCxnSpPr>
          <p:spPr>
            <a:xfrm>
              <a:off x="4725838" y="1039908"/>
              <a:ext cx="0" cy="2330861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660092A-BD74-2D4D-B481-88EE3BFD1C10}"/>
                </a:ext>
              </a:extLst>
            </p:cNvPr>
            <p:cNvGrpSpPr/>
            <p:nvPr/>
          </p:nvGrpSpPr>
          <p:grpSpPr>
            <a:xfrm rot="2483852" flipV="1">
              <a:off x="4383989" y="3755124"/>
              <a:ext cx="683698" cy="729158"/>
              <a:chOff x="5859342" y="4242891"/>
              <a:chExt cx="601073" cy="819151"/>
            </a:xfrm>
          </p:grpSpPr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726B1456-6269-DA40-98EB-1C994957AF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59342" y="4242891"/>
                <a:ext cx="539387" cy="772705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5E37A50E-C13E-1E49-8F09-DA4ABBFABE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02960" y="4546967"/>
                <a:ext cx="495769" cy="482233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CCB2CC42-5924-1947-B36D-B4256B8D68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1027" y="4712246"/>
                <a:ext cx="539388" cy="349796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6F01CC54-2829-4448-98B5-BE7BA8A5513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59342" y="4360883"/>
                <a:ext cx="269693" cy="654713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4C0FB04-9B5C-5D45-B19F-9DC814311382}"/>
                </a:ext>
              </a:extLst>
            </p:cNvPr>
            <p:cNvGrpSpPr/>
            <p:nvPr/>
          </p:nvGrpSpPr>
          <p:grpSpPr>
            <a:xfrm rot="462028" flipV="1">
              <a:off x="4672265" y="3657773"/>
              <a:ext cx="683698" cy="729158"/>
              <a:chOff x="5859342" y="4242891"/>
              <a:chExt cx="601073" cy="819151"/>
            </a:xfrm>
          </p:grpSpPr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2FF5233E-91B0-704C-B74F-64EBE9815E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59342" y="4242891"/>
                <a:ext cx="539387" cy="772705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D2F34144-6703-8E45-A323-0863E01E4A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02960" y="4546967"/>
                <a:ext cx="495769" cy="482233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5320351D-70CF-694B-A145-E777F882EE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1027" y="4712246"/>
                <a:ext cx="539388" cy="349796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9A130FDB-5971-E240-9D76-CA4671A3B1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59342" y="4360883"/>
                <a:ext cx="269693" cy="654713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F8D2981C-7892-FB43-A818-31DC34925901}"/>
                </a:ext>
              </a:extLst>
            </p:cNvPr>
            <p:cNvGrpSpPr/>
            <p:nvPr/>
          </p:nvGrpSpPr>
          <p:grpSpPr>
            <a:xfrm rot="13566728" flipV="1">
              <a:off x="4431984" y="2819125"/>
              <a:ext cx="683698" cy="729158"/>
              <a:chOff x="5859342" y="4242891"/>
              <a:chExt cx="601073" cy="819151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B22EF29B-B6BC-8B47-A5B4-A9175AFA0F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59342" y="4242891"/>
                <a:ext cx="539387" cy="772705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76044530-A973-5A48-9664-9F6A9E75EB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02960" y="4546967"/>
                <a:ext cx="495769" cy="482233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77DFE0F8-F3E8-6449-BA97-25D88C2EFE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1027" y="4712246"/>
                <a:ext cx="539388" cy="349796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6A61B63D-D64F-9346-8715-8FBA44CC5F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59342" y="4360883"/>
                <a:ext cx="269693" cy="654713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FBE2A239-F4F2-C147-AC53-94AD428EF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500" t="38222" r="43750" b="38667"/>
            <a:stretch/>
          </p:blipFill>
          <p:spPr>
            <a:xfrm>
              <a:off x="4466119" y="3370769"/>
              <a:ext cx="519438" cy="574696"/>
            </a:xfrm>
            <a:prstGeom prst="ellipse">
              <a:avLst/>
            </a:prstGeom>
            <a:ln>
              <a:noFill/>
            </a:ln>
            <a:effectLst>
              <a:softEdge rad="0"/>
            </a:effectLst>
          </p:spPr>
        </p:pic>
      </p:grpSp>
      <p:sp>
        <p:nvSpPr>
          <p:cNvPr id="97" name="Title 1">
            <a:extLst>
              <a:ext uri="{FF2B5EF4-FFF2-40B4-BE49-F238E27FC236}">
                <a16:creationId xmlns:a16="http://schemas.microsoft.com/office/drawing/2014/main" id="{853D5052-6DDD-2D48-A921-5F5E601B0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Phase function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F9ED7D-5D5D-D346-B5F2-D128656040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96" r="9050" b="10413"/>
          <a:stretch/>
        </p:blipFill>
        <p:spPr>
          <a:xfrm rot="10800000">
            <a:off x="7196326" y="2783065"/>
            <a:ext cx="3425409" cy="104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23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7170B9E-4E4D-414D-B582-82685855B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74" y="2113280"/>
            <a:ext cx="1061820" cy="144017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FAA44D8-0F26-C149-816F-925E4209FD1F}"/>
              </a:ext>
            </a:extLst>
          </p:cNvPr>
          <p:cNvGrpSpPr/>
          <p:nvPr/>
        </p:nvGrpSpPr>
        <p:grpSpPr>
          <a:xfrm>
            <a:off x="1442720" y="871305"/>
            <a:ext cx="9814561" cy="5090160"/>
            <a:chOff x="1442720" y="871305"/>
            <a:chExt cx="9814561" cy="5090160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6D85F32E-402C-DE45-8925-F2DAE6BC0858}"/>
                </a:ext>
              </a:extLst>
            </p:cNvPr>
            <p:cNvCxnSpPr>
              <a:cxnSpLocks/>
            </p:cNvCxnSpPr>
            <p:nvPr/>
          </p:nvCxnSpPr>
          <p:spPr>
            <a:xfrm>
              <a:off x="266101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75119F1-2CD1-A441-8C2E-1876A665822F}"/>
                </a:ext>
              </a:extLst>
            </p:cNvPr>
            <p:cNvCxnSpPr>
              <a:cxnSpLocks/>
            </p:cNvCxnSpPr>
            <p:nvPr/>
          </p:nvCxnSpPr>
          <p:spPr>
            <a:xfrm>
              <a:off x="317917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3647319-FA2C-EF44-A978-5F241798BA7A}"/>
                </a:ext>
              </a:extLst>
            </p:cNvPr>
            <p:cNvCxnSpPr>
              <a:cxnSpLocks/>
            </p:cNvCxnSpPr>
            <p:nvPr/>
          </p:nvCxnSpPr>
          <p:spPr>
            <a:xfrm>
              <a:off x="369733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1BBF73F-C458-044B-9DD8-61566B93F9E3}"/>
                </a:ext>
              </a:extLst>
            </p:cNvPr>
            <p:cNvCxnSpPr>
              <a:cxnSpLocks/>
            </p:cNvCxnSpPr>
            <p:nvPr/>
          </p:nvCxnSpPr>
          <p:spPr>
            <a:xfrm>
              <a:off x="421549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1429148-00F3-9D40-B03B-950174DA4521}"/>
                </a:ext>
              </a:extLst>
            </p:cNvPr>
            <p:cNvCxnSpPr>
              <a:cxnSpLocks/>
            </p:cNvCxnSpPr>
            <p:nvPr/>
          </p:nvCxnSpPr>
          <p:spPr>
            <a:xfrm>
              <a:off x="473365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923260B-6C7F-DE4C-8BE6-6091D1527190}"/>
                </a:ext>
              </a:extLst>
            </p:cNvPr>
            <p:cNvCxnSpPr>
              <a:cxnSpLocks/>
            </p:cNvCxnSpPr>
            <p:nvPr/>
          </p:nvCxnSpPr>
          <p:spPr>
            <a:xfrm>
              <a:off x="525181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463DBB6-993D-0C4E-A0FB-F7D9EC28D0DB}"/>
                </a:ext>
              </a:extLst>
            </p:cNvPr>
            <p:cNvCxnSpPr>
              <a:cxnSpLocks/>
            </p:cNvCxnSpPr>
            <p:nvPr/>
          </p:nvCxnSpPr>
          <p:spPr>
            <a:xfrm>
              <a:off x="576997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502B498-8F3F-A243-8DE9-BE9E7DDA8C4F}"/>
                </a:ext>
              </a:extLst>
            </p:cNvPr>
            <p:cNvCxnSpPr>
              <a:cxnSpLocks/>
            </p:cNvCxnSpPr>
            <p:nvPr/>
          </p:nvCxnSpPr>
          <p:spPr>
            <a:xfrm>
              <a:off x="628813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9D8E534-C0CB-0C4D-B5EA-2757F26D8536}"/>
                </a:ext>
              </a:extLst>
            </p:cNvPr>
            <p:cNvCxnSpPr>
              <a:cxnSpLocks/>
            </p:cNvCxnSpPr>
            <p:nvPr/>
          </p:nvCxnSpPr>
          <p:spPr>
            <a:xfrm>
              <a:off x="680629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9E6F73E-B331-E647-B246-B1AACE640730}"/>
                </a:ext>
              </a:extLst>
            </p:cNvPr>
            <p:cNvCxnSpPr>
              <a:cxnSpLocks/>
            </p:cNvCxnSpPr>
            <p:nvPr/>
          </p:nvCxnSpPr>
          <p:spPr>
            <a:xfrm>
              <a:off x="732445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D2846D1-DD45-FE46-AB6E-C1CD58B87D54}"/>
                </a:ext>
              </a:extLst>
            </p:cNvPr>
            <p:cNvCxnSpPr>
              <a:cxnSpLocks/>
            </p:cNvCxnSpPr>
            <p:nvPr/>
          </p:nvCxnSpPr>
          <p:spPr>
            <a:xfrm>
              <a:off x="784261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8C4F1BC-C2DB-7D4C-B683-784C699F968E}"/>
                </a:ext>
              </a:extLst>
            </p:cNvPr>
            <p:cNvCxnSpPr>
              <a:cxnSpLocks/>
            </p:cNvCxnSpPr>
            <p:nvPr/>
          </p:nvCxnSpPr>
          <p:spPr>
            <a:xfrm>
              <a:off x="836077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23EFBA8-8473-0644-9646-41A45C9AF266}"/>
                </a:ext>
              </a:extLst>
            </p:cNvPr>
            <p:cNvCxnSpPr>
              <a:cxnSpLocks/>
            </p:cNvCxnSpPr>
            <p:nvPr/>
          </p:nvCxnSpPr>
          <p:spPr>
            <a:xfrm>
              <a:off x="887893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F9586F1-214D-474D-9BF2-5B23C8238115}"/>
                </a:ext>
              </a:extLst>
            </p:cNvPr>
            <p:cNvCxnSpPr>
              <a:cxnSpLocks/>
            </p:cNvCxnSpPr>
            <p:nvPr/>
          </p:nvCxnSpPr>
          <p:spPr>
            <a:xfrm>
              <a:off x="939709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72610BF-A4C0-E64F-8581-93088D6B0920}"/>
                </a:ext>
              </a:extLst>
            </p:cNvPr>
            <p:cNvSpPr/>
            <p:nvPr/>
          </p:nvSpPr>
          <p:spPr>
            <a:xfrm>
              <a:off x="11113683" y="2113280"/>
              <a:ext cx="143598" cy="20333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B95E7B7-BC49-1444-B6B6-A08917E5C1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42720" y="3107166"/>
              <a:ext cx="961136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67CD62C-7ADB-554D-AEB2-722FFE87B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8080" y="1291556"/>
              <a:ext cx="7172960" cy="4000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7504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7170B9E-4E4D-414D-B582-82685855B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960" y="1214103"/>
            <a:ext cx="624976" cy="84766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FAA44D8-0F26-C149-816F-925E4209FD1F}"/>
              </a:ext>
            </a:extLst>
          </p:cNvPr>
          <p:cNvGrpSpPr/>
          <p:nvPr/>
        </p:nvGrpSpPr>
        <p:grpSpPr>
          <a:xfrm>
            <a:off x="3495041" y="499260"/>
            <a:ext cx="5648960" cy="2929740"/>
            <a:chOff x="1442720" y="871305"/>
            <a:chExt cx="9814561" cy="5090160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6D85F32E-402C-DE45-8925-F2DAE6BC0858}"/>
                </a:ext>
              </a:extLst>
            </p:cNvPr>
            <p:cNvCxnSpPr>
              <a:cxnSpLocks/>
            </p:cNvCxnSpPr>
            <p:nvPr/>
          </p:nvCxnSpPr>
          <p:spPr>
            <a:xfrm>
              <a:off x="266101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75119F1-2CD1-A441-8C2E-1876A665822F}"/>
                </a:ext>
              </a:extLst>
            </p:cNvPr>
            <p:cNvCxnSpPr>
              <a:cxnSpLocks/>
            </p:cNvCxnSpPr>
            <p:nvPr/>
          </p:nvCxnSpPr>
          <p:spPr>
            <a:xfrm>
              <a:off x="317917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3647319-FA2C-EF44-A978-5F241798BA7A}"/>
                </a:ext>
              </a:extLst>
            </p:cNvPr>
            <p:cNvCxnSpPr>
              <a:cxnSpLocks/>
            </p:cNvCxnSpPr>
            <p:nvPr/>
          </p:nvCxnSpPr>
          <p:spPr>
            <a:xfrm>
              <a:off x="369733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1BBF73F-C458-044B-9DD8-61566B93F9E3}"/>
                </a:ext>
              </a:extLst>
            </p:cNvPr>
            <p:cNvCxnSpPr>
              <a:cxnSpLocks/>
            </p:cNvCxnSpPr>
            <p:nvPr/>
          </p:nvCxnSpPr>
          <p:spPr>
            <a:xfrm>
              <a:off x="421549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1429148-00F3-9D40-B03B-950174DA4521}"/>
                </a:ext>
              </a:extLst>
            </p:cNvPr>
            <p:cNvCxnSpPr>
              <a:cxnSpLocks/>
            </p:cNvCxnSpPr>
            <p:nvPr/>
          </p:nvCxnSpPr>
          <p:spPr>
            <a:xfrm>
              <a:off x="473365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923260B-6C7F-DE4C-8BE6-6091D1527190}"/>
                </a:ext>
              </a:extLst>
            </p:cNvPr>
            <p:cNvCxnSpPr>
              <a:cxnSpLocks/>
            </p:cNvCxnSpPr>
            <p:nvPr/>
          </p:nvCxnSpPr>
          <p:spPr>
            <a:xfrm>
              <a:off x="525181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463DBB6-993D-0C4E-A0FB-F7D9EC28D0DB}"/>
                </a:ext>
              </a:extLst>
            </p:cNvPr>
            <p:cNvCxnSpPr>
              <a:cxnSpLocks/>
            </p:cNvCxnSpPr>
            <p:nvPr/>
          </p:nvCxnSpPr>
          <p:spPr>
            <a:xfrm>
              <a:off x="576997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502B498-8F3F-A243-8DE9-BE9E7DDA8C4F}"/>
                </a:ext>
              </a:extLst>
            </p:cNvPr>
            <p:cNvCxnSpPr>
              <a:cxnSpLocks/>
            </p:cNvCxnSpPr>
            <p:nvPr/>
          </p:nvCxnSpPr>
          <p:spPr>
            <a:xfrm>
              <a:off x="628813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9D8E534-C0CB-0C4D-B5EA-2757F26D8536}"/>
                </a:ext>
              </a:extLst>
            </p:cNvPr>
            <p:cNvCxnSpPr>
              <a:cxnSpLocks/>
            </p:cNvCxnSpPr>
            <p:nvPr/>
          </p:nvCxnSpPr>
          <p:spPr>
            <a:xfrm>
              <a:off x="680629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9E6F73E-B331-E647-B246-B1AACE640730}"/>
                </a:ext>
              </a:extLst>
            </p:cNvPr>
            <p:cNvCxnSpPr>
              <a:cxnSpLocks/>
            </p:cNvCxnSpPr>
            <p:nvPr/>
          </p:nvCxnSpPr>
          <p:spPr>
            <a:xfrm>
              <a:off x="732445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D2846D1-DD45-FE46-AB6E-C1CD58B87D54}"/>
                </a:ext>
              </a:extLst>
            </p:cNvPr>
            <p:cNvCxnSpPr>
              <a:cxnSpLocks/>
            </p:cNvCxnSpPr>
            <p:nvPr/>
          </p:nvCxnSpPr>
          <p:spPr>
            <a:xfrm>
              <a:off x="784261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8C4F1BC-C2DB-7D4C-B683-784C699F968E}"/>
                </a:ext>
              </a:extLst>
            </p:cNvPr>
            <p:cNvCxnSpPr>
              <a:cxnSpLocks/>
            </p:cNvCxnSpPr>
            <p:nvPr/>
          </p:nvCxnSpPr>
          <p:spPr>
            <a:xfrm>
              <a:off x="836077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23EFBA8-8473-0644-9646-41A45C9AF266}"/>
                </a:ext>
              </a:extLst>
            </p:cNvPr>
            <p:cNvCxnSpPr>
              <a:cxnSpLocks/>
            </p:cNvCxnSpPr>
            <p:nvPr/>
          </p:nvCxnSpPr>
          <p:spPr>
            <a:xfrm>
              <a:off x="887893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F9586F1-214D-474D-9BF2-5B23C8238115}"/>
                </a:ext>
              </a:extLst>
            </p:cNvPr>
            <p:cNvCxnSpPr>
              <a:cxnSpLocks/>
            </p:cNvCxnSpPr>
            <p:nvPr/>
          </p:nvCxnSpPr>
          <p:spPr>
            <a:xfrm>
              <a:off x="9397093" y="871305"/>
              <a:ext cx="0" cy="509016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72610BF-A4C0-E64F-8581-93088D6B0920}"/>
                </a:ext>
              </a:extLst>
            </p:cNvPr>
            <p:cNvSpPr/>
            <p:nvPr/>
          </p:nvSpPr>
          <p:spPr>
            <a:xfrm>
              <a:off x="11113683" y="2113280"/>
              <a:ext cx="143598" cy="20333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B95E7B7-BC49-1444-B6B6-A08917E5C1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42720" y="3107166"/>
              <a:ext cx="961136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67CD62C-7ADB-554D-AEB2-722FFE87B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8080" y="1291556"/>
              <a:ext cx="7172960" cy="400090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218A277-F336-2A40-B24D-8D60E298F17E}"/>
              </a:ext>
            </a:extLst>
          </p:cNvPr>
          <p:cNvSpPr txBox="1"/>
          <p:nvPr/>
        </p:nvSpPr>
        <p:spPr>
          <a:xfrm>
            <a:off x="2363536" y="3725857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7A414B-EE79-1B47-8AF2-3249424AC323}"/>
              </a:ext>
            </a:extLst>
          </p:cNvPr>
          <p:cNvSpPr txBox="1"/>
          <p:nvPr/>
        </p:nvSpPr>
        <p:spPr>
          <a:xfrm>
            <a:off x="9027045" y="3725857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88045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49D5B-40B5-4A4F-902A-AF5C23CFF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SIGGRAPH 2018 course slides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8AAC98-8F1D-917E-F9C7-E91880C30E5F}"/>
              </a:ext>
            </a:extLst>
          </p:cNvPr>
          <p:cNvSpPr txBox="1"/>
          <p:nvPr/>
        </p:nvSpPr>
        <p:spPr>
          <a:xfrm>
            <a:off x="2840106" y="2638696"/>
            <a:ext cx="7894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cs.dartmouth.edu</a:t>
            </a:r>
            <a:r>
              <a:rPr lang="en-US" dirty="0"/>
              <a:t>/~</a:t>
            </a:r>
            <a:r>
              <a:rPr lang="en-US" dirty="0" err="1"/>
              <a:t>wjarosz</a:t>
            </a:r>
            <a:r>
              <a:rPr lang="en-US" dirty="0"/>
              <a:t>/publications/novak18monte-sig.html</a:t>
            </a:r>
          </a:p>
        </p:txBody>
      </p:sp>
    </p:spTree>
    <p:extLst>
      <p:ext uri="{BB962C8B-B14F-4D97-AF65-F5344CB8AC3E}">
        <p14:creationId xmlns:p14="http://schemas.microsoft.com/office/powerpoint/2010/main" val="2598732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49D5B-40B5-4A4F-902A-AF5C23CFF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 calculations by adapting BRDFs?</a:t>
            </a:r>
          </a:p>
        </p:txBody>
      </p:sp>
    </p:spTree>
    <p:extLst>
      <p:ext uri="{BB962C8B-B14F-4D97-AF65-F5344CB8AC3E}">
        <p14:creationId xmlns:p14="http://schemas.microsoft.com/office/powerpoint/2010/main" val="2518008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10226B-9A64-2747-A0CF-C7DCE04BB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0" y="292862"/>
            <a:ext cx="6197600" cy="749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1DAE46-4E21-EF46-9E82-E7C52CDFA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3621"/>
            <a:ext cx="12192000" cy="39107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6E3CC2-CA91-BB48-B28C-B0ADDE0FE3A5}"/>
              </a:ext>
            </a:extLst>
          </p:cNvPr>
          <p:cNvSpPr txBox="1"/>
          <p:nvPr/>
        </p:nvSpPr>
        <p:spPr>
          <a:xfrm>
            <a:off x="1353312" y="5384378"/>
            <a:ext cx="1501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BRDF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D21E4-4AC1-5949-9589-322DB8DF25E1}"/>
              </a:ext>
            </a:extLst>
          </p:cNvPr>
          <p:cNvSpPr txBox="1"/>
          <p:nvPr/>
        </p:nvSpPr>
        <p:spPr>
          <a:xfrm>
            <a:off x="5894832" y="5384378"/>
            <a:ext cx="1501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BSSRDF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375990-700B-8649-9A28-5C0C1F06235A}"/>
              </a:ext>
            </a:extLst>
          </p:cNvPr>
          <p:cNvSpPr txBox="1"/>
          <p:nvPr/>
        </p:nvSpPr>
        <p:spPr>
          <a:xfrm>
            <a:off x="9450889" y="5384378"/>
            <a:ext cx="1970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Full simulation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A9F20-E87D-1944-9C19-5AB7B751C736}"/>
              </a:ext>
            </a:extLst>
          </p:cNvPr>
          <p:cNvSpPr txBox="1"/>
          <p:nvPr/>
        </p:nvSpPr>
        <p:spPr>
          <a:xfrm>
            <a:off x="9194800" y="750060"/>
            <a:ext cx="1822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Siggraph</a:t>
            </a:r>
            <a:r>
              <a:rPr lang="en-US" sz="1600" dirty="0"/>
              <a:t> 2001</a:t>
            </a:r>
          </a:p>
        </p:txBody>
      </p:sp>
    </p:spTree>
    <p:extLst>
      <p:ext uri="{BB962C8B-B14F-4D97-AF65-F5344CB8AC3E}">
        <p14:creationId xmlns:p14="http://schemas.microsoft.com/office/powerpoint/2010/main" val="2732943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61CA28-BD7E-6344-B352-1BE58C7B8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5488" y="1325880"/>
            <a:ext cx="4626864" cy="4626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CAD1C7-48FD-4149-A822-6422C3ABD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117" y="1335024"/>
            <a:ext cx="6172166" cy="4626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131C8C-2BAC-3548-A30B-3A1B5EB3B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136" y="1335024"/>
            <a:ext cx="4626864" cy="46268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C5CE18-F69C-2248-B03A-897209D1EBFC}"/>
              </a:ext>
            </a:extLst>
          </p:cNvPr>
          <p:cNvSpPr txBox="1"/>
          <p:nvPr/>
        </p:nvSpPr>
        <p:spPr>
          <a:xfrm>
            <a:off x="9639283" y="5971032"/>
            <a:ext cx="3616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www.pbrt.org</a:t>
            </a:r>
            <a:r>
              <a:rPr lang="en-US" sz="1200" dirty="0"/>
              <a:t>/scenes-v3</a:t>
            </a:r>
          </a:p>
        </p:txBody>
      </p:sp>
    </p:spTree>
    <p:extLst>
      <p:ext uri="{BB962C8B-B14F-4D97-AF65-F5344CB8AC3E}">
        <p14:creationId xmlns:p14="http://schemas.microsoft.com/office/powerpoint/2010/main" val="754790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1019C-A7B8-97B8-3288-84F4C2525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C5E700-D562-E6D3-E1C9-19F5DB26E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896" y="1095958"/>
            <a:ext cx="9611590" cy="464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13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86610-103E-2D17-C680-205D03E41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Sampling patterns</a:t>
            </a:r>
          </a:p>
        </p:txBody>
      </p:sp>
    </p:spTree>
    <p:extLst>
      <p:ext uri="{BB962C8B-B14F-4D97-AF65-F5344CB8AC3E}">
        <p14:creationId xmlns:p14="http://schemas.microsoft.com/office/powerpoint/2010/main" val="3396299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9EE46-9E1B-CCC4-4CBE-585F8A3F2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Sampling: Evaluate if a pattern is good</a:t>
            </a:r>
          </a:p>
        </p:txBody>
      </p:sp>
      <p:pic>
        <p:nvPicPr>
          <p:cNvPr id="1026" name="Picture 2" descr="1: Uniform sequence (left) and Halton sequence (right) of length N =... |  Download Scientific Diagram">
            <a:extLst>
              <a:ext uri="{FF2B5EF4-FFF2-40B4-BE49-F238E27FC236}">
                <a16:creationId xmlns:a16="http://schemas.microsoft.com/office/drawing/2014/main" id="{F8099AF2-AA09-6A32-79F3-12BF8F962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7"/>
          <a:stretch/>
        </p:blipFill>
        <p:spPr bwMode="auto">
          <a:xfrm>
            <a:off x="693176" y="1670102"/>
            <a:ext cx="10795000" cy="482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465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18751-54A9-2AE0-9A9B-892D20E1B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1C520-BEA6-7692-73BF-890723715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Sampling: Evaluate if a pattern is good</a:t>
            </a:r>
          </a:p>
        </p:txBody>
      </p:sp>
      <p:pic>
        <p:nvPicPr>
          <p:cNvPr id="1026" name="Picture 2" descr="1: Uniform sequence (left) and Halton sequence (right) of length N =... |  Download Scientific Diagram">
            <a:extLst>
              <a:ext uri="{FF2B5EF4-FFF2-40B4-BE49-F238E27FC236}">
                <a16:creationId xmlns:a16="http://schemas.microsoft.com/office/drawing/2014/main" id="{ACDCEFC0-688D-93C6-8EB2-1A7BF91F6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7"/>
          <a:stretch/>
        </p:blipFill>
        <p:spPr bwMode="auto">
          <a:xfrm>
            <a:off x="693176" y="1670102"/>
            <a:ext cx="10795000" cy="482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AD2D7B-061B-AA1D-E595-07ED5FD5B2AA}"/>
              </a:ext>
            </a:extLst>
          </p:cNvPr>
          <p:cNvSpPr/>
          <p:nvPr/>
        </p:nvSpPr>
        <p:spPr>
          <a:xfrm>
            <a:off x="2010169" y="2440919"/>
            <a:ext cx="1337593" cy="120156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D4B742-8C5C-DC04-6F64-4A742264950A}"/>
              </a:ext>
            </a:extLst>
          </p:cNvPr>
          <p:cNvSpPr/>
          <p:nvPr/>
        </p:nvSpPr>
        <p:spPr>
          <a:xfrm>
            <a:off x="7407126" y="2440919"/>
            <a:ext cx="1337593" cy="120156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32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C64E4-4560-CB81-B591-31C3B39B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Discrepancy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6EDDDF-D6C2-B5D6-5411-C615CF3EC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343" y="1532102"/>
            <a:ext cx="7772400" cy="13755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CBD8C2-DB96-7800-E9E2-DBCC5EDB98BF}"/>
              </a:ext>
            </a:extLst>
          </p:cNvPr>
          <p:cNvSpPr txBox="1"/>
          <p:nvPr/>
        </p:nvSpPr>
        <p:spPr>
          <a:xfrm>
            <a:off x="5578973" y="2907649"/>
            <a:ext cx="73284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en.wikipedia.org</a:t>
            </a:r>
            <a:r>
              <a:rPr lang="en-US" sz="1100" dirty="0"/>
              <a:t>/wiki/</a:t>
            </a:r>
            <a:r>
              <a:rPr lang="en-US" sz="1100" dirty="0" err="1"/>
              <a:t>Equidistributed_sequence#Discrepancy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45690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9E730-3144-C1B9-818A-26F50DCD2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98C082-183B-C1DD-FB8F-3EC835E0AA92}"/>
              </a:ext>
            </a:extLst>
          </p:cNvPr>
          <p:cNvGrpSpPr/>
          <p:nvPr/>
        </p:nvGrpSpPr>
        <p:grpSpPr>
          <a:xfrm>
            <a:off x="8733576" y="4303352"/>
            <a:ext cx="1233466" cy="1332282"/>
            <a:chOff x="7167563" y="2233613"/>
            <a:chExt cx="2933700" cy="2933700"/>
          </a:xfrm>
        </p:grpSpPr>
        <p:pic>
          <p:nvPicPr>
            <p:cNvPr id="4" name="Picture 6" descr="Image result for display">
              <a:extLst>
                <a:ext uri="{FF2B5EF4-FFF2-40B4-BE49-F238E27FC236}">
                  <a16:creationId xmlns:a16="http://schemas.microsoft.com/office/drawing/2014/main" id="{7B2F7A45-68D5-CE62-B274-710975D61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563" y="2233613"/>
              <a:ext cx="2933700" cy="293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1DD7BD-59E6-DDCD-9422-3F76BEECF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73434" y="2985664"/>
              <a:ext cx="1521958" cy="1014836"/>
            </a:xfrm>
            <a:prstGeom prst="rect">
              <a:avLst/>
            </a:prstGeom>
            <a:noFill/>
          </p:spPr>
        </p:pic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3FE06E-3153-7124-202A-9DBF802DFC83}"/>
              </a:ext>
            </a:extLst>
          </p:cNvPr>
          <p:cNvCxnSpPr>
            <a:cxnSpLocks/>
          </p:cNvCxnSpPr>
          <p:nvPr/>
        </p:nvCxnSpPr>
        <p:spPr>
          <a:xfrm>
            <a:off x="4128923" y="4437766"/>
            <a:ext cx="314840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0804EFA-3557-B4A9-D462-2072DA7DAACA}"/>
              </a:ext>
            </a:extLst>
          </p:cNvPr>
          <p:cNvCxnSpPr>
            <a:cxnSpLocks/>
          </p:cNvCxnSpPr>
          <p:nvPr/>
        </p:nvCxnSpPr>
        <p:spPr>
          <a:xfrm flipV="1">
            <a:off x="4337203" y="1695223"/>
            <a:ext cx="0" cy="284414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3F61942-6D54-BBC6-EF60-86AF8D3F234D}"/>
              </a:ext>
            </a:extLst>
          </p:cNvPr>
          <p:cNvCxnSpPr>
            <a:cxnSpLocks/>
          </p:cNvCxnSpPr>
          <p:nvPr/>
        </p:nvCxnSpPr>
        <p:spPr>
          <a:xfrm>
            <a:off x="7563003" y="4367303"/>
            <a:ext cx="314840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0D87B9-A916-1246-28F3-E6121597F4DE}"/>
              </a:ext>
            </a:extLst>
          </p:cNvPr>
          <p:cNvCxnSpPr>
            <a:cxnSpLocks/>
          </p:cNvCxnSpPr>
          <p:nvPr/>
        </p:nvCxnSpPr>
        <p:spPr>
          <a:xfrm flipV="1">
            <a:off x="7771283" y="1624760"/>
            <a:ext cx="0" cy="284414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C282BE8-8EC5-0BDD-7A94-458790409141}"/>
              </a:ext>
            </a:extLst>
          </p:cNvPr>
          <p:cNvCxnSpPr>
            <a:cxnSpLocks/>
          </p:cNvCxnSpPr>
          <p:nvPr/>
        </p:nvCxnSpPr>
        <p:spPr>
          <a:xfrm>
            <a:off x="705003" y="4437766"/>
            <a:ext cx="314840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FAC53C-10C2-A578-650F-8D197D4E0056}"/>
              </a:ext>
            </a:extLst>
          </p:cNvPr>
          <p:cNvCxnSpPr>
            <a:cxnSpLocks/>
          </p:cNvCxnSpPr>
          <p:nvPr/>
        </p:nvCxnSpPr>
        <p:spPr>
          <a:xfrm flipV="1">
            <a:off x="913283" y="1695223"/>
            <a:ext cx="0" cy="284414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4ADC255-E861-680B-BE9A-051B897FA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1087" y="4577467"/>
            <a:ext cx="1245906" cy="830766"/>
          </a:xfrm>
          <a:prstGeom prst="rect">
            <a:avLst/>
          </a:prstGeom>
          <a:noFill/>
        </p:spPr>
      </p:pic>
      <p:pic>
        <p:nvPicPr>
          <p:cNvPr id="13" name="Picture 2" descr="Image result for camera">
            <a:extLst>
              <a:ext uri="{FF2B5EF4-FFF2-40B4-BE49-F238E27FC236}">
                <a16:creationId xmlns:a16="http://schemas.microsoft.com/office/drawing/2014/main" id="{C2CDC774-0FC2-5A4A-2738-CD9CE34B7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25" y="4577467"/>
            <a:ext cx="1176078" cy="78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50B80C-4A2A-B13B-6FA6-7182053F6D99}"/>
              </a:ext>
            </a:extLst>
          </p:cNvPr>
          <p:cNvSpPr txBox="1"/>
          <p:nvPr/>
        </p:nvSpPr>
        <p:spPr>
          <a:xfrm rot="16200000">
            <a:off x="-5376" y="1992489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Radiance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4D24EB6-DDE6-E3DE-3CAE-879E3360183D}"/>
                  </a:ext>
                </a:extLst>
              </p14:cNvPr>
              <p14:cNvContentPartPr/>
              <p14:nvPr/>
            </p14:nvContentPartPr>
            <p14:xfrm>
              <a:off x="1133765" y="1326320"/>
              <a:ext cx="10144440" cy="51469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4D24EB6-DDE6-E3DE-3CAE-879E3360183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4405" y="1316960"/>
                <a:ext cx="10163160" cy="516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671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79F5F-CAC0-E14C-74BC-D1A8DB14C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tone-mapping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DC8A0-DBD5-654A-DD70-15E7CA3E6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476" y="1246909"/>
            <a:ext cx="7772400" cy="50515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5A29C7-01B0-60ED-D429-93BEC2909FF2}"/>
              </a:ext>
            </a:extLst>
          </p:cNvPr>
          <p:cNvSpPr txBox="1"/>
          <p:nvPr/>
        </p:nvSpPr>
        <p:spPr>
          <a:xfrm>
            <a:off x="4120468" y="6310892"/>
            <a:ext cx="60947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www.cl.cam.ac.uk</a:t>
            </a:r>
            <a:r>
              <a:rPr lang="en-US" sz="1200" dirty="0"/>
              <a:t>/teaching/1718/</a:t>
            </a:r>
            <a:r>
              <a:rPr lang="en-US" sz="1200" dirty="0" err="1"/>
              <a:t>AdvGraph</a:t>
            </a:r>
            <a:r>
              <a:rPr lang="en-US" sz="1200" dirty="0"/>
              <a:t>/06_HDR_and_tone_mapping.pdf</a:t>
            </a:r>
          </a:p>
        </p:txBody>
      </p:sp>
    </p:spTree>
    <p:extLst>
      <p:ext uri="{BB962C8B-B14F-4D97-AF65-F5344CB8AC3E}">
        <p14:creationId xmlns:p14="http://schemas.microsoft.com/office/powerpoint/2010/main" val="33095081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675</TotalTime>
  <Words>133</Words>
  <Application>Microsoft Macintosh PowerPoint</Application>
  <PresentationFormat>Widescreen</PresentationFormat>
  <Paragraphs>30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Calibri</vt:lpstr>
      <vt:lpstr>Calisto MT</vt:lpstr>
      <vt:lpstr>Wingdings 2</vt:lpstr>
      <vt:lpstr>Slate</vt:lpstr>
      <vt:lpstr>Computer Graphics Rendering</vt:lpstr>
      <vt:lpstr>CW1 marks</vt:lpstr>
      <vt:lpstr>PowerPoint Presentation</vt:lpstr>
      <vt:lpstr>Recap: Sampling patterns</vt:lpstr>
      <vt:lpstr>Sampling: Evaluate if a pattern is good</vt:lpstr>
      <vt:lpstr>Sampling: Evaluate if a pattern is good</vt:lpstr>
      <vt:lpstr>Discrepancy</vt:lpstr>
      <vt:lpstr>Displays</vt:lpstr>
      <vt:lpstr>Global tone-mapping</vt:lpstr>
      <vt:lpstr>Histogram adjustment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function</vt:lpstr>
      <vt:lpstr>PowerPoint Presentation</vt:lpstr>
      <vt:lpstr>PowerPoint Presentation</vt:lpstr>
      <vt:lpstr>SIGGRAPH 2018 course slides</vt:lpstr>
      <vt:lpstr>Simplify calculations by adapting BRDFs?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</dc:title>
  <dc:creator>kartic</dc:creator>
  <cp:lastModifiedBy>Kartic Subr</cp:lastModifiedBy>
  <cp:revision>155</cp:revision>
  <dcterms:created xsi:type="dcterms:W3CDTF">2019-09-17T08:37:08Z</dcterms:created>
  <dcterms:modified xsi:type="dcterms:W3CDTF">2024-11-12T14:21:04Z</dcterms:modified>
</cp:coreProperties>
</file>