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43"/>
  </p:notesMasterIdLst>
  <p:sldIdLst>
    <p:sldId id="256" r:id="rId2"/>
    <p:sldId id="257" r:id="rId3"/>
    <p:sldId id="258" r:id="rId4"/>
    <p:sldId id="266" r:id="rId5"/>
    <p:sldId id="267" r:id="rId6"/>
    <p:sldId id="268" r:id="rId7"/>
    <p:sldId id="259" r:id="rId8"/>
    <p:sldId id="270" r:id="rId9"/>
    <p:sldId id="271" r:id="rId10"/>
    <p:sldId id="272" r:id="rId11"/>
    <p:sldId id="273" r:id="rId12"/>
    <p:sldId id="274" r:id="rId13"/>
    <p:sldId id="261" r:id="rId14"/>
    <p:sldId id="264" r:id="rId15"/>
    <p:sldId id="275" r:id="rId16"/>
    <p:sldId id="276" r:id="rId17"/>
    <p:sldId id="277" r:id="rId18"/>
    <p:sldId id="278" r:id="rId19"/>
    <p:sldId id="279" r:id="rId20"/>
    <p:sldId id="281" r:id="rId21"/>
    <p:sldId id="280" r:id="rId22"/>
    <p:sldId id="265" r:id="rId23"/>
    <p:sldId id="262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60" r:id="rId40"/>
    <p:sldId id="297" r:id="rId41"/>
    <p:sldId id="335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D654"/>
    <a:srgbClr val="F2D2FF"/>
    <a:srgbClr val="FF8AD8"/>
    <a:srgbClr val="FFD579"/>
    <a:srgbClr val="F0AF98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8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9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09:23:37.5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67 1739 24575,'0'-13'0,"0"0"0,0 2 0,0 1 0,0-1 0,2 0 0,4-3 0,0 3 0,2-3 0,-3 5 0,1-1 0,-1 2 0,-2 0 0,-1 1 0,-2 0 0,0 1 0,0-1 0,0 3 0,-2 1 0,-1-1 0,-4 3 0,2-3 0,-3 1 0,4-1 0,-1-1 0,2-2 0,1-1 0,2-3 0,0-3 0,0 2 0,0-2 0,0 0 0,0 3 0,0-7 0,0 7 0,0-7 0,0 3 0,0 1 0,0-4 0,-5 3 0,1 0 0,-7 1 0,3 4 0,0 2 0,-2-2 0,4 4 0,-1-4 0,2 5 0,2-5 0,1 2 0,2-6 0,0 3 0,0-7 0,0 3 0,0-3 0,0 3 0,0-2 0,0 5 0,0-2 0,2 6 0,-1-2 0,3 5 0,-4-3 0,2 1 0,-2 2 0,0-3 0,0 4 0,0-4 0,0 3 0,0-2 0,0 2 0,0 0 0,0 0 0,0-2 0,0-1 0,0 0 0,0-6 0,0 6 0,0-10 0,0 7 0,3-7 0,0 3 0,3 0 0,2 1 0,-2 6 0,1-2 0,-4 5 0,-1-2 0,-2 2 0,0 0 0,0 1 0,0-1 0,0 0 0,0 1 0,0-1 0,0 0 0,0-2 0,-2 2 0,2-6 0,-2 3 0,2-2 0,0-1 0,0-3 0,0 2 0,0-2 0,0 0 0,-3 3 0,3-3 0,-5 3 0,1-3 0,1 2 0,-2-10 0,2 6 0,-1-7 0,1 5 0,1 3 0,1-2 0,-3 8 0,3-4 0,-1 7 0,2-1 0,-2 4 0,2-1 0,-2 2 0,2-3 0,0 1 0,2 1 0,0-1 0,3 2 0,0-3 0,0-3 0,-1 3 0,4-3 0,-3 1 0,6 1 0,-3-4 0,0 4 0,2-4 0,-2 4 0,6-2 0,-3 3 0,3-1 0,-3 1 0,3-1 0,-3 3 0,7 0 0,-3 3 0,7 0 0,-3 0 0,7 0 0,1 0 0,1 0 0,8 0 0,-8 0 0,8 0 0,-4 0 0,1 0 0,3 0 0,-8 0 0,9 0 0,-9 0 0,4 0 0,-5 0 0,0 0 0,0-6 0,0-1 0,-4-4 0,3-1 0,-3 5 0,8-3 0,-3 3 0,8 3 0,-8 1 0,8 3 0,-3 0 0,4 0 0,1 0 0,-6 0 0,5 3 0,-5 1 0,1 0 0,-1 2 0,-5-5 0,4 2 0,-2-3 0,2 0 0,-4 0 0,0 0 0,0 0 0,1 0 0,-1 0 0,0 0 0,0 0 0,0 0 0,4 0 0,-2 0 0,7 0 0,7 0 0,-11 0 0,19 0 0,-21 0 0,30 4 0,-28-4 0,15 0 0,-25-5 0,1-2 0,13-4 0,-10 4 0,19-5 0,-6 5 0,4-1 0,0 3 0,-6 2 0,-4 3 0,-2 0 0,-4 0 0,0 0 0,-1 0 0,1 0 0,-4 3 0,-1 0 0,1 3 0,-4-2 0,-1-1 0,0-3 0,-7 0 0,7 0 0,-7-5 0,4-4 0,-4-3 0,0-5 0,0 5 0,1-2 0,-2 6 0,4 3 0,1-1 0,3 6 0,-3-3 0,2 3 0,-2 0 0,0 0 0,2 0 0,-6 0 0,3 0 0,0 0 0,-2 0 0,5 0 0,-5 0 0,5 0 0,-2 0 0,7 0 0,1 0 0,0 0 0,8 0 0,-7 3 0,8 1 0,-5 3 0,0-1 0,0-2 0,0-1 0,-4-3 0,3 0 0,-7 0 0,4 0 0,-9 0 0,4 0 0,-7-5 0,7 4 0,-7-6 0,6 4 0,-5 0 0,5 0 0,-2 3 0,0 0 0,2 0 0,-2 0 0,3 0 0,0 0 0,4 0 0,-2 0 0,5 0 0,-6 0 0,7 0 0,-3 0 0,4 0 0,5 3 0,-4-2 0,8 2 0,18 4 0,-6-5 0,12 8 0,0-9 0,-23 2 0,22-3 0,-19 0 0,9 0 0,0 0 0,-5 0 0,16 0 0,-28 0 0,16 0 0,-26 0 0,5 0 0,10 0 0,8 0 0,6 0 0,9 0 0,-3 0 0,-6 0 0,2 0 0,-3 4 0,-5 0 0,8 8 0,-14-3 0,-1 2 0,-6-4 0,-10-1 0,1 1 0,-5-4 0,-4 0 0,0-3 0,-3 0 0,0 0 0,-1 0 0,1 0 0,0 0 0,3 0 0,0 0 0,4 0 0,5 0 0,0 0 0,19 0 0,-11 0 0,16 0 0,-14-4 0,4 3 0,1-5 0,-1 5 0,5-2 0,-3 3 0,3 0 0,-4 0 0,-1 0 0,0 0 0,-4 0 0,-2 0 0,0 0 0,-3 0 0,4-6 0,-9-1 0,3-7 0,-2-3 0,4 3 0,0-4 0,3 8 0,-3 0 0,9 6 0,-5-3 0,1 6 0,-2-2 0,-3 3 0,-1 0 0,0 0 0,-4 0 0,3 0 0,-7 0 0,7 0 0,-7 0 0,7 0 0,2 0 0,10 0 0,1 0 0,8 0 0,-3 0 0,5 0 0,-9 0 0,6 0 0,-6 0 0,9 0 0,-5 0 0,-2 0 0,-9 0 0,-1 0 0,-1 0 0,-3 0 0,4-3 0,-6-1 0,1-2 0,0 2 0,5-3 0,-4 7 0,8-4 0,-8 4 0,4 0 0,-5 6 0,1 6 0,1 6 0,0 1 0,-5-2 0,-2-5 0,0-2 0,-2-1 0,4-5 0,8-2 0,6-2 0,17 0 0,-5 0 0,5 0 0,-6 0 0,19 0 0,-20 0 0,32 0 0,-28 0 0,17 0 0,-8 0 0,-4 0 0,-2 0 0,-11 0 0,-7 0 0,-5 0 0,-9 0 0,-1 0 0,-3 0 0,-5 0 0,-2 0 0,-2 0 0,-2 0 0,0 0 0,5 0 0,-1 0 0,6 0 0,4 0 0,1 0 0,4 0 0,15 0 0,-15 0 0,24 0 0,-21 0 0,18 0 0,-9-3 0,3-5 0,1-4 0,-5-6 0,5 5 0,-6-5 0,-4 10 0,3-2 0,-3 6 0,0 0 0,3 4 0,-4 0 0,5 0 0,0 0 0,1 0 0,-1 0 0,0 0 0,-1 4 0,2-4 0,-6 4 0,4-4 0,-3 0 0,4 0 0,-4 0 0,3 0 0,-8-6 0,8 1 0,-8-8 0,4 5 0,-5-2 0,0 6 0,0-2 0,0 5 0,-4-2 0,3 3 0,-6 0 0,6 0 0,-3 0 0,4 0 0,0-3 0,0 3 0,0-3 0,5-1 0,0 3 0,6-2 0,-6 3 0,10 0 0,-8 0 0,8 0 0,-5 0 0,-4 0 0,-1 0 0,-1 0 0,-3 0 0,-1 0 0,-1 0 0,-3 0 0,9 0 0,-4 0 0,8 3 0,-3 2 0,4 2 0,0 0 0,0 1 0,0-1 0,1 1 0,-6-1 0,0-3 0,0-1 0,-4-3 0,0 0 0,2 0 0,-6 0 0,13 0 0,-4-4 0,4 0 0,5-4 0,8-4 0,-9 7 0,12-3 0,-19 8 0,8 0 0,-4 0 0,-1 0 0,-4 0 0,-6 0 0,-4 0 0,-4 0 0,3 0 0,12 0 0,-5 0 0,13 0 0,-10 3 0,1 1 0,3 3 0,2 0 0,6 5 0,4-3 0,-4 6 0,-1-3 0,-6-1 0,-4 0 0,-2-4 0,-4-4 0,-4 0 0,-1-3 0,0 0 0,-3 0 0,4-2 0,-5-4 0,0-1 0,4-5 0,-3 5 0,7-3 0,-7 7 0,8-3 0,-4 5 0,4-2 0,0 3 0,0 0 0,0 0 0,5 0 0,0 0 0,5 0 0,0 0 0,6 0 0,-4 0 0,3 0 0,1 0 0,-5 0 0,5 0 0,-10-3 0,-2-1 0,-8-3 0,0 1 0,-5 0 0,0 0 0,0-3 0,0 0 0,1-1 0,-1-1 0,0 1 0,-4-1 0,4-1 0,-7 3 0,7 1 0,-7 2 0,6 0 0,-2 3 0,0 0 0,2 3 0,2 0 0,0 0 0,7 0 0,-3 0 0,16 0 0,-9 0 0,9 0 0,-12 0 0,0 0 0,0 0 0,0 0 0,0 0 0,0 0 0,0 0 0,-4 0 0,3 0 0,-7 0 0,3 0 0,-4-2 0,4 1 0,-3-4 0,3 4 0,0-2 0,1 3 0,4 0 0,0 0 0,0 0 0,0 0 0,0 0 0,0 0 0,0 0 0,-4 0 0,4 0 0,-4 0 0,4 0 0,0 0 0,-4 0 0,3 0 0,-3 0 0,0 0 0,3 0 0,-7 0 0,7 0 0,-7 0 0,4 0 0,-9 3 0,4 0 0,-7 2 0,7 1 0,-7 2 0,3-2 0,0 2 0,1-2 0,3-3 0,8 0 0,-2-3 0,4 0 0,-6 0 0,-7 0 0,6 0 0,0 0 0,6 0 0,-4 3 0,-1 0 0,-4 3 0,0 0 0,-3-3 0,-1 0 0,-3-1 0,-1-1 0,-2 1 0,2-2 0,-4 0 0,1 2 0,-3-1 0,1 1 0,0-2 0,-1 2 0,1-2 0,-1 2 0,0-2 0,1 0 0,-3 2 0,2-1 0,-4 2 0,2 0 0,-2 1 0,-2-1 0,1 1 0,-1-1 0,0 1 0,2 1 0,-2-1 0,2 1 0,0-1 0,0 1 0,0-1 0,0 1 0,0-1 0,0 1 0,0 2 0,0 1 0,0 3 0,0 0 0,0-1 0,0 1 0,0 0 0,0-1 0,0 1 0,-5 0 0,1-1 0,-4 4 0,5-2 0,-2 5 0,4-5 0,-2 2 0,3-4 0,0 1 0,0 0 0,0-1 0,2-2 0,4 0 0,-1-3 0,2-1 0,1 1 0,-3 0 0,2 0 0,-4 0 0,-1-1 0,-2 7 0,0 1 0,0 6 0,0 4 0,0 2 0,0 3 0,0-4 0,-3-1 0,2-4 0,-1-3 0,2-1 0,0-3 0,0-3 0,0 2 0,0-5 0,2 5 0,1-2 0,3 6 0,-1-3 0,-2 6 0,0-2 0,-3 7 0,0-3 0,0 4 0,0-2 0,0-1 0,0 1 0,0-2 0,0-1 0,0-3 0,0 2 0,-3-2 0,2 0 0,-1 2 0,2-6 0,0 7 0,0-7 0,0 3 0,2-3 0,1-3 0,1-1 0,1-2 0,0-1 0,-1 1 0,-1 0 0,-1-1 0,-2 4 0,0 0 0,0 6 0,0 0 0,0 9 0,0-4 0,0 7 0,0-7 0,0 3 0,0-4 0,0 0 0,2-3 0,1-1 0,0-6 0,2 2 0,-2-2 0,2 3 0,1 0 0,-3-1 0,2 4 0,-2 1 0,0 3 0,3 0 0,-6 0 0,3 1 0,-3 3 0,0-3 0,0 0 0,0-2 0,0-6 0,0 3 0,0-3 0,0-3 0,0 2 0,0-5 0,2 5 0,-1-2 0,4 3 0,-5 0 0,5-1 0,-4-2 0,1 2 0,-2-4 0,0 1 0,0-2 0,0-1 0,0 1 0,0 2 0,0-2 0,0 2 0,0-2 0,0 0 0,0-1 0,0-3 0,-2-8 0,-1-2 0,-3-6 0,-2 4 0,2 0 0,-1 1 0,-1-1 0,2 0 0,-5-3 0,5 3 0,-3-7 0,1 7 0,2-7 0,-2 3 0,2-3 0,0 0 0,0 3 0,0-2 0,0 6 0,1-1 0,2 2 0,-1 5 0,1-2 0,1 2 0,-2 3 0,5 0 0,2 2 0,8 0 0,0 0 0,3-2 0,0 1 0,1-1 0,3 2 0,0 0 0,0-3 0,0 2 0,0-4 0,-3 4 0,2-4 0,-5 4 0,-1-4 0,-1 5 0,-4-2 0,1 0 0,-3 1 0,1-1 0,-3 0 0,2 2 0,-2-4 0,3 3 0,-1-3 0,1 4 0,-1-2 0,0 2 0,-3 0 0,0 2 0,-4 0 0,0 3 0,-2 0 0,0 2 0,0 1 0,0 0 0,0 2 0,0-2 0,-3 3 0,4-1 0,-5 1 0,6-3 0,-3 2 0,2-2 0,1 0 0,0-1 0,-1 0 0,3-1 0,-3 1 0,3-2 0,-3-1 0,1 1 0,1 0 0,-3 2 0,3-2 0,-1 5 0,-2-5 0,5 3 0,-2-4 0,-1 4 0,3-3 0,-3 2 0,1-2 0,2 0 0,-2-1 0,2 1 0,0-1 0,-2 1 0,1 0 0,-1-1 0,2 0 0,0 3 0,0 1 0,0 3 0,0 0 0,0-1 0,-2 1 0,1-3 0,-1-1 0,2-2 0,0-1 0,0 1 0,0-1 0,0 1 0,0-1 0,0 1 0,0-5 0,4 0 0,-1-2 0,1 0 0,-2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2T09:24:13.4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67 1739 24575,'0'-13'0,"0"0"0,0 2 0,0 1 0,0-1 0,2 0 0,4-3 0,0 3 0,2-3 0,-3 5 0,1-1 0,-1 2 0,-2 0 0,-1 1 0,-2 0 0,0 1 0,0-1 0,0 3 0,-2 1 0,-1-1 0,-4 3 0,2-3 0,-3 1 0,4-1 0,-1-1 0,2-2 0,1-1 0,2-3 0,0-3 0,0 2 0,0-2 0,0 0 0,0 3 0,0-7 0,0 7 0,0-7 0,0 3 0,0 1 0,0-4 0,-5 3 0,1 0 0,-7 1 0,3 4 0,0 2 0,-2-2 0,4 4 0,-1-4 0,2 5 0,2-5 0,1 2 0,2-6 0,0 3 0,0-7 0,0 3 0,0-3 0,0 3 0,0-2 0,0 5 0,0-2 0,2 6 0,-1-2 0,3 5 0,-4-3 0,2 1 0,-2 2 0,0-3 0,0 4 0,0-4 0,0 3 0,0-2 0,0 2 0,0 0 0,0 0 0,0-2 0,0-1 0,0 0 0,0-6 0,0 6 0,0-10 0,0 7 0,3-7 0,0 3 0,3 0 0,2 1 0,-2 6 0,1-2 0,-4 5 0,-1-2 0,-2 2 0,0 0 0,0 1 0,0-1 0,0 0 0,0 1 0,0-1 0,0 0 0,0-2 0,-2 2 0,2-6 0,-2 3 0,2-2 0,0-1 0,0-3 0,0 2 0,0-2 0,0 0 0,-3 3 0,3-3 0,-5 3 0,1-3 0,1 2 0,-2-10 0,2 6 0,-1-7 0,1 5 0,1 3 0,1-2 0,-3 8 0,3-4 0,-1 7 0,2-1 0,-2 4 0,2-1 0,-2 2 0,2-3 0,0 1 0,2 1 0,0-1 0,3 2 0,0-3 0,0-3 0,-1 3 0,4-3 0,-3 1 0,6 1 0,-3-4 0,0 4 0,2-4 0,-2 4 0,6-2 0,-3 3 0,3-1 0,-3 1 0,3-1 0,-3 3 0,7 0 0,-3 3 0,7 0 0,-3 0 0,7 0 0,1 0 0,1 0 0,8 0 0,-8 0 0,8 0 0,-4 0 0,1 0 0,3 0 0,-8 0 0,9 0 0,-9 0 0,4 0 0,-5 0 0,0 0 0,0-6 0,0-1 0,-4-4 0,3-1 0,-3 5 0,8-3 0,-3 3 0,8 3 0,-8 1 0,8 3 0,-3 0 0,4 0 0,1 0 0,-6 0 0,5 3 0,-5 1 0,1 0 0,-1 2 0,-5-5 0,4 2 0,-2-3 0,2 0 0,-4 0 0,0 0 0,0 0 0,1 0 0,-1 0 0,0 0 0,0 0 0,0 0 0,4 0 0,-2 0 0,7 0 0,7 0 0,-11 0 0,19 0 0,-21 0 0,30 4 0,-28-4 0,15 0 0,-25-5 0,1-2 0,13-4 0,-10 4 0,19-5 0,-6 5 0,4-1 0,0 3 0,-6 2 0,-4 3 0,-2 0 0,-4 0 0,0 0 0,-1 0 0,1 0 0,-4 3 0,-1 0 0,1 3 0,-4-2 0,-1-1 0,0-3 0,-7 0 0,7 0 0,-7-5 0,4-4 0,-4-3 0,0-5 0,0 5 0,1-2 0,-2 6 0,4 3 0,1-1 0,3 6 0,-3-3 0,2 3 0,-2 0 0,0 0 0,2 0 0,-6 0 0,3 0 0,0 0 0,-2 0 0,5 0 0,-5 0 0,5 0 0,-2 0 0,7 0 0,1 0 0,0 0 0,8 0 0,-7 3 0,8 1 0,-5 3 0,0-1 0,0-2 0,0-1 0,-4-3 0,3 0 0,-7 0 0,4 0 0,-9 0 0,4 0 0,-7-5 0,7 4 0,-7-6 0,6 4 0,-5 0 0,5 0 0,-2 3 0,0 0 0,2 0 0,-2 0 0,3 0 0,0 0 0,4 0 0,-2 0 0,5 0 0,-6 0 0,7 0 0,-3 0 0,4 0 0,5 3 0,-4-2 0,8 2 0,18 4 0,-6-5 0,12 8 0,0-9 0,-23 2 0,22-3 0,-19 0 0,9 0 0,0 0 0,-5 0 0,16 0 0,-28 0 0,16 0 0,-26 0 0,5 0 0,10 0 0,8 0 0,6 0 0,9 0 0,-3 0 0,-6 0 0,2 0 0,-3 4 0,-5 0 0,8 8 0,-14-3 0,-1 2 0,-6-4 0,-10-1 0,1 1 0,-5-4 0,-4 0 0,0-3 0,-3 0 0,0 0 0,-1 0 0,1 0 0,0 0 0,3 0 0,0 0 0,4 0 0,5 0 0,0 0 0,19 0 0,-11 0 0,16 0 0,-14-4 0,4 3 0,1-5 0,-1 5 0,5-2 0,-3 3 0,3 0 0,-4 0 0,-1 0 0,0 0 0,-4 0 0,-2 0 0,0 0 0,-3 0 0,4-6 0,-9-1 0,3-7 0,-2-3 0,4 3 0,0-4 0,3 8 0,-3 0 0,9 6 0,-5-3 0,1 6 0,-2-2 0,-3 3 0,-1 0 0,0 0 0,-4 0 0,3 0 0,-7 0 0,7 0 0,-7 0 0,7 0 0,2 0 0,10 0 0,1 0 0,8 0 0,-3 0 0,5 0 0,-9 0 0,6 0 0,-6 0 0,9 0 0,-5 0 0,-2 0 0,-9 0 0,-1 0 0,-1 0 0,-3 0 0,4-3 0,-6-1 0,1-2 0,0 2 0,5-3 0,-4 7 0,8-4 0,-8 4 0,4 0 0,-5 6 0,1 6 0,1 6 0,0 1 0,-5-2 0,-2-5 0,0-2 0,-2-1 0,4-5 0,8-2 0,6-2 0,17 0 0,-5 0 0,5 0 0,-6 0 0,19 0 0,-20 0 0,32 0 0,-28 0 0,17 0 0,-8 0 0,-4 0 0,-2 0 0,-11 0 0,-7 0 0,-5 0 0,-9 0 0,-1 0 0,-3 0 0,-5 0 0,-2 0 0,-2 0 0,-2 0 0,0 0 0,5 0 0,-1 0 0,6 0 0,4 0 0,1 0 0,4 0 0,15 0 0,-15 0 0,24 0 0,-21 0 0,18 0 0,-9-3 0,3-5 0,1-4 0,-5-6 0,5 5 0,-6-5 0,-4 10 0,3-2 0,-3 6 0,0 0 0,3 4 0,-4 0 0,5 0 0,0 0 0,1 0 0,-1 0 0,0 0 0,-1 4 0,2-4 0,-6 4 0,4-4 0,-3 0 0,4 0 0,-4 0 0,3 0 0,-8-6 0,8 1 0,-8-8 0,4 5 0,-5-2 0,0 6 0,0-2 0,0 5 0,-4-2 0,3 3 0,-6 0 0,6 0 0,-3 0 0,4 0 0,0-3 0,0 3 0,0-3 0,5-1 0,0 3 0,6-2 0,-6 3 0,10 0 0,-8 0 0,8 0 0,-5 0 0,-4 0 0,-1 0 0,-1 0 0,-3 0 0,-1 0 0,-1 0 0,-3 0 0,9 0 0,-4 0 0,8 3 0,-3 2 0,4 2 0,0 0 0,0 1 0,0-1 0,1 1 0,-6-1 0,0-3 0,0-1 0,-4-3 0,0 0 0,2 0 0,-6 0 0,13 0 0,-4-4 0,4 0 0,5-4 0,8-4 0,-9 7 0,12-3 0,-19 8 0,8 0 0,-4 0 0,-1 0 0,-4 0 0,-6 0 0,-4 0 0,-4 0 0,3 0 0,12 0 0,-5 0 0,13 0 0,-10 3 0,1 1 0,3 3 0,2 0 0,6 5 0,4-3 0,-4 6 0,-1-3 0,-6-1 0,-4 0 0,-2-4 0,-4-4 0,-4 0 0,-1-3 0,0 0 0,-3 0 0,4-2 0,-5-4 0,0-1 0,4-5 0,-3 5 0,7-3 0,-7 7 0,8-3 0,-4 5 0,4-2 0,0 3 0,0 0 0,0 0 0,5 0 0,0 0 0,5 0 0,0 0 0,6 0 0,-4 0 0,3 0 0,1 0 0,-5 0 0,5 0 0,-10-3 0,-2-1 0,-8-3 0,0 1 0,-5 0 0,0 0 0,0-3 0,0 0 0,1-1 0,-1-1 0,0 1 0,-4-1 0,4-1 0,-7 3 0,7 1 0,-7 2 0,6 0 0,-2 3 0,0 0 0,2 3 0,2 0 0,0 0 0,7 0 0,-3 0 0,16 0 0,-9 0 0,9 0 0,-12 0 0,0 0 0,0 0 0,0 0 0,0 0 0,0 0 0,0 0 0,-4 0 0,3 0 0,-7 0 0,3 0 0,-4-2 0,4 1 0,-3-4 0,3 4 0,0-2 0,1 3 0,4 0 0,0 0 0,0 0 0,0 0 0,0 0 0,0 0 0,0 0 0,-4 0 0,4 0 0,-4 0 0,4 0 0,0 0 0,-4 0 0,3 0 0,-3 0 0,0 0 0,3 0 0,-7 0 0,7 0 0,-7 0 0,4 0 0,-9 3 0,4 0 0,-7 2 0,7 1 0,-7 2 0,3-2 0,0 2 0,1-2 0,3-3 0,8 0 0,-2-3 0,4 0 0,-6 0 0,-7 0 0,6 0 0,0 0 0,6 0 0,-4 3 0,-1 0 0,-4 3 0,0 0 0,-3-3 0,-1 0 0,-3-1 0,-1-1 0,-2 1 0,2-2 0,-4 0 0,1 2 0,-3-1 0,1 1 0,0-2 0,-1 2 0,1-2 0,-1 2 0,0-2 0,1 0 0,-3 2 0,2-1 0,-4 2 0,2 0 0,-2 1 0,-2-1 0,1 1 0,-1-1 0,0 1 0,2 1 0,-2-1 0,2 1 0,0-1 0,0 1 0,0-1 0,0 1 0,0-1 0,0 1 0,0 2 0,0 1 0,0 3 0,0 0 0,0-1 0,0 1 0,0 0 0,0-1 0,0 1 0,-5 0 0,1-1 0,-4 4 0,5-2 0,-2 5 0,4-5 0,-2 2 0,3-4 0,0 1 0,0 0 0,0-1 0,2-2 0,4 0 0,-1-3 0,2-1 0,1 1 0,-3 0 0,2 0 0,-4 0 0,-1-1 0,-2 7 0,0 1 0,0 6 0,0 4 0,0 2 0,0 3 0,0-4 0,-3-1 0,2-4 0,-1-3 0,2-1 0,0-3 0,0-3 0,0 2 0,0-5 0,2 5 0,1-2 0,3 6 0,-1-3 0,-2 6 0,0-2 0,-3 7 0,0-3 0,0 4 0,0-2 0,0-1 0,0 1 0,0-2 0,0-1 0,0-3 0,0 2 0,-3-2 0,2 0 0,-1 2 0,2-6 0,0 7 0,0-7 0,0 3 0,2-3 0,1-3 0,1-1 0,1-2 0,0-1 0,-1 1 0,-1 0 0,-1-1 0,-2 4 0,0 0 0,0 6 0,0 0 0,0 9 0,0-4 0,0 7 0,0-7 0,0 3 0,0-4 0,0 0 0,2-3 0,1-1 0,0-6 0,2 2 0,-2-2 0,2 3 0,1 0 0,-3-1 0,2 4 0,-2 1 0,0 3 0,3 0 0,-6 0 0,3 1 0,-3 3 0,0-3 0,0 0 0,0-2 0,0-6 0,0 3 0,0-3 0,0-3 0,0 2 0,0-5 0,2 5 0,-1-2 0,4 3 0,-5 0 0,5-1 0,-4-2 0,1 2 0,-2-4 0,0 1 0,0-2 0,0-1 0,0 1 0,0 2 0,0-2 0,0 2 0,0-2 0,0 0 0,0-1 0,0-3 0,-2-8 0,-1-2 0,-3-6 0,-2 4 0,2 0 0,-1 1 0,-1-1 0,2 0 0,-5-3 0,5 3 0,-3-7 0,1 7 0,2-7 0,-2 3 0,2-3 0,0 0 0,0 3 0,0-2 0,0 6 0,1-1 0,2 2 0,-1 5 0,1-2 0,1 2 0,-2 3 0,5 0 0,2 2 0,8 0 0,0 0 0,3-2 0,0 1 0,1-1 0,3 2 0,0 0 0,0-3 0,0 2 0,0-4 0,-3 4 0,2-4 0,-5 4 0,-1-4 0,-1 5 0,-4-2 0,1 0 0,-3 1 0,1-1 0,-3 0 0,2 2 0,-2-4 0,3 3 0,-1-3 0,1 4 0,-1-2 0,0 2 0,-3 0 0,0 2 0,-4 0 0,0 3 0,-2 0 0,0 2 0,0 1 0,0 0 0,0 2 0,0-2 0,-3 3 0,4-1 0,-5 1 0,6-3 0,-3 2 0,2-2 0,1 0 0,0-1 0,-1 0 0,3-1 0,-3 1 0,3-2 0,-3-1 0,1 1 0,1 0 0,-3 2 0,3-2 0,-1 5 0,-2-5 0,5 3 0,-2-4 0,-1 4 0,3-3 0,-3 2 0,1-2 0,2 0 0,-2-1 0,2 1 0,0-1 0,-2 1 0,1 0 0,-1-1 0,2 0 0,0 3 0,0 1 0,0 3 0,0 0 0,0-1 0,-2 1 0,1-3 0,-1-1 0,2-2 0,0-1 0,0 1 0,0-1 0,0 1 0,0-1 0,0 1 0,0-5 0,4 0 0,-1-2 0,1 0 0,-2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11/6/24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customXml" Target="../ink/ink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customXml" Target="../ink/ink1.xml"/><Relationship Id="rId4" Type="http://schemas.openxmlformats.org/officeDocument/2006/relationships/image" Target="../media/image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tiff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2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3.wdp"/><Relationship Id="rId7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7.tiff"/><Relationship Id="rId4" Type="http://schemas.openxmlformats.org/officeDocument/2006/relationships/image" Target="../media/image6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4.wdp"/><Relationship Id="rId7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7.tiff"/><Relationship Id="rId4" Type="http://schemas.openxmlformats.org/officeDocument/2006/relationships/image" Target="../media/image62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810.png"/><Relationship Id="rId7" Type="http://schemas.openxmlformats.org/officeDocument/2006/relationships/image" Target="../media/image120.png"/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6.png"/><Relationship Id="rId4" Type="http://schemas.openxmlformats.org/officeDocument/2006/relationships/image" Target="../media/image9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7.tiff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7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12: Sampling II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45F-AA5A-A443-9A13-20E13108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see the central replica and aliases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9246E8A-B042-D042-8278-23E1A7DE8224}"/>
              </a:ext>
            </a:extLst>
          </p:cNvPr>
          <p:cNvGrpSpPr/>
          <p:nvPr/>
        </p:nvGrpSpPr>
        <p:grpSpPr>
          <a:xfrm>
            <a:off x="-1930785" y="2759998"/>
            <a:ext cx="1873005" cy="1085421"/>
            <a:chOff x="1162065" y="1095958"/>
            <a:chExt cx="4470334" cy="2590593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96AACA9-20D8-9B4E-9DBA-95AA4FEBC3CF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3565067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9CA9FCE-CFA4-334B-B33F-ED96F15F3F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223" y="1095958"/>
              <a:ext cx="12324" cy="259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D3544CD9-6311-1646-A7ED-DAE0C3D1CC39}"/>
                </a:ext>
              </a:extLst>
            </p:cNvPr>
            <p:cNvSpPr/>
            <p:nvPr/>
          </p:nvSpPr>
          <p:spPr>
            <a:xfrm>
              <a:off x="1288828" y="1475477"/>
              <a:ext cx="4069517" cy="1755106"/>
            </a:xfrm>
            <a:custGeom>
              <a:avLst/>
              <a:gdLst>
                <a:gd name="connsiteX0" fmla="*/ 0 w 5651105"/>
                <a:gd name="connsiteY0" fmla="*/ 94017 h 2437215"/>
                <a:gd name="connsiteX1" fmla="*/ 1141580 w 5651105"/>
                <a:gd name="connsiteY1" fmla="*/ 1218558 h 2437215"/>
                <a:gd name="connsiteX2" fmla="*/ 3333868 w 5651105"/>
                <a:gd name="connsiteY2" fmla="*/ 20183 h 2437215"/>
                <a:gd name="connsiteX3" fmla="*/ 3907498 w 5651105"/>
                <a:gd name="connsiteY3" fmla="*/ 2433972 h 2437215"/>
                <a:gd name="connsiteX4" fmla="*/ 4236909 w 5651105"/>
                <a:gd name="connsiteY4" fmla="*/ 548377 h 2437215"/>
                <a:gd name="connsiteX5" fmla="*/ 5162668 w 5651105"/>
                <a:gd name="connsiteY5" fmla="*/ 980019 h 2437215"/>
                <a:gd name="connsiteX6" fmla="*/ 5651105 w 5651105"/>
                <a:gd name="connsiteY6" fmla="*/ 593813 h 243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1105" h="2437215">
                  <a:moveTo>
                    <a:pt x="0" y="94017"/>
                  </a:moveTo>
                  <a:cubicBezTo>
                    <a:pt x="292967" y="662440"/>
                    <a:pt x="585935" y="1230864"/>
                    <a:pt x="1141580" y="1218558"/>
                  </a:cubicBezTo>
                  <a:cubicBezTo>
                    <a:pt x="1697225" y="1206252"/>
                    <a:pt x="2872882" y="-182386"/>
                    <a:pt x="3333868" y="20183"/>
                  </a:cubicBezTo>
                  <a:cubicBezTo>
                    <a:pt x="3794854" y="222752"/>
                    <a:pt x="3756991" y="2345940"/>
                    <a:pt x="3907498" y="2433972"/>
                  </a:cubicBezTo>
                  <a:cubicBezTo>
                    <a:pt x="4058005" y="2522004"/>
                    <a:pt x="4027714" y="790703"/>
                    <a:pt x="4236909" y="548377"/>
                  </a:cubicBezTo>
                  <a:cubicBezTo>
                    <a:pt x="4446104" y="306052"/>
                    <a:pt x="4926969" y="972446"/>
                    <a:pt x="5162668" y="980019"/>
                  </a:cubicBezTo>
                  <a:cubicBezTo>
                    <a:pt x="5398367" y="987592"/>
                    <a:pt x="5524736" y="790702"/>
                    <a:pt x="5651105" y="593813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1571C8-D382-244E-AAED-3D7514F420E1}"/>
              </a:ext>
            </a:extLst>
          </p:cNvPr>
          <p:cNvCxnSpPr>
            <a:cxnSpLocks/>
          </p:cNvCxnSpPr>
          <p:nvPr/>
        </p:nvCxnSpPr>
        <p:spPr>
          <a:xfrm>
            <a:off x="8275613" y="5848239"/>
            <a:ext cx="192569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0DA3B1A-5F6E-7041-9945-205DB5B186B1}"/>
              </a:ext>
            </a:extLst>
          </p:cNvPr>
          <p:cNvCxnSpPr>
            <a:cxnSpLocks/>
          </p:cNvCxnSpPr>
          <p:nvPr/>
        </p:nvCxnSpPr>
        <p:spPr>
          <a:xfrm flipV="1">
            <a:off x="9253702" y="4863835"/>
            <a:ext cx="0" cy="102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1F5FCB6-A6FD-3B4C-9736-1F6518DD8832}"/>
              </a:ext>
            </a:extLst>
          </p:cNvPr>
          <p:cNvGrpSpPr/>
          <p:nvPr/>
        </p:nvGrpSpPr>
        <p:grpSpPr>
          <a:xfrm>
            <a:off x="7715491" y="5353588"/>
            <a:ext cx="2780416" cy="484253"/>
            <a:chOff x="1482350" y="1093108"/>
            <a:chExt cx="5151310" cy="164346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86693E3-D766-CB4F-8E66-8836D25705B6}"/>
                </a:ext>
              </a:extLst>
            </p:cNvPr>
            <p:cNvCxnSpPr>
              <a:cxnSpLocks/>
            </p:cNvCxnSpPr>
            <p:nvPr/>
          </p:nvCxnSpPr>
          <p:spPr>
            <a:xfrm>
              <a:off x="1482350" y="2736574"/>
              <a:ext cx="515131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FCF0ED5-1D73-6443-90B6-335CE2AE55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475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E3ADD61-6D98-6B44-B90E-5C3ED6A527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87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523985A-2FF2-A843-9F01-E38A4430B0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994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0843900-EB67-114C-B85E-8F5798329B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116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4ECD88A-7998-B94D-B49A-3486A16BAD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1238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115B8B4-204E-DF40-939D-5150091850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36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2FECD23-776C-FA44-AE2F-9F3D690AB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948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569D63E-DDEC-9F42-8088-64E6DBCB9B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3607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/>
              <p:nvPr/>
            </p:nvSpPr>
            <p:spPr>
              <a:xfrm>
                <a:off x="8952003" y="4943839"/>
                <a:ext cx="307392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003" y="4943839"/>
                <a:ext cx="307392" cy="123111"/>
              </a:xfrm>
              <a:prstGeom prst="rect">
                <a:avLst/>
              </a:prstGeom>
              <a:blipFill>
                <a:blip r:embed="rId2"/>
                <a:stretch>
                  <a:fillRect l="-12000" r="-1200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/>
              <p:nvPr/>
            </p:nvSpPr>
            <p:spPr>
              <a:xfrm>
                <a:off x="8258540" y="5869035"/>
                <a:ext cx="106439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540" y="5869035"/>
                <a:ext cx="106439" cy="123111"/>
              </a:xfrm>
              <a:prstGeom prst="rect">
                <a:avLst/>
              </a:prstGeom>
              <a:blipFill>
                <a:blip r:embed="rId3"/>
                <a:stretch>
                  <a:fillRect l="-40000" t="-18182" r="-10000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/>
              <p:nvPr/>
            </p:nvSpPr>
            <p:spPr>
              <a:xfrm>
                <a:off x="10081421" y="5869035"/>
                <a:ext cx="14491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1421" y="5869035"/>
                <a:ext cx="144911" cy="123111"/>
              </a:xfrm>
              <a:prstGeom prst="rect">
                <a:avLst/>
              </a:prstGeom>
              <a:blipFill>
                <a:blip r:embed="rId4"/>
                <a:stretch>
                  <a:fillRect l="-41667" t="-18182" r="-16667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8086A5FD-7CCC-B94A-A7F6-6836CDD9554C}"/>
              </a:ext>
            </a:extLst>
          </p:cNvPr>
          <p:cNvSpPr txBox="1"/>
          <p:nvPr/>
        </p:nvSpPr>
        <p:spPr>
          <a:xfrm>
            <a:off x="9228531" y="5869035"/>
            <a:ext cx="529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0</a:t>
            </a:r>
            <a:endParaRPr lang="en-US" sz="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9C8257F-5105-FC41-B152-E73EFEBE972F}"/>
              </a:ext>
            </a:extLst>
          </p:cNvPr>
          <p:cNvGrpSpPr/>
          <p:nvPr/>
        </p:nvGrpSpPr>
        <p:grpSpPr>
          <a:xfrm>
            <a:off x="8286415" y="2167826"/>
            <a:ext cx="1967792" cy="1128311"/>
            <a:chOff x="6068495" y="2346201"/>
            <a:chExt cx="5323484" cy="30524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/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blipFill>
                  <a:blip r:embed="rId5"/>
                  <a:stretch>
                    <a:fillRect l="-7692" r="-11538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7B7CFA0-CB1F-1B46-9742-87AA979B3AC7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8C1E511-84BD-DA4D-BFF0-264F64CAE5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/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blipFill>
                  <a:blip r:embed="rId6"/>
                  <a:stretch>
                    <a:fillRect l="-40000" t="-18182" r="-10000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/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blipFill>
                  <a:blip r:embed="rId7"/>
                  <a:stretch>
                    <a:fillRect l="-41667" t="-18182" r="-16667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667C9BB-9EB3-814B-B7CD-F84A7AE9A284}"/>
                </a:ext>
              </a:extLst>
            </p:cNvPr>
            <p:cNvSpPr txBox="1"/>
            <p:nvPr/>
          </p:nvSpPr>
          <p:spPr>
            <a:xfrm>
              <a:off x="8692620" y="5065577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D6F19D5-0E29-9046-BD97-5196D317CA5B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A3A87C4B-C192-204C-A624-8B728CB87523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DEE328FF-4B0C-EE46-8460-5F9670ECAA61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A8D8BF3-7EF0-AB41-9744-9B3803FC9E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B802F35-5D25-E64D-B4C8-933791772645}"/>
              </a:ext>
            </a:extLst>
          </p:cNvPr>
          <p:cNvGrpSpPr/>
          <p:nvPr/>
        </p:nvGrpSpPr>
        <p:grpSpPr>
          <a:xfrm>
            <a:off x="-1930785" y="4822702"/>
            <a:ext cx="1873005" cy="917159"/>
            <a:chOff x="1162065" y="4287227"/>
            <a:chExt cx="4470334" cy="2188999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A302583-A2DE-3149-B3BE-D203275E6475}"/>
                </a:ext>
              </a:extLst>
            </p:cNvPr>
            <p:cNvGrpSpPr/>
            <p:nvPr/>
          </p:nvGrpSpPr>
          <p:grpSpPr>
            <a:xfrm>
              <a:off x="1280406" y="5155464"/>
              <a:ext cx="4074274" cy="1183505"/>
              <a:chOff x="1482350" y="1093108"/>
              <a:chExt cx="5151310" cy="1643466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ED46312-C9D4-D24D-9C0C-9F0599ADD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1818DEE-2F45-734C-A447-C8DBFF9558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2A3828F-9ADB-3648-9D21-0E6BAF3C80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906A807D-3268-9F43-BDDC-1044AA763F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C06632BA-0775-224E-8F3A-8EFFCA70C7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8DC133C-7FD1-F44C-BDCF-BF172F441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429F2A3-A63E-7E4E-90AD-0C8354A9BC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ED3D3F4-01E2-DA47-96ED-2F4EE40603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56490E3-04A7-944A-9428-27AF30B458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E9BB5EA8-6531-B548-91B6-D6341101EA99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6354742"/>
              <a:ext cx="44703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A379CEF-4FA4-0A46-9CE9-29046FBC75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0406" y="4287227"/>
              <a:ext cx="3141" cy="2188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02119C0-A6E0-9B46-9E54-572A5F0DAA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093" t="3471" r="12462" b="19507"/>
          <a:stretch/>
        </p:blipFill>
        <p:spPr>
          <a:xfrm>
            <a:off x="308375" y="1095958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B2CA86B-C35B-FE4A-A97D-6548D1F8E21D}"/>
              </a:ext>
            </a:extLst>
          </p:cNvPr>
          <p:cNvGrpSpPr/>
          <p:nvPr/>
        </p:nvGrpSpPr>
        <p:grpSpPr>
          <a:xfrm>
            <a:off x="-5675714" y="2735731"/>
            <a:ext cx="3089607" cy="1739376"/>
            <a:chOff x="951055" y="2450703"/>
            <a:chExt cx="4948336" cy="2785797"/>
          </a:xfrm>
        </p:grpSpPr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5A07E6E5-914C-8C49-AF74-27DCC41EA61A}"/>
                </a:ext>
              </a:extLst>
            </p:cNvPr>
            <p:cNvCxnSpPr/>
            <p:nvPr/>
          </p:nvCxnSpPr>
          <p:spPr>
            <a:xfrm>
              <a:off x="951055" y="5115018"/>
              <a:ext cx="49483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D39A4406-B2C2-0242-8B2D-616D146C4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537" y="245070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899A4F7-D549-D240-8D95-281D1848BE05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17" y="5084011"/>
              <a:ext cx="450992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A6EABAC-A2DB-0246-829A-EA0D492762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1242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F0215D7-BAA0-B141-B704-0E2BEBA5CD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1430" y="3996814"/>
              <a:ext cx="0" cy="10849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563875E-D33C-3F42-B924-0F72E2C04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617" y="3843601"/>
              <a:ext cx="0" cy="123813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ACCB98F-2CC1-CD45-86E4-62AD45B48B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1805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366CBF3-4D23-4F4B-9FDF-05759A9B0F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1993" y="3025427"/>
              <a:ext cx="0" cy="205631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53F5B69-5BB5-504D-84E5-7A0C3D6AA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2181" y="4844616"/>
              <a:ext cx="0" cy="2371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862E1A2-0872-4D42-85E5-1794E1038C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2369" y="3521292"/>
              <a:ext cx="0" cy="15604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6976E28-93F7-C945-B9FD-5FE522FA72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559" y="3773957"/>
              <a:ext cx="0" cy="130778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32" name="Up-down Arrow 131">
            <a:extLst>
              <a:ext uri="{FF2B5EF4-FFF2-40B4-BE49-F238E27FC236}">
                <a16:creationId xmlns:a16="http://schemas.microsoft.com/office/drawing/2014/main" id="{B12A8493-E63F-0D42-9EA7-2B68E5C98E18}"/>
              </a:ext>
            </a:extLst>
          </p:cNvPr>
          <p:cNvSpPr/>
          <p:nvPr/>
        </p:nvSpPr>
        <p:spPr>
          <a:xfrm flipH="1">
            <a:off x="-2156791" y="3928581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MULTIPLY</a:t>
            </a:r>
          </a:p>
        </p:txBody>
      </p:sp>
      <p:sp>
        <p:nvSpPr>
          <p:cNvPr id="133" name="Up-down Arrow 132">
            <a:extLst>
              <a:ext uri="{FF2B5EF4-FFF2-40B4-BE49-F238E27FC236}">
                <a16:creationId xmlns:a16="http://schemas.microsoft.com/office/drawing/2014/main" id="{2133B20F-8E62-7749-ADC1-BBA826A7199B}"/>
              </a:ext>
            </a:extLst>
          </p:cNvPr>
          <p:cNvSpPr/>
          <p:nvPr/>
        </p:nvSpPr>
        <p:spPr>
          <a:xfrm flipH="1">
            <a:off x="8927069" y="3648060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CONVOLVE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22C4643-C31C-8F4E-A5FC-349F2D5AEAFC}"/>
              </a:ext>
            </a:extLst>
          </p:cNvPr>
          <p:cNvCxnSpPr>
            <a:cxnSpLocks/>
          </p:cNvCxnSpPr>
          <p:nvPr/>
        </p:nvCxnSpPr>
        <p:spPr>
          <a:xfrm flipH="1" flipV="1">
            <a:off x="3688755" y="3371034"/>
            <a:ext cx="17063" cy="179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722A571-BF26-444F-B300-507F3C809179}"/>
              </a:ext>
            </a:extLst>
          </p:cNvPr>
          <p:cNvCxnSpPr>
            <a:cxnSpLocks/>
          </p:cNvCxnSpPr>
          <p:nvPr/>
        </p:nvCxnSpPr>
        <p:spPr>
          <a:xfrm flipH="1">
            <a:off x="2029008" y="5032409"/>
            <a:ext cx="317705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13EB1BE-1E67-CF46-963A-6306F400FEDD}"/>
              </a:ext>
            </a:extLst>
          </p:cNvPr>
          <p:cNvGrpSpPr/>
          <p:nvPr/>
        </p:nvGrpSpPr>
        <p:grpSpPr>
          <a:xfrm>
            <a:off x="1851567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2A8C3D29-E320-2B49-89DE-FF42006CA967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66D0064-6783-A44D-BBB9-082F2B3DC79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2B092D8-F18A-FC40-BA3A-3D5CA15ED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7328EB8-DD5A-2C40-B916-3C181E7028A0}"/>
              </a:ext>
            </a:extLst>
          </p:cNvPr>
          <p:cNvGrpSpPr/>
          <p:nvPr/>
        </p:nvGrpSpPr>
        <p:grpSpPr>
          <a:xfrm>
            <a:off x="674843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F3E28E56-D51E-AC4E-89D5-B0FFEA1CBAF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3B573EBA-FAE2-4846-97B4-D01A54F28FA7}"/>
                </a:ext>
              </a:extLst>
            </p:cNvPr>
            <p:cNvSpPr/>
            <p:nvPr/>
          </p:nvSpPr>
          <p:spPr>
            <a:xfrm flipH="1">
              <a:off x="6600175" y="3839020"/>
              <a:ext cx="2180499" cy="1170298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ED3A26E-CC79-E944-9757-4991235706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B4EE41D-7594-0749-9BFF-454D090F74F6}"/>
              </a:ext>
            </a:extLst>
          </p:cNvPr>
          <p:cNvGrpSpPr/>
          <p:nvPr/>
        </p:nvGrpSpPr>
        <p:grpSpPr>
          <a:xfrm>
            <a:off x="2439929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CAFDB8BC-4275-864F-8BA3-802958EBD3CC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A476E89-C867-654D-9E30-A65B51CBFA91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001C752-D0F8-2C46-822C-90311C686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9BAFF2A-5B53-FF4F-91C7-219972E4E9EF}"/>
              </a:ext>
            </a:extLst>
          </p:cNvPr>
          <p:cNvGrpSpPr/>
          <p:nvPr/>
        </p:nvGrpSpPr>
        <p:grpSpPr>
          <a:xfrm>
            <a:off x="1263205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A324E46-BB72-F045-988E-3B1E3FF1A488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AC2F8B16-7F51-8847-9365-63E7E13BAD8E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25B0E21E-B666-2F4D-ABF8-8159070B3D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4C96DB2-0426-E441-BADB-38BDF445879E}"/>
              </a:ext>
            </a:extLst>
          </p:cNvPr>
          <p:cNvGrpSpPr/>
          <p:nvPr/>
        </p:nvGrpSpPr>
        <p:grpSpPr>
          <a:xfrm>
            <a:off x="3028291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914A1813-AC70-D349-813D-DE04F6340BD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C655D090-0553-B345-A334-C12CAB4B481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619F0EF-B4CD-FA42-A51D-EF1C06742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6B325A3-5B37-2E4A-BB96-C479AD9BA2B8}"/>
              </a:ext>
            </a:extLst>
          </p:cNvPr>
          <p:cNvGrpSpPr/>
          <p:nvPr/>
        </p:nvGrpSpPr>
        <p:grpSpPr>
          <a:xfrm>
            <a:off x="3616653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BF2D7BBC-66D6-D242-9BDD-EB15AC46B53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6A3E6CC2-6A1F-A94D-8E80-3D6421C0D10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0A6732C-AA12-B846-88F4-CD5EE00244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11058E0F-D30B-554C-BA24-D023F6A10F80}"/>
              </a:ext>
            </a:extLst>
          </p:cNvPr>
          <p:cNvGrpSpPr/>
          <p:nvPr/>
        </p:nvGrpSpPr>
        <p:grpSpPr>
          <a:xfrm>
            <a:off x="4205015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D6F8BA46-BB86-C245-85B7-EE6AA82B51E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F64CEA5-DCEF-6641-BF34-68824406E62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4305452-F44B-E34D-A193-DB6439849B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4B82794-FF4F-0D47-AED2-12D9C8D4024F}"/>
              </a:ext>
            </a:extLst>
          </p:cNvPr>
          <p:cNvGrpSpPr/>
          <p:nvPr/>
        </p:nvGrpSpPr>
        <p:grpSpPr>
          <a:xfrm>
            <a:off x="4793377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B9D2A0C6-B08D-6D49-8657-1F2DB7B6DB05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6CB009CA-5D34-8542-B2F9-FA1BFE2095F8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F01C81-61F9-CD4D-AA39-735928D1A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/>
              <p:nvPr/>
            </p:nvSpPr>
            <p:spPr>
              <a:xfrm>
                <a:off x="-5147530" y="2151677"/>
                <a:ext cx="21471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47530" y="2151677"/>
                <a:ext cx="2147126" cy="307777"/>
              </a:xfrm>
              <a:prstGeom prst="rect">
                <a:avLst/>
              </a:prstGeom>
              <a:blipFill>
                <a:blip r:embed="rId9"/>
                <a:stretch>
                  <a:fillRect l="-3529" t="-3846" r="-2941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/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blipFill>
                <a:blip r:embed="rId10"/>
                <a:stretch>
                  <a:fillRect l="-985" t="-3846" r="-2463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25C22FF-C118-C543-8A38-5BEC533E2D86}"/>
              </a:ext>
            </a:extLst>
          </p:cNvPr>
          <p:cNvSpPr txBox="1"/>
          <p:nvPr/>
        </p:nvSpPr>
        <p:spPr>
          <a:xfrm>
            <a:off x="3247752" y="3471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replica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D4E5A62B-BC84-CF47-98F0-0341A08E2903}"/>
              </a:ext>
            </a:extLst>
          </p:cNvPr>
          <p:cNvSpPr txBox="1"/>
          <p:nvPr/>
        </p:nvSpPr>
        <p:spPr>
          <a:xfrm>
            <a:off x="4523736" y="356193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aliases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F1D5D1A-CA8F-6A4D-BB28-CE5A57F8A7FF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3704952" y="4117731"/>
            <a:ext cx="0" cy="238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1EEA01C6-F1AD-7743-8C85-9F87162D6A0A}"/>
              </a:ext>
            </a:extLst>
          </p:cNvPr>
          <p:cNvCxnSpPr>
            <a:cxnSpLocks/>
            <a:stCxn id="180" idx="2"/>
          </p:cNvCxnSpPr>
          <p:nvPr/>
        </p:nvCxnSpPr>
        <p:spPr>
          <a:xfrm flipH="1">
            <a:off x="4877915" y="3931267"/>
            <a:ext cx="103021" cy="438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597F65F7-50C2-FE47-9322-848CB19B0C6B}"/>
              </a:ext>
            </a:extLst>
          </p:cNvPr>
          <p:cNvCxnSpPr>
            <a:cxnSpLocks/>
            <a:stCxn id="180" idx="2"/>
          </p:cNvCxnSpPr>
          <p:nvPr/>
        </p:nvCxnSpPr>
        <p:spPr>
          <a:xfrm flipH="1">
            <a:off x="4280952" y="3931267"/>
            <a:ext cx="699984" cy="467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DEABE8CC-9703-D748-9EED-DC638A0D3BEB}"/>
              </a:ext>
            </a:extLst>
          </p:cNvPr>
          <p:cNvCxnSpPr>
            <a:cxnSpLocks/>
            <a:stCxn id="180" idx="2"/>
          </p:cNvCxnSpPr>
          <p:nvPr/>
        </p:nvCxnSpPr>
        <p:spPr>
          <a:xfrm>
            <a:off x="4980936" y="3931267"/>
            <a:ext cx="423290" cy="467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>
            <a:extLst>
              <a:ext uri="{FF2B5EF4-FFF2-40B4-BE49-F238E27FC236}">
                <a16:creationId xmlns:a16="http://schemas.microsoft.com/office/drawing/2014/main" id="{EA3ABA08-25FD-0C4D-9C77-9BE340311876}"/>
              </a:ext>
            </a:extLst>
          </p:cNvPr>
          <p:cNvSpPr txBox="1"/>
          <p:nvPr/>
        </p:nvSpPr>
        <p:spPr>
          <a:xfrm>
            <a:off x="1635781" y="356193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aliases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189E5D55-742C-1642-B16C-D8FC070CCB73}"/>
              </a:ext>
            </a:extLst>
          </p:cNvPr>
          <p:cNvCxnSpPr>
            <a:cxnSpLocks/>
            <a:stCxn id="184" idx="2"/>
          </p:cNvCxnSpPr>
          <p:nvPr/>
        </p:nvCxnSpPr>
        <p:spPr>
          <a:xfrm flipH="1">
            <a:off x="1989960" y="3931267"/>
            <a:ext cx="103021" cy="438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B5B26EDF-BC9C-2F4A-A43D-F462AC03ED5B}"/>
              </a:ext>
            </a:extLst>
          </p:cNvPr>
          <p:cNvCxnSpPr>
            <a:cxnSpLocks/>
            <a:stCxn id="184" idx="2"/>
          </p:cNvCxnSpPr>
          <p:nvPr/>
        </p:nvCxnSpPr>
        <p:spPr>
          <a:xfrm flipH="1">
            <a:off x="1392997" y="3931267"/>
            <a:ext cx="699984" cy="467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A0B592B6-DA14-9E4A-8F1C-ED0E30AC92B5}"/>
              </a:ext>
            </a:extLst>
          </p:cNvPr>
          <p:cNvCxnSpPr>
            <a:cxnSpLocks/>
            <a:stCxn id="184" idx="2"/>
          </p:cNvCxnSpPr>
          <p:nvPr/>
        </p:nvCxnSpPr>
        <p:spPr>
          <a:xfrm>
            <a:off x="2092981" y="3931267"/>
            <a:ext cx="423290" cy="467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987C18DE-5020-BB42-A069-2F376AA8AACE}"/>
              </a:ext>
            </a:extLst>
          </p:cNvPr>
          <p:cNvCxnSpPr>
            <a:cxnSpLocks/>
            <a:stCxn id="184" idx="2"/>
          </p:cNvCxnSpPr>
          <p:nvPr/>
        </p:nvCxnSpPr>
        <p:spPr>
          <a:xfrm>
            <a:off x="2092981" y="3931267"/>
            <a:ext cx="930105" cy="467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01B6C957-9B14-5A47-B2A9-5F465A89AD64}"/>
              </a:ext>
            </a:extLst>
          </p:cNvPr>
          <p:cNvCxnSpPr/>
          <p:nvPr/>
        </p:nvCxnSpPr>
        <p:spPr>
          <a:xfrm>
            <a:off x="194767" y="1044087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6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45F-AA5A-A443-9A13-20E13108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Pushing further removes overlaps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1571C8-D382-244E-AAED-3D7514F420E1}"/>
              </a:ext>
            </a:extLst>
          </p:cNvPr>
          <p:cNvCxnSpPr>
            <a:cxnSpLocks/>
          </p:cNvCxnSpPr>
          <p:nvPr/>
        </p:nvCxnSpPr>
        <p:spPr>
          <a:xfrm>
            <a:off x="8275613" y="5848239"/>
            <a:ext cx="192569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0DA3B1A-5F6E-7041-9945-205DB5B186B1}"/>
              </a:ext>
            </a:extLst>
          </p:cNvPr>
          <p:cNvCxnSpPr>
            <a:cxnSpLocks/>
          </p:cNvCxnSpPr>
          <p:nvPr/>
        </p:nvCxnSpPr>
        <p:spPr>
          <a:xfrm flipV="1">
            <a:off x="9253702" y="4863835"/>
            <a:ext cx="0" cy="102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1F5FCB6-A6FD-3B4C-9736-1F6518DD8832}"/>
              </a:ext>
            </a:extLst>
          </p:cNvPr>
          <p:cNvGrpSpPr/>
          <p:nvPr/>
        </p:nvGrpSpPr>
        <p:grpSpPr>
          <a:xfrm>
            <a:off x="6142451" y="5358526"/>
            <a:ext cx="5619104" cy="484253"/>
            <a:chOff x="1482350" y="1093108"/>
            <a:chExt cx="5151310" cy="164346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86693E3-D766-CB4F-8E66-8836D25705B6}"/>
                </a:ext>
              </a:extLst>
            </p:cNvPr>
            <p:cNvCxnSpPr>
              <a:cxnSpLocks/>
            </p:cNvCxnSpPr>
            <p:nvPr/>
          </p:nvCxnSpPr>
          <p:spPr>
            <a:xfrm>
              <a:off x="1482350" y="2736574"/>
              <a:ext cx="515131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FCF0ED5-1D73-6443-90B6-335CE2AE55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475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E3ADD61-6D98-6B44-B90E-5C3ED6A527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87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523985A-2FF2-A843-9F01-E38A4430B0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994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0843900-EB67-114C-B85E-8F5798329B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116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4ECD88A-7998-B94D-B49A-3486A16BAD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1238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115B8B4-204E-DF40-939D-5150091850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36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2FECD23-776C-FA44-AE2F-9F3D690AB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948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569D63E-DDEC-9F42-8088-64E6DBCB9B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3607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/>
              <p:nvPr/>
            </p:nvSpPr>
            <p:spPr>
              <a:xfrm>
                <a:off x="8952003" y="4943839"/>
                <a:ext cx="307392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003" y="4943839"/>
                <a:ext cx="307392" cy="123111"/>
              </a:xfrm>
              <a:prstGeom prst="rect">
                <a:avLst/>
              </a:prstGeom>
              <a:blipFill>
                <a:blip r:embed="rId2"/>
                <a:stretch>
                  <a:fillRect l="-12000" r="-1200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/>
              <p:nvPr/>
            </p:nvSpPr>
            <p:spPr>
              <a:xfrm>
                <a:off x="8258540" y="5869035"/>
                <a:ext cx="106439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540" y="5869035"/>
                <a:ext cx="106439" cy="123111"/>
              </a:xfrm>
              <a:prstGeom prst="rect">
                <a:avLst/>
              </a:prstGeom>
              <a:blipFill>
                <a:blip r:embed="rId3"/>
                <a:stretch>
                  <a:fillRect l="-40000" t="-18182" r="-10000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/>
              <p:nvPr/>
            </p:nvSpPr>
            <p:spPr>
              <a:xfrm>
                <a:off x="10081421" y="5869035"/>
                <a:ext cx="14491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1421" y="5869035"/>
                <a:ext cx="144911" cy="123111"/>
              </a:xfrm>
              <a:prstGeom prst="rect">
                <a:avLst/>
              </a:prstGeom>
              <a:blipFill>
                <a:blip r:embed="rId4"/>
                <a:stretch>
                  <a:fillRect l="-41667" t="-18182" r="-16667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8086A5FD-7CCC-B94A-A7F6-6836CDD9554C}"/>
              </a:ext>
            </a:extLst>
          </p:cNvPr>
          <p:cNvSpPr txBox="1"/>
          <p:nvPr/>
        </p:nvSpPr>
        <p:spPr>
          <a:xfrm>
            <a:off x="9228531" y="5869035"/>
            <a:ext cx="529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0</a:t>
            </a:r>
            <a:endParaRPr lang="en-US" sz="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9C8257F-5105-FC41-B152-E73EFEBE972F}"/>
              </a:ext>
            </a:extLst>
          </p:cNvPr>
          <p:cNvGrpSpPr/>
          <p:nvPr/>
        </p:nvGrpSpPr>
        <p:grpSpPr>
          <a:xfrm>
            <a:off x="8286415" y="2167826"/>
            <a:ext cx="1967792" cy="1128311"/>
            <a:chOff x="6068495" y="2346201"/>
            <a:chExt cx="5323484" cy="30524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/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blipFill>
                  <a:blip r:embed="rId5"/>
                  <a:stretch>
                    <a:fillRect l="-7692" r="-11538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7B7CFA0-CB1F-1B46-9742-87AA979B3AC7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8C1E511-84BD-DA4D-BFF0-264F64CAE5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/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blipFill>
                  <a:blip r:embed="rId6"/>
                  <a:stretch>
                    <a:fillRect l="-40000" t="-18182" r="-10000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/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blipFill>
                  <a:blip r:embed="rId7"/>
                  <a:stretch>
                    <a:fillRect l="-41667" t="-18182" r="-16667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667C9BB-9EB3-814B-B7CD-F84A7AE9A284}"/>
                </a:ext>
              </a:extLst>
            </p:cNvPr>
            <p:cNvSpPr txBox="1"/>
            <p:nvPr/>
          </p:nvSpPr>
          <p:spPr>
            <a:xfrm>
              <a:off x="8692620" y="5065577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D6F19D5-0E29-9046-BD97-5196D317CA5B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A3A87C4B-C192-204C-A624-8B728CB87523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DEE328FF-4B0C-EE46-8460-5F9670ECAA61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A8D8BF3-7EF0-AB41-9744-9B3803FC9E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02119C0-A6E0-9B46-9E54-572A5F0DAA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093" t="3471" r="12462" b="19507"/>
          <a:stretch/>
        </p:blipFill>
        <p:spPr>
          <a:xfrm>
            <a:off x="308375" y="1095958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" name="Up-down Arrow 132">
            <a:extLst>
              <a:ext uri="{FF2B5EF4-FFF2-40B4-BE49-F238E27FC236}">
                <a16:creationId xmlns:a16="http://schemas.microsoft.com/office/drawing/2014/main" id="{2133B20F-8E62-7749-ADC1-BBA826A7199B}"/>
              </a:ext>
            </a:extLst>
          </p:cNvPr>
          <p:cNvSpPr/>
          <p:nvPr/>
        </p:nvSpPr>
        <p:spPr>
          <a:xfrm flipH="1">
            <a:off x="8927069" y="3648060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CONVOLVE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22C4643-C31C-8F4E-A5FC-349F2D5AEAFC}"/>
              </a:ext>
            </a:extLst>
          </p:cNvPr>
          <p:cNvCxnSpPr>
            <a:cxnSpLocks/>
          </p:cNvCxnSpPr>
          <p:nvPr/>
        </p:nvCxnSpPr>
        <p:spPr>
          <a:xfrm flipH="1" flipV="1">
            <a:off x="3688755" y="3371034"/>
            <a:ext cx="17063" cy="179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722A571-BF26-444F-B300-507F3C809179}"/>
              </a:ext>
            </a:extLst>
          </p:cNvPr>
          <p:cNvCxnSpPr>
            <a:cxnSpLocks/>
          </p:cNvCxnSpPr>
          <p:nvPr/>
        </p:nvCxnSpPr>
        <p:spPr>
          <a:xfrm flipH="1">
            <a:off x="2029008" y="5032409"/>
            <a:ext cx="317705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13EB1BE-1E67-CF46-963A-6306F400FEDD}"/>
              </a:ext>
            </a:extLst>
          </p:cNvPr>
          <p:cNvGrpSpPr/>
          <p:nvPr/>
        </p:nvGrpSpPr>
        <p:grpSpPr>
          <a:xfrm>
            <a:off x="1351552" y="4677480"/>
            <a:ext cx="936746" cy="34570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2A8C3D29-E320-2B49-89DE-FF42006CA967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66D0064-6783-A44D-BBB9-082F2B3DC79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2B092D8-F18A-FC40-BA3A-3D5CA15ED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B4EE41D-7594-0749-9BFF-454D090F74F6}"/>
              </a:ext>
            </a:extLst>
          </p:cNvPr>
          <p:cNvGrpSpPr/>
          <p:nvPr/>
        </p:nvGrpSpPr>
        <p:grpSpPr>
          <a:xfrm>
            <a:off x="2291544" y="4677480"/>
            <a:ext cx="936746" cy="34570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CAFDB8BC-4275-864F-8BA3-802958EBD3CC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A476E89-C867-654D-9E30-A65B51CBFA91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001C752-D0F8-2C46-822C-90311C686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9BAFF2A-5B53-FF4F-91C7-219972E4E9EF}"/>
              </a:ext>
            </a:extLst>
          </p:cNvPr>
          <p:cNvGrpSpPr/>
          <p:nvPr/>
        </p:nvGrpSpPr>
        <p:grpSpPr>
          <a:xfrm>
            <a:off x="411560" y="4677480"/>
            <a:ext cx="936746" cy="34570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A324E46-BB72-F045-988E-3B1E3FF1A488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AC2F8B16-7F51-8847-9365-63E7E13BAD8E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25B0E21E-B666-2F4D-ABF8-8159070B3D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4C96DB2-0426-E441-BADB-38BDF445879E}"/>
              </a:ext>
            </a:extLst>
          </p:cNvPr>
          <p:cNvGrpSpPr/>
          <p:nvPr/>
        </p:nvGrpSpPr>
        <p:grpSpPr>
          <a:xfrm>
            <a:off x="3231536" y="4677480"/>
            <a:ext cx="936746" cy="34570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914A1813-AC70-D349-813D-DE04F6340BD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C655D090-0553-B345-A334-C12CAB4B481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619F0EF-B4CD-FA42-A51D-EF1C06742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6B325A3-5B37-2E4A-BB96-C479AD9BA2B8}"/>
              </a:ext>
            </a:extLst>
          </p:cNvPr>
          <p:cNvGrpSpPr/>
          <p:nvPr/>
        </p:nvGrpSpPr>
        <p:grpSpPr>
          <a:xfrm>
            <a:off x="4171528" y="4677480"/>
            <a:ext cx="936746" cy="34570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BF2D7BBC-66D6-D242-9BDD-EB15AC46B53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6A3E6CC2-6A1F-A94D-8E80-3D6421C0D10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0A6732C-AA12-B846-88F4-CD5EE00244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11058E0F-D30B-554C-BA24-D023F6A10F80}"/>
              </a:ext>
            </a:extLst>
          </p:cNvPr>
          <p:cNvGrpSpPr/>
          <p:nvPr/>
        </p:nvGrpSpPr>
        <p:grpSpPr>
          <a:xfrm>
            <a:off x="5111520" y="4677480"/>
            <a:ext cx="936746" cy="34570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D6F8BA46-BB86-C245-85B7-EE6AA82B51E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F64CEA5-DCEF-6641-BF34-68824406E62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4305452-F44B-E34D-A193-DB6439849B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4B82794-FF4F-0D47-AED2-12D9C8D4024F}"/>
              </a:ext>
            </a:extLst>
          </p:cNvPr>
          <p:cNvGrpSpPr/>
          <p:nvPr/>
        </p:nvGrpSpPr>
        <p:grpSpPr>
          <a:xfrm>
            <a:off x="6051509" y="4677480"/>
            <a:ext cx="936746" cy="34570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B9D2A0C6-B08D-6D49-8657-1F2DB7B6DB05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6CB009CA-5D34-8542-B2F9-FA1BFE2095F8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F01C81-61F9-CD4D-AA39-735928D1A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/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blipFill>
                <a:blip r:embed="rId9"/>
                <a:stretch>
                  <a:fillRect l="-985" t="-3846" r="-2463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E7FB5F-292E-ED4D-B18B-26DE6B5AFF97}"/>
              </a:ext>
            </a:extLst>
          </p:cNvPr>
          <p:cNvSpPr txBox="1"/>
          <p:nvPr/>
        </p:nvSpPr>
        <p:spPr>
          <a:xfrm>
            <a:off x="3835350" y="3404178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aliases do not overlap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61236B-8796-C044-AE5A-F998B9B556BD}"/>
              </a:ext>
            </a:extLst>
          </p:cNvPr>
          <p:cNvCxnSpPr>
            <a:stCxn id="3" idx="2"/>
          </p:cNvCxnSpPr>
          <p:nvPr/>
        </p:nvCxnSpPr>
        <p:spPr>
          <a:xfrm flipH="1">
            <a:off x="4171528" y="4327508"/>
            <a:ext cx="121022" cy="521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8983E762-80E6-D14F-A39F-5271DB421342}"/>
              </a:ext>
            </a:extLst>
          </p:cNvPr>
          <p:cNvGrpSpPr/>
          <p:nvPr/>
        </p:nvGrpSpPr>
        <p:grpSpPr>
          <a:xfrm>
            <a:off x="-2068293" y="2784204"/>
            <a:ext cx="1873005" cy="1085421"/>
            <a:chOff x="1162065" y="1095958"/>
            <a:chExt cx="4470334" cy="2590593"/>
          </a:xfrm>
        </p:grpSpPr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C4FF08D0-E624-8F45-906B-D7DF17686256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3565067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89657813-3BCA-8946-9B6B-D5FF14E437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223" y="1095958"/>
              <a:ext cx="12324" cy="259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68194F94-99CE-7A48-97B9-B1291F89662B}"/>
                </a:ext>
              </a:extLst>
            </p:cNvPr>
            <p:cNvSpPr/>
            <p:nvPr/>
          </p:nvSpPr>
          <p:spPr>
            <a:xfrm>
              <a:off x="1288828" y="1475477"/>
              <a:ext cx="4069517" cy="1755106"/>
            </a:xfrm>
            <a:custGeom>
              <a:avLst/>
              <a:gdLst>
                <a:gd name="connsiteX0" fmla="*/ 0 w 5651105"/>
                <a:gd name="connsiteY0" fmla="*/ 94017 h 2437215"/>
                <a:gd name="connsiteX1" fmla="*/ 1141580 w 5651105"/>
                <a:gd name="connsiteY1" fmla="*/ 1218558 h 2437215"/>
                <a:gd name="connsiteX2" fmla="*/ 3333868 w 5651105"/>
                <a:gd name="connsiteY2" fmla="*/ 20183 h 2437215"/>
                <a:gd name="connsiteX3" fmla="*/ 3907498 w 5651105"/>
                <a:gd name="connsiteY3" fmla="*/ 2433972 h 2437215"/>
                <a:gd name="connsiteX4" fmla="*/ 4236909 w 5651105"/>
                <a:gd name="connsiteY4" fmla="*/ 548377 h 2437215"/>
                <a:gd name="connsiteX5" fmla="*/ 5162668 w 5651105"/>
                <a:gd name="connsiteY5" fmla="*/ 980019 h 2437215"/>
                <a:gd name="connsiteX6" fmla="*/ 5651105 w 5651105"/>
                <a:gd name="connsiteY6" fmla="*/ 593813 h 243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1105" h="2437215">
                  <a:moveTo>
                    <a:pt x="0" y="94017"/>
                  </a:moveTo>
                  <a:cubicBezTo>
                    <a:pt x="292967" y="662440"/>
                    <a:pt x="585935" y="1230864"/>
                    <a:pt x="1141580" y="1218558"/>
                  </a:cubicBezTo>
                  <a:cubicBezTo>
                    <a:pt x="1697225" y="1206252"/>
                    <a:pt x="2872882" y="-182386"/>
                    <a:pt x="3333868" y="20183"/>
                  </a:cubicBezTo>
                  <a:cubicBezTo>
                    <a:pt x="3794854" y="222752"/>
                    <a:pt x="3756991" y="2345940"/>
                    <a:pt x="3907498" y="2433972"/>
                  </a:cubicBezTo>
                  <a:cubicBezTo>
                    <a:pt x="4058005" y="2522004"/>
                    <a:pt x="4027714" y="790703"/>
                    <a:pt x="4236909" y="548377"/>
                  </a:cubicBezTo>
                  <a:cubicBezTo>
                    <a:pt x="4446104" y="306052"/>
                    <a:pt x="4926969" y="972446"/>
                    <a:pt x="5162668" y="980019"/>
                  </a:cubicBezTo>
                  <a:cubicBezTo>
                    <a:pt x="5398367" y="987592"/>
                    <a:pt x="5524736" y="790702"/>
                    <a:pt x="5651105" y="593813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A0DF1834-B75F-CB44-8764-B756BF7D467B}"/>
              </a:ext>
            </a:extLst>
          </p:cNvPr>
          <p:cNvCxnSpPr>
            <a:cxnSpLocks/>
          </p:cNvCxnSpPr>
          <p:nvPr/>
        </p:nvCxnSpPr>
        <p:spPr>
          <a:xfrm>
            <a:off x="-2068293" y="5713167"/>
            <a:ext cx="18730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FF55715E-6AB2-6A47-A0F2-52A26FAD339F}"/>
              </a:ext>
            </a:extLst>
          </p:cNvPr>
          <p:cNvCxnSpPr>
            <a:cxnSpLocks/>
          </p:cNvCxnSpPr>
          <p:nvPr/>
        </p:nvCxnSpPr>
        <p:spPr>
          <a:xfrm flipH="1" flipV="1">
            <a:off x="-2018723" y="4846908"/>
            <a:ext cx="1316" cy="917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B1530A44-148F-B546-ABAE-9EA68FEBDEF6}"/>
              </a:ext>
            </a:extLst>
          </p:cNvPr>
          <p:cNvGrpSpPr/>
          <p:nvPr/>
        </p:nvGrpSpPr>
        <p:grpSpPr>
          <a:xfrm>
            <a:off x="-5813222" y="2759937"/>
            <a:ext cx="3089607" cy="1739376"/>
            <a:chOff x="951055" y="2450703"/>
            <a:chExt cx="4948336" cy="2785797"/>
          </a:xfrm>
        </p:grpSpPr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8D41D3F3-945D-CF44-92DC-24F2DC11A8B2}"/>
                </a:ext>
              </a:extLst>
            </p:cNvPr>
            <p:cNvCxnSpPr/>
            <p:nvPr/>
          </p:nvCxnSpPr>
          <p:spPr>
            <a:xfrm>
              <a:off x="951055" y="5115018"/>
              <a:ext cx="49483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D6BCB488-06AC-CA4B-81B9-F690CCC446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537" y="245070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3387FC4-4656-4C41-B7A8-F13BAC9473C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17" y="5084011"/>
              <a:ext cx="450992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A5257F0A-A1E2-6949-9719-6C8706C419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1242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026FBDCE-CEF7-524C-8249-20F73EB298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1430" y="3996814"/>
              <a:ext cx="0" cy="10849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FD589807-9085-3A40-941C-4E28B2EC51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617" y="3843601"/>
              <a:ext cx="0" cy="123813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59FDF652-1FBB-2B45-9ED9-56094AE9EE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1805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0F217D38-7827-3A4D-AA59-627C3580AC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1993" y="3025427"/>
              <a:ext cx="0" cy="205631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50223821-593C-2044-9273-7B0C7BE2E7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2181" y="4844616"/>
              <a:ext cx="0" cy="2371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4E7ED60-3F21-404F-B28E-512886B844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2369" y="3521292"/>
              <a:ext cx="0" cy="15604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A89174E9-774A-FD45-90BB-4852923915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559" y="3922010"/>
              <a:ext cx="0" cy="11597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97" name="Up-down Arrow 196">
            <a:extLst>
              <a:ext uri="{FF2B5EF4-FFF2-40B4-BE49-F238E27FC236}">
                <a16:creationId xmlns:a16="http://schemas.microsoft.com/office/drawing/2014/main" id="{7DCED0EF-BD78-1043-86A6-2E88A499D621}"/>
              </a:ext>
            </a:extLst>
          </p:cNvPr>
          <p:cNvSpPr/>
          <p:nvPr/>
        </p:nvSpPr>
        <p:spPr>
          <a:xfrm flipH="1">
            <a:off x="-2294299" y="3952787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MULTIPLY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DF1B5561-22FD-7B4C-A2C3-545298D7970F}"/>
                  </a:ext>
                </a:extLst>
              </p:cNvPr>
              <p:cNvSpPr txBox="1"/>
              <p:nvPr/>
            </p:nvSpPr>
            <p:spPr>
              <a:xfrm>
                <a:off x="-5285038" y="2175883"/>
                <a:ext cx="21471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DF1B5561-22FD-7B4C-A2C3-545298D79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285038" y="2175883"/>
                <a:ext cx="2147126" cy="307777"/>
              </a:xfrm>
              <a:prstGeom prst="rect">
                <a:avLst/>
              </a:prstGeom>
              <a:blipFill>
                <a:blip r:embed="rId10"/>
                <a:stretch>
                  <a:fillRect l="-2941" t="-3846" r="-2941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9" name="Group 198">
            <a:extLst>
              <a:ext uri="{FF2B5EF4-FFF2-40B4-BE49-F238E27FC236}">
                <a16:creationId xmlns:a16="http://schemas.microsoft.com/office/drawing/2014/main" id="{3EC49C13-71E8-AD43-B17C-4CDFBA4CE43B}"/>
              </a:ext>
            </a:extLst>
          </p:cNvPr>
          <p:cNvGrpSpPr/>
          <p:nvPr/>
        </p:nvGrpSpPr>
        <p:grpSpPr>
          <a:xfrm>
            <a:off x="-2046721" y="5191244"/>
            <a:ext cx="1715052" cy="502184"/>
            <a:chOff x="2072828" y="5673945"/>
            <a:chExt cx="3476636" cy="502184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D629865E-5641-0E4E-82BA-EDB9A711C99C}"/>
                </a:ext>
              </a:extLst>
            </p:cNvPr>
            <p:cNvGrpSpPr/>
            <p:nvPr/>
          </p:nvGrpSpPr>
          <p:grpSpPr>
            <a:xfrm>
              <a:off x="3842402" y="5673945"/>
              <a:ext cx="1707062" cy="495872"/>
              <a:chOff x="1482350" y="1093108"/>
              <a:chExt cx="5151310" cy="1643466"/>
            </a:xfrm>
          </p:grpSpPr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DB09EC9C-84A4-3941-B6F3-40393955B4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A0ED3C38-ADC4-FC4C-96C8-4AD232C0F6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3031F884-39A6-DC4E-AF20-AA08307562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AE73B0ED-92C5-B445-968F-65E401972F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1BB3695A-DB1B-6C45-9CCC-9DBF379669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16A94F73-5757-D643-B92C-DF86D783A9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BADA86F6-F469-0441-AD79-882FAF9303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985D0E39-EC0D-6D43-AD9E-9A7C07E99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A1308E0F-D482-F846-9E2B-CDC3D1D477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2137E2E8-DA52-0441-9128-415FB4FA3D14}"/>
                </a:ext>
              </a:extLst>
            </p:cNvPr>
            <p:cNvGrpSpPr/>
            <p:nvPr/>
          </p:nvGrpSpPr>
          <p:grpSpPr>
            <a:xfrm>
              <a:off x="2072828" y="5680257"/>
              <a:ext cx="1707062" cy="495872"/>
              <a:chOff x="1482350" y="1093108"/>
              <a:chExt cx="5151310" cy="1643466"/>
            </a:xfrm>
          </p:grpSpPr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9B88BCEE-1735-F14D-9BCD-7438591BAF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A959F8A4-9479-494E-A210-9250655B35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78DF1088-F229-074E-A212-19F6E82C2F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2DAD5B4F-EE08-2344-9F92-B84809B4EC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EDB0CB08-7AF7-924C-8D44-D6391916CD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30024904-F2EA-7249-889A-7C6F799CBC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33B3E933-1DF9-C248-84D9-5108CB71C2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BABAC144-3F09-604D-B4AE-65B25DBBEA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78A11C8C-C2D4-AD4B-9E34-42E538360B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40990738-03D1-1642-A841-036A0E7DF536}"/>
              </a:ext>
            </a:extLst>
          </p:cNvPr>
          <p:cNvCxnSpPr/>
          <p:nvPr/>
        </p:nvCxnSpPr>
        <p:spPr>
          <a:xfrm>
            <a:off x="-5607811" y="4431275"/>
            <a:ext cx="30896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1FB245FD-0EA1-6745-A95C-F2C63D546355}"/>
              </a:ext>
            </a:extLst>
          </p:cNvPr>
          <p:cNvCxnSpPr>
            <a:cxnSpLocks/>
          </p:cNvCxnSpPr>
          <p:nvPr/>
        </p:nvCxnSpPr>
        <p:spPr>
          <a:xfrm>
            <a:off x="-5528664" y="4411915"/>
            <a:ext cx="281587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BE8FB9ED-783E-AE46-8EF2-AAAF7513598C}"/>
              </a:ext>
            </a:extLst>
          </p:cNvPr>
          <p:cNvCxnSpPr>
            <a:cxnSpLocks/>
          </p:cNvCxnSpPr>
          <p:nvPr/>
        </p:nvCxnSpPr>
        <p:spPr>
          <a:xfrm flipV="1">
            <a:off x="-5445357" y="3593953"/>
            <a:ext cx="0" cy="81654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53A41013-FCB6-AA47-BEDF-934F15024DF0}"/>
              </a:ext>
            </a:extLst>
          </p:cNvPr>
          <p:cNvCxnSpPr>
            <a:cxnSpLocks/>
          </p:cNvCxnSpPr>
          <p:nvPr/>
        </p:nvCxnSpPr>
        <p:spPr>
          <a:xfrm flipV="1">
            <a:off x="-5076860" y="3733099"/>
            <a:ext cx="0" cy="67739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76F42C00-FCEC-DB46-868B-68AED2C057C7}"/>
              </a:ext>
            </a:extLst>
          </p:cNvPr>
          <p:cNvCxnSpPr>
            <a:cxnSpLocks/>
          </p:cNvCxnSpPr>
          <p:nvPr/>
        </p:nvCxnSpPr>
        <p:spPr>
          <a:xfrm flipV="1">
            <a:off x="-4708363" y="3436196"/>
            <a:ext cx="0" cy="9743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3755AD87-710C-B248-B016-E82BD7C64E63}"/>
              </a:ext>
            </a:extLst>
          </p:cNvPr>
          <p:cNvCxnSpPr>
            <a:cxnSpLocks/>
          </p:cNvCxnSpPr>
          <p:nvPr/>
        </p:nvCxnSpPr>
        <p:spPr>
          <a:xfrm flipV="1">
            <a:off x="-4339866" y="3126591"/>
            <a:ext cx="0" cy="128390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6C84334B-002F-274C-93FC-C1D9A37C2605}"/>
              </a:ext>
            </a:extLst>
          </p:cNvPr>
          <p:cNvCxnSpPr>
            <a:cxnSpLocks/>
          </p:cNvCxnSpPr>
          <p:nvPr/>
        </p:nvCxnSpPr>
        <p:spPr>
          <a:xfrm flipV="1">
            <a:off x="-3971368" y="3428384"/>
            <a:ext cx="0" cy="98211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3D4C1BEB-5F49-8649-8BC8-FDF8CEC1D4C0}"/>
              </a:ext>
            </a:extLst>
          </p:cNvPr>
          <p:cNvCxnSpPr>
            <a:cxnSpLocks/>
          </p:cNvCxnSpPr>
          <p:nvPr/>
        </p:nvCxnSpPr>
        <p:spPr>
          <a:xfrm flipV="1">
            <a:off x="-3602871" y="4164348"/>
            <a:ext cx="0" cy="24614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1632D3B2-A321-4F4D-A1F4-6DA09B10BAD2}"/>
              </a:ext>
            </a:extLst>
          </p:cNvPr>
          <p:cNvCxnSpPr>
            <a:cxnSpLocks/>
          </p:cNvCxnSpPr>
          <p:nvPr/>
        </p:nvCxnSpPr>
        <p:spPr>
          <a:xfrm flipV="1">
            <a:off x="-3234373" y="3436196"/>
            <a:ext cx="0" cy="9743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F595DD3C-4111-B342-97F1-5A583380A61B}"/>
              </a:ext>
            </a:extLst>
          </p:cNvPr>
          <p:cNvCxnSpPr>
            <a:cxnSpLocks/>
          </p:cNvCxnSpPr>
          <p:nvPr/>
        </p:nvCxnSpPr>
        <p:spPr>
          <a:xfrm flipV="1">
            <a:off x="-2865875" y="3593953"/>
            <a:ext cx="0" cy="81654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E4E696EB-34FD-7949-93A6-A1EF48FA9EE0}"/>
              </a:ext>
            </a:extLst>
          </p:cNvPr>
          <p:cNvCxnSpPr/>
          <p:nvPr/>
        </p:nvCxnSpPr>
        <p:spPr>
          <a:xfrm>
            <a:off x="194767" y="1044087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786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45F-AA5A-A443-9A13-20E13108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sampling rate = stretched out spectrum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9246E8A-B042-D042-8278-23E1A7DE8224}"/>
              </a:ext>
            </a:extLst>
          </p:cNvPr>
          <p:cNvGrpSpPr/>
          <p:nvPr/>
        </p:nvGrpSpPr>
        <p:grpSpPr>
          <a:xfrm>
            <a:off x="3879587" y="2717812"/>
            <a:ext cx="1873005" cy="1085421"/>
            <a:chOff x="1162065" y="1095958"/>
            <a:chExt cx="4470334" cy="2590593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96AACA9-20D8-9B4E-9DBA-95AA4FEBC3CF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3565067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9CA9FCE-CFA4-334B-B33F-ED96F15F3F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223" y="1095958"/>
              <a:ext cx="12324" cy="259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D3544CD9-6311-1646-A7ED-DAE0C3D1CC39}"/>
                </a:ext>
              </a:extLst>
            </p:cNvPr>
            <p:cNvSpPr/>
            <p:nvPr/>
          </p:nvSpPr>
          <p:spPr>
            <a:xfrm>
              <a:off x="1288828" y="1475477"/>
              <a:ext cx="4069517" cy="1755106"/>
            </a:xfrm>
            <a:custGeom>
              <a:avLst/>
              <a:gdLst>
                <a:gd name="connsiteX0" fmla="*/ 0 w 5651105"/>
                <a:gd name="connsiteY0" fmla="*/ 94017 h 2437215"/>
                <a:gd name="connsiteX1" fmla="*/ 1141580 w 5651105"/>
                <a:gd name="connsiteY1" fmla="*/ 1218558 h 2437215"/>
                <a:gd name="connsiteX2" fmla="*/ 3333868 w 5651105"/>
                <a:gd name="connsiteY2" fmla="*/ 20183 h 2437215"/>
                <a:gd name="connsiteX3" fmla="*/ 3907498 w 5651105"/>
                <a:gd name="connsiteY3" fmla="*/ 2433972 h 2437215"/>
                <a:gd name="connsiteX4" fmla="*/ 4236909 w 5651105"/>
                <a:gd name="connsiteY4" fmla="*/ 548377 h 2437215"/>
                <a:gd name="connsiteX5" fmla="*/ 5162668 w 5651105"/>
                <a:gd name="connsiteY5" fmla="*/ 980019 h 2437215"/>
                <a:gd name="connsiteX6" fmla="*/ 5651105 w 5651105"/>
                <a:gd name="connsiteY6" fmla="*/ 593813 h 243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1105" h="2437215">
                  <a:moveTo>
                    <a:pt x="0" y="94017"/>
                  </a:moveTo>
                  <a:cubicBezTo>
                    <a:pt x="292967" y="662440"/>
                    <a:pt x="585935" y="1230864"/>
                    <a:pt x="1141580" y="1218558"/>
                  </a:cubicBezTo>
                  <a:cubicBezTo>
                    <a:pt x="1697225" y="1206252"/>
                    <a:pt x="2872882" y="-182386"/>
                    <a:pt x="3333868" y="20183"/>
                  </a:cubicBezTo>
                  <a:cubicBezTo>
                    <a:pt x="3794854" y="222752"/>
                    <a:pt x="3756991" y="2345940"/>
                    <a:pt x="3907498" y="2433972"/>
                  </a:cubicBezTo>
                  <a:cubicBezTo>
                    <a:pt x="4058005" y="2522004"/>
                    <a:pt x="4027714" y="790703"/>
                    <a:pt x="4236909" y="548377"/>
                  </a:cubicBezTo>
                  <a:cubicBezTo>
                    <a:pt x="4446104" y="306052"/>
                    <a:pt x="4926969" y="972446"/>
                    <a:pt x="5162668" y="980019"/>
                  </a:cubicBezTo>
                  <a:cubicBezTo>
                    <a:pt x="5398367" y="987592"/>
                    <a:pt x="5524736" y="790702"/>
                    <a:pt x="5651105" y="593813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1571C8-D382-244E-AAED-3D7514F420E1}"/>
              </a:ext>
            </a:extLst>
          </p:cNvPr>
          <p:cNvCxnSpPr>
            <a:cxnSpLocks/>
          </p:cNvCxnSpPr>
          <p:nvPr/>
        </p:nvCxnSpPr>
        <p:spPr>
          <a:xfrm>
            <a:off x="8623959" y="5848239"/>
            <a:ext cx="192569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0DA3B1A-5F6E-7041-9945-205DB5B186B1}"/>
              </a:ext>
            </a:extLst>
          </p:cNvPr>
          <p:cNvCxnSpPr>
            <a:cxnSpLocks/>
          </p:cNvCxnSpPr>
          <p:nvPr/>
        </p:nvCxnSpPr>
        <p:spPr>
          <a:xfrm flipV="1">
            <a:off x="9602048" y="4863835"/>
            <a:ext cx="0" cy="102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1F5FCB6-A6FD-3B4C-9736-1F6518DD8832}"/>
              </a:ext>
            </a:extLst>
          </p:cNvPr>
          <p:cNvGrpSpPr/>
          <p:nvPr/>
        </p:nvGrpSpPr>
        <p:grpSpPr>
          <a:xfrm>
            <a:off x="6490797" y="5358526"/>
            <a:ext cx="5619104" cy="484253"/>
            <a:chOff x="1482350" y="1093108"/>
            <a:chExt cx="5151310" cy="164346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86693E3-D766-CB4F-8E66-8836D25705B6}"/>
                </a:ext>
              </a:extLst>
            </p:cNvPr>
            <p:cNvCxnSpPr>
              <a:cxnSpLocks/>
            </p:cNvCxnSpPr>
            <p:nvPr/>
          </p:nvCxnSpPr>
          <p:spPr>
            <a:xfrm>
              <a:off x="1482350" y="2736574"/>
              <a:ext cx="515131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FCF0ED5-1D73-6443-90B6-335CE2AE55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475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E3ADD61-6D98-6B44-B90E-5C3ED6A527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87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523985A-2FF2-A843-9F01-E38A4430B0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994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0843900-EB67-114C-B85E-8F5798329B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116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4ECD88A-7998-B94D-B49A-3486A16BAD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1238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115B8B4-204E-DF40-939D-5150091850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36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2FECD23-776C-FA44-AE2F-9F3D690AB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948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569D63E-DDEC-9F42-8088-64E6DBCB9B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3607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/>
              <p:nvPr/>
            </p:nvSpPr>
            <p:spPr>
              <a:xfrm>
                <a:off x="9300349" y="4943839"/>
                <a:ext cx="307392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349" y="4943839"/>
                <a:ext cx="307392" cy="123111"/>
              </a:xfrm>
              <a:prstGeom prst="rect">
                <a:avLst/>
              </a:prstGeom>
              <a:blipFill>
                <a:blip r:embed="rId2"/>
                <a:stretch>
                  <a:fillRect l="-12000" r="-800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/>
              <p:nvPr/>
            </p:nvSpPr>
            <p:spPr>
              <a:xfrm>
                <a:off x="8606886" y="5869035"/>
                <a:ext cx="106439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886" y="5869035"/>
                <a:ext cx="106439" cy="123111"/>
              </a:xfrm>
              <a:prstGeom prst="rect">
                <a:avLst/>
              </a:prstGeom>
              <a:blipFill>
                <a:blip r:embed="rId3"/>
                <a:stretch>
                  <a:fillRect l="-55556" t="-18182" r="-11111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/>
              <p:nvPr/>
            </p:nvSpPr>
            <p:spPr>
              <a:xfrm>
                <a:off x="10429767" y="5869035"/>
                <a:ext cx="14491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9767" y="5869035"/>
                <a:ext cx="144911" cy="123111"/>
              </a:xfrm>
              <a:prstGeom prst="rect">
                <a:avLst/>
              </a:prstGeom>
              <a:blipFill>
                <a:blip r:embed="rId4"/>
                <a:stretch>
                  <a:fillRect l="-30769" t="-18182" r="-7692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8086A5FD-7CCC-B94A-A7F6-6836CDD9554C}"/>
              </a:ext>
            </a:extLst>
          </p:cNvPr>
          <p:cNvSpPr txBox="1"/>
          <p:nvPr/>
        </p:nvSpPr>
        <p:spPr>
          <a:xfrm>
            <a:off x="9576877" y="5869035"/>
            <a:ext cx="529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0</a:t>
            </a:r>
            <a:endParaRPr lang="en-US" sz="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9C8257F-5105-FC41-B152-E73EFEBE972F}"/>
              </a:ext>
            </a:extLst>
          </p:cNvPr>
          <p:cNvGrpSpPr/>
          <p:nvPr/>
        </p:nvGrpSpPr>
        <p:grpSpPr>
          <a:xfrm>
            <a:off x="8634761" y="2167826"/>
            <a:ext cx="1967792" cy="1128311"/>
            <a:chOff x="6068495" y="2346201"/>
            <a:chExt cx="5323484" cy="30524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/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blipFill>
                  <a:blip r:embed="rId5"/>
                  <a:stretch>
                    <a:fillRect l="-11538" r="-7692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7B7CFA0-CB1F-1B46-9742-87AA979B3AC7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8C1E511-84BD-DA4D-BFF0-264F64CAE5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/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blipFill>
                  <a:blip r:embed="rId6"/>
                  <a:stretch>
                    <a:fillRect l="-55556" t="-18182" r="-22222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/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blipFill>
                  <a:blip r:embed="rId7"/>
                  <a:stretch>
                    <a:fillRect l="-30769" t="-18182" r="-7692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667C9BB-9EB3-814B-B7CD-F84A7AE9A284}"/>
                </a:ext>
              </a:extLst>
            </p:cNvPr>
            <p:cNvSpPr txBox="1"/>
            <p:nvPr/>
          </p:nvSpPr>
          <p:spPr>
            <a:xfrm>
              <a:off x="8692620" y="5065577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D6F19D5-0E29-9046-BD97-5196D317CA5B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A3A87C4B-C192-204C-A624-8B728CB87523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DEE328FF-4B0C-EE46-8460-5F9670ECAA61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A8D8BF3-7EF0-AB41-9744-9B3803FC9E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E9BB5EA8-6531-B548-91B6-D6341101EA99}"/>
              </a:ext>
            </a:extLst>
          </p:cNvPr>
          <p:cNvCxnSpPr>
            <a:cxnSpLocks/>
          </p:cNvCxnSpPr>
          <p:nvPr/>
        </p:nvCxnSpPr>
        <p:spPr>
          <a:xfrm>
            <a:off x="3879587" y="5855783"/>
            <a:ext cx="18730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BA379CEF-4FA4-0A46-9CE9-29046FBC75DE}"/>
              </a:ext>
            </a:extLst>
          </p:cNvPr>
          <p:cNvCxnSpPr>
            <a:cxnSpLocks/>
          </p:cNvCxnSpPr>
          <p:nvPr/>
        </p:nvCxnSpPr>
        <p:spPr>
          <a:xfrm flipH="1" flipV="1">
            <a:off x="3929157" y="4989524"/>
            <a:ext cx="1316" cy="917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02119C0-A6E0-9B46-9E54-572A5F0DAA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093" t="3471" r="12462" b="19507"/>
          <a:stretch/>
        </p:blipFill>
        <p:spPr>
          <a:xfrm>
            <a:off x="6118747" y="1053772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B2CA86B-C35B-FE4A-A97D-6548D1F8E21D}"/>
              </a:ext>
            </a:extLst>
          </p:cNvPr>
          <p:cNvGrpSpPr/>
          <p:nvPr/>
        </p:nvGrpSpPr>
        <p:grpSpPr>
          <a:xfrm>
            <a:off x="134658" y="2693545"/>
            <a:ext cx="3089607" cy="1739376"/>
            <a:chOff x="951055" y="2450703"/>
            <a:chExt cx="4948336" cy="2785797"/>
          </a:xfrm>
        </p:grpSpPr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5A07E6E5-914C-8C49-AF74-27DCC41EA61A}"/>
                </a:ext>
              </a:extLst>
            </p:cNvPr>
            <p:cNvCxnSpPr/>
            <p:nvPr/>
          </p:nvCxnSpPr>
          <p:spPr>
            <a:xfrm>
              <a:off x="951055" y="5115018"/>
              <a:ext cx="49483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D39A4406-B2C2-0242-8B2D-616D146C4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537" y="245070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899A4F7-D549-D240-8D95-281D1848BE05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17" y="5084011"/>
              <a:ext cx="450992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A6EABAC-A2DB-0246-829A-EA0D492762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1242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F0215D7-BAA0-B141-B704-0E2BEBA5CD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1430" y="3996814"/>
              <a:ext cx="0" cy="10849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563875E-D33C-3F42-B924-0F72E2C04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617" y="3843601"/>
              <a:ext cx="0" cy="123813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ACCB98F-2CC1-CD45-86E4-62AD45B48B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1805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366CBF3-4D23-4F4B-9FDF-05759A9B0F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1993" y="3025427"/>
              <a:ext cx="0" cy="205631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53F5B69-5BB5-504D-84E5-7A0C3D6AA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2181" y="4844616"/>
              <a:ext cx="0" cy="2371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862E1A2-0872-4D42-85E5-1794E1038C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2369" y="3521292"/>
              <a:ext cx="0" cy="15604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6976E28-93F7-C945-B9FD-5FE522FA72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559" y="3922010"/>
              <a:ext cx="0" cy="11597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32" name="Up-down Arrow 131">
            <a:extLst>
              <a:ext uri="{FF2B5EF4-FFF2-40B4-BE49-F238E27FC236}">
                <a16:creationId xmlns:a16="http://schemas.microsoft.com/office/drawing/2014/main" id="{B12A8493-E63F-0D42-9EA7-2B68E5C98E18}"/>
              </a:ext>
            </a:extLst>
          </p:cNvPr>
          <p:cNvSpPr/>
          <p:nvPr/>
        </p:nvSpPr>
        <p:spPr>
          <a:xfrm flipH="1">
            <a:off x="3653581" y="3886395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MULTIPLY</a:t>
            </a:r>
          </a:p>
        </p:txBody>
      </p:sp>
      <p:sp>
        <p:nvSpPr>
          <p:cNvPr id="133" name="Up-down Arrow 132">
            <a:extLst>
              <a:ext uri="{FF2B5EF4-FFF2-40B4-BE49-F238E27FC236}">
                <a16:creationId xmlns:a16="http://schemas.microsoft.com/office/drawing/2014/main" id="{2133B20F-8E62-7749-ADC1-BBA826A7199B}"/>
              </a:ext>
            </a:extLst>
          </p:cNvPr>
          <p:cNvSpPr/>
          <p:nvPr/>
        </p:nvSpPr>
        <p:spPr>
          <a:xfrm flipH="1">
            <a:off x="9275415" y="3648060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CONVOLVE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/>
              <p:nvPr/>
            </p:nvSpPr>
            <p:spPr>
              <a:xfrm>
                <a:off x="662842" y="2109491"/>
                <a:ext cx="21471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42" y="2109491"/>
                <a:ext cx="2147126" cy="307777"/>
              </a:xfrm>
              <a:prstGeom prst="rect">
                <a:avLst/>
              </a:prstGeom>
              <a:blipFill>
                <a:blip r:embed="rId9"/>
                <a:stretch>
                  <a:fillRect l="-2941" t="-4000" r="-3529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DBBC25F-629E-A14D-A698-C1C0768F183D}"/>
              </a:ext>
            </a:extLst>
          </p:cNvPr>
          <p:cNvGrpSpPr/>
          <p:nvPr/>
        </p:nvGrpSpPr>
        <p:grpSpPr>
          <a:xfrm>
            <a:off x="3901159" y="5333860"/>
            <a:ext cx="1715052" cy="502184"/>
            <a:chOff x="2072828" y="5673945"/>
            <a:chExt cx="3476636" cy="502184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A302583-A2DE-3149-B3BE-D203275E6475}"/>
                </a:ext>
              </a:extLst>
            </p:cNvPr>
            <p:cNvGrpSpPr/>
            <p:nvPr/>
          </p:nvGrpSpPr>
          <p:grpSpPr>
            <a:xfrm>
              <a:off x="3842402" y="5673945"/>
              <a:ext cx="1707062" cy="495872"/>
              <a:chOff x="1482350" y="1093108"/>
              <a:chExt cx="5151310" cy="1643466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ED46312-C9D4-D24D-9C0C-9F0599ADD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1818DEE-2F45-734C-A447-C8DBFF9558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2A3828F-9ADB-3648-9D21-0E6BAF3C80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906A807D-3268-9F43-BDDC-1044AA763F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C06632BA-0775-224E-8F3A-8EFFCA70C7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8DC133C-7FD1-F44C-BDCF-BF172F441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429F2A3-A63E-7E4E-90AD-0C8354A9BC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ED3D3F4-01E2-DA47-96ED-2F4EE40603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56490E3-04A7-944A-9428-27AF30B458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FBD0B155-7CB6-7545-9E0C-EB43D6954DB8}"/>
                </a:ext>
              </a:extLst>
            </p:cNvPr>
            <p:cNvGrpSpPr/>
            <p:nvPr/>
          </p:nvGrpSpPr>
          <p:grpSpPr>
            <a:xfrm>
              <a:off x="2072828" y="5680257"/>
              <a:ext cx="1707062" cy="495872"/>
              <a:chOff x="1482350" y="1093108"/>
              <a:chExt cx="5151310" cy="1643466"/>
            </a:xfrm>
          </p:grpSpPr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B3FC69E-B006-674E-A40B-11DDB4B764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CB25A966-3E10-B14D-B607-F39880F592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07B516BA-7505-104A-B6E0-5F841EE848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44AEA9B3-1C85-D44A-97E5-6331FDF467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5F2C49CC-626A-2F4B-8980-11397AF196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F7CACEA-AA63-D641-8B33-0361B5D199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500B74AD-D9D4-2941-992F-E1684928E4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F18C8F2C-96E8-9D48-9176-0BA825FBEE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9D36FD03-FD08-CC4A-966B-B954390110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9B219B85-6EF0-AE4D-A7AA-6648291CD17B}"/>
              </a:ext>
            </a:extLst>
          </p:cNvPr>
          <p:cNvCxnSpPr>
            <a:cxnSpLocks/>
          </p:cNvCxnSpPr>
          <p:nvPr/>
        </p:nvCxnSpPr>
        <p:spPr>
          <a:xfrm>
            <a:off x="419216" y="4345523"/>
            <a:ext cx="281587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C320FC7B-BBF0-E942-B33C-40BE347BD207}"/>
              </a:ext>
            </a:extLst>
          </p:cNvPr>
          <p:cNvCxnSpPr>
            <a:cxnSpLocks/>
          </p:cNvCxnSpPr>
          <p:nvPr/>
        </p:nvCxnSpPr>
        <p:spPr>
          <a:xfrm flipV="1">
            <a:off x="502523" y="3527561"/>
            <a:ext cx="0" cy="81654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78646654-C268-FF4B-BEED-068D07EA37C3}"/>
              </a:ext>
            </a:extLst>
          </p:cNvPr>
          <p:cNvCxnSpPr>
            <a:cxnSpLocks/>
          </p:cNvCxnSpPr>
          <p:nvPr/>
        </p:nvCxnSpPr>
        <p:spPr>
          <a:xfrm flipV="1">
            <a:off x="871020" y="3666707"/>
            <a:ext cx="0" cy="67739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0CCCF551-F46A-F14C-94C9-C955E2EE1CE4}"/>
              </a:ext>
            </a:extLst>
          </p:cNvPr>
          <p:cNvCxnSpPr>
            <a:cxnSpLocks/>
          </p:cNvCxnSpPr>
          <p:nvPr/>
        </p:nvCxnSpPr>
        <p:spPr>
          <a:xfrm flipV="1">
            <a:off x="1239517" y="3369804"/>
            <a:ext cx="0" cy="9743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0D5F108C-F783-104C-9438-B4FD305ABB45}"/>
              </a:ext>
            </a:extLst>
          </p:cNvPr>
          <p:cNvCxnSpPr>
            <a:cxnSpLocks/>
          </p:cNvCxnSpPr>
          <p:nvPr/>
        </p:nvCxnSpPr>
        <p:spPr>
          <a:xfrm flipV="1">
            <a:off x="1608014" y="3060199"/>
            <a:ext cx="0" cy="128390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634D8D9B-0FFE-3442-A678-74995D8397E7}"/>
              </a:ext>
            </a:extLst>
          </p:cNvPr>
          <p:cNvCxnSpPr>
            <a:cxnSpLocks/>
          </p:cNvCxnSpPr>
          <p:nvPr/>
        </p:nvCxnSpPr>
        <p:spPr>
          <a:xfrm flipV="1">
            <a:off x="1976512" y="3361992"/>
            <a:ext cx="0" cy="98211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36661AE-DC65-9246-9A09-A26ACC1309A5}"/>
              </a:ext>
            </a:extLst>
          </p:cNvPr>
          <p:cNvCxnSpPr>
            <a:cxnSpLocks/>
          </p:cNvCxnSpPr>
          <p:nvPr/>
        </p:nvCxnSpPr>
        <p:spPr>
          <a:xfrm flipV="1">
            <a:off x="2345009" y="4097956"/>
            <a:ext cx="0" cy="24614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D3B300BF-F910-9B4C-9D43-B3BB49455277}"/>
              </a:ext>
            </a:extLst>
          </p:cNvPr>
          <p:cNvCxnSpPr>
            <a:cxnSpLocks/>
          </p:cNvCxnSpPr>
          <p:nvPr/>
        </p:nvCxnSpPr>
        <p:spPr>
          <a:xfrm flipV="1">
            <a:off x="2713507" y="3369804"/>
            <a:ext cx="0" cy="9743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D42AAADE-A21A-8947-9BE2-D2818D60ADD9}"/>
              </a:ext>
            </a:extLst>
          </p:cNvPr>
          <p:cNvCxnSpPr>
            <a:cxnSpLocks/>
          </p:cNvCxnSpPr>
          <p:nvPr/>
        </p:nvCxnSpPr>
        <p:spPr>
          <a:xfrm flipV="1">
            <a:off x="3082005" y="3527561"/>
            <a:ext cx="0" cy="81654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959F288B-9E09-B341-8A45-BA2118655653}"/>
              </a:ext>
            </a:extLst>
          </p:cNvPr>
          <p:cNvCxnSpPr/>
          <p:nvPr/>
        </p:nvCxnSpPr>
        <p:spPr>
          <a:xfrm>
            <a:off x="6018051" y="1053772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968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15BD-5A11-F740-A98C-7D257027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aliases: 1) Increase sampling rate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908BAA4-2D5A-C444-A5E2-56094F21C2EA}"/>
              </a:ext>
            </a:extLst>
          </p:cNvPr>
          <p:cNvCxnSpPr>
            <a:cxnSpLocks/>
          </p:cNvCxnSpPr>
          <p:nvPr/>
        </p:nvCxnSpPr>
        <p:spPr>
          <a:xfrm flipH="1" flipV="1">
            <a:off x="6346065" y="2729825"/>
            <a:ext cx="25935" cy="272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88A7AF4-5E0F-B943-97E8-00B768325597}"/>
              </a:ext>
            </a:extLst>
          </p:cNvPr>
          <p:cNvCxnSpPr>
            <a:cxnSpLocks/>
          </p:cNvCxnSpPr>
          <p:nvPr/>
        </p:nvCxnSpPr>
        <p:spPr>
          <a:xfrm flipH="1">
            <a:off x="3823298" y="5255066"/>
            <a:ext cx="482903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F21FBF2-540F-914C-B824-018A368531A5}"/>
              </a:ext>
            </a:extLst>
          </p:cNvPr>
          <p:cNvGrpSpPr/>
          <p:nvPr/>
        </p:nvGrpSpPr>
        <p:grpSpPr>
          <a:xfrm>
            <a:off x="2793585" y="4715584"/>
            <a:ext cx="1423826" cy="525454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39234FB-CEEE-EE4B-8D68-2B0D6FFE7A32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247C870-C479-3B44-8A34-8F1AD1813AAA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A8EC481-279C-964C-9145-2E67B0DDBD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C819A1F-E9B4-8E47-B560-68238EC9BD58}"/>
              </a:ext>
            </a:extLst>
          </p:cNvPr>
          <p:cNvGrpSpPr/>
          <p:nvPr/>
        </p:nvGrpSpPr>
        <p:grpSpPr>
          <a:xfrm>
            <a:off x="4222345" y="4715584"/>
            <a:ext cx="1423826" cy="525454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A9E9F56-A582-1740-8865-BCA358DD645A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8CF0639-2DF6-594E-A763-7B97ECE2B5C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F3D8643-37E7-0C48-A0A4-053791C984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C71D17-EE9E-5A41-B5E2-3DF9DBA0F06F}"/>
              </a:ext>
            </a:extLst>
          </p:cNvPr>
          <p:cNvGrpSpPr/>
          <p:nvPr/>
        </p:nvGrpSpPr>
        <p:grpSpPr>
          <a:xfrm>
            <a:off x="1364825" y="4715584"/>
            <a:ext cx="1423826" cy="525454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3250CB-5963-EF4A-91AE-302CEF22BBF8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1D0BF9B-6C81-3145-875C-8FE997B78D27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296DB3-21BC-5D44-9A4C-85CBE9E4C3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770FE9-3B87-0F48-A525-2BE0ECCA9BD9}"/>
              </a:ext>
            </a:extLst>
          </p:cNvPr>
          <p:cNvGrpSpPr/>
          <p:nvPr/>
        </p:nvGrpSpPr>
        <p:grpSpPr>
          <a:xfrm>
            <a:off x="5651105" y="4715584"/>
            <a:ext cx="1423826" cy="525454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2E05A8C-CFC1-7341-80B7-F9AB6E76A75A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EC90D97-1EAB-9F4F-B091-7D10F1CF81D0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A4FB8AB-183A-9440-A620-C8815DDCF3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E1B191-B563-184A-AC13-34A06937A5AA}"/>
              </a:ext>
            </a:extLst>
          </p:cNvPr>
          <p:cNvGrpSpPr/>
          <p:nvPr/>
        </p:nvGrpSpPr>
        <p:grpSpPr>
          <a:xfrm>
            <a:off x="7079866" y="4715584"/>
            <a:ext cx="1423826" cy="525454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AF1523A-6295-484D-858C-C3F9AFAC735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33C7021-0F02-DD4B-98F1-C24839104E6C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F3D1FE5-928E-1944-A861-562B60A467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619082-BA00-B241-A08F-DA89EB2F3A68}"/>
              </a:ext>
            </a:extLst>
          </p:cNvPr>
          <p:cNvGrpSpPr/>
          <p:nvPr/>
        </p:nvGrpSpPr>
        <p:grpSpPr>
          <a:xfrm>
            <a:off x="8508626" y="4715584"/>
            <a:ext cx="1423826" cy="525454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C72BAF-C719-D240-B8D9-AB2CC4BC7102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911B325-3206-8F49-8E05-07DB50568AE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BBFD7D7-164C-E04B-BFED-AA492F24BA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A5D0D38-EB3C-DE42-9542-4EB3CEAEEE56}"/>
                  </a:ext>
                </a:extLst>
              </p:cNvPr>
              <p:cNvSpPr txBox="1"/>
              <p:nvPr/>
            </p:nvSpPr>
            <p:spPr>
              <a:xfrm>
                <a:off x="5299722" y="1902076"/>
                <a:ext cx="25589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A5D0D38-EB3C-DE42-9542-4EB3CEAEE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9722" y="1902076"/>
                <a:ext cx="2558906" cy="307777"/>
              </a:xfrm>
              <a:prstGeom prst="rect">
                <a:avLst/>
              </a:prstGeom>
              <a:blipFill>
                <a:blip r:embed="rId2"/>
                <a:stretch>
                  <a:fillRect l="-985" t="-8000" r="-2463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B68DE83B-152F-D246-8EA2-736476BD6C75}"/>
              </a:ext>
            </a:extLst>
          </p:cNvPr>
          <p:cNvGrpSpPr/>
          <p:nvPr/>
        </p:nvGrpSpPr>
        <p:grpSpPr>
          <a:xfrm>
            <a:off x="1492476" y="7064690"/>
            <a:ext cx="9490680" cy="1055510"/>
            <a:chOff x="1825352" y="4397023"/>
            <a:chExt cx="8969274" cy="105551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3E48AAD-1993-304B-8D8C-A9D05D75C336}"/>
                </a:ext>
              </a:extLst>
            </p:cNvPr>
            <p:cNvCxnSpPr>
              <a:cxnSpLocks/>
            </p:cNvCxnSpPr>
            <p:nvPr/>
          </p:nvCxnSpPr>
          <p:spPr>
            <a:xfrm>
              <a:off x="1825352" y="5452533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CFE6E54-1AD1-DA4B-8112-408D3AAB65EF}"/>
                </a:ext>
              </a:extLst>
            </p:cNvPr>
            <p:cNvCxnSpPr>
              <a:cxnSpLocks/>
            </p:cNvCxnSpPr>
            <p:nvPr/>
          </p:nvCxnSpPr>
          <p:spPr>
            <a:xfrm>
              <a:off x="6984626" y="5446889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F2A3AA3-D564-0E48-AF89-DD96422C7B7F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6"/>
              <a:ext cx="134118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9F6A9F9-916D-3B46-8C46-B37790300A3F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7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79074B6-2CD3-2049-BFD6-40A2DCD659B6}"/>
                </a:ext>
              </a:extLst>
            </p:cNvPr>
            <p:cNvCxnSpPr>
              <a:cxnSpLocks/>
            </p:cNvCxnSpPr>
            <p:nvPr/>
          </p:nvCxnSpPr>
          <p:spPr>
            <a:xfrm>
              <a:off x="6968416" y="4397023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F65BAFE-B6DC-5741-A163-9F4BA813E033}"/>
              </a:ext>
            </a:extLst>
          </p:cNvPr>
          <p:cNvCxnSpPr/>
          <p:nvPr/>
        </p:nvCxnSpPr>
        <p:spPr>
          <a:xfrm>
            <a:off x="194767" y="1044087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786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15BD-5A11-F740-A98C-7D257027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Removing aliases: 2) Crop signal (Fourier)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4031103-BF0F-E54D-B0EF-661AF5EBCD57}"/>
              </a:ext>
            </a:extLst>
          </p:cNvPr>
          <p:cNvCxnSpPr>
            <a:cxnSpLocks/>
          </p:cNvCxnSpPr>
          <p:nvPr/>
        </p:nvCxnSpPr>
        <p:spPr>
          <a:xfrm flipH="1" flipV="1">
            <a:off x="6346065" y="2729825"/>
            <a:ext cx="25935" cy="272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099E9CB-F5DC-304D-B989-CAEF7666C876}"/>
              </a:ext>
            </a:extLst>
          </p:cNvPr>
          <p:cNvCxnSpPr>
            <a:cxnSpLocks/>
          </p:cNvCxnSpPr>
          <p:nvPr/>
        </p:nvCxnSpPr>
        <p:spPr>
          <a:xfrm flipH="1">
            <a:off x="3823298" y="5255066"/>
            <a:ext cx="482903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1C1E23E-A37D-FD44-BB79-D31488808DF0}"/>
              </a:ext>
            </a:extLst>
          </p:cNvPr>
          <p:cNvGrpSpPr/>
          <p:nvPr/>
        </p:nvGrpSpPr>
        <p:grpSpPr>
          <a:xfrm>
            <a:off x="2793585" y="4715584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6B3F19F-D5CF-0A49-B9F1-B97D486602B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E9CC987-6B06-2D4E-B94C-E79977C6230D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D34C515-51CD-FB49-9290-103CC61BC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578CB3A-1A43-EC4F-AF00-D2504076D0BC}"/>
              </a:ext>
            </a:extLst>
          </p:cNvPr>
          <p:cNvGrpSpPr/>
          <p:nvPr/>
        </p:nvGrpSpPr>
        <p:grpSpPr>
          <a:xfrm>
            <a:off x="4222345" y="4715584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2C9D14F-42B1-3C4B-8EA3-82F5DDE9327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DA35C26-B462-A74F-8F39-51B81BCF747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B7C2917-881D-EF48-99DB-0A6B1C4772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2EF93F-4A34-BF46-900F-19032AD66104}"/>
              </a:ext>
            </a:extLst>
          </p:cNvPr>
          <p:cNvGrpSpPr/>
          <p:nvPr/>
        </p:nvGrpSpPr>
        <p:grpSpPr>
          <a:xfrm>
            <a:off x="1364825" y="4715584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716CA23-08F8-5840-84EB-6E7823ECE2F9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CCEA867-6D97-4E45-BB01-6B969F1A47A5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BC6E76E-7C9E-6146-9410-6F5A25B275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1B4731-7E1F-9048-9FF6-569A45C95E87}"/>
              </a:ext>
            </a:extLst>
          </p:cNvPr>
          <p:cNvGrpSpPr/>
          <p:nvPr/>
        </p:nvGrpSpPr>
        <p:grpSpPr>
          <a:xfrm>
            <a:off x="5664855" y="4722459"/>
            <a:ext cx="1423826" cy="525454"/>
            <a:chOff x="6600175" y="3379734"/>
            <a:chExt cx="4415693" cy="1629584"/>
          </a:xfrm>
          <a:solidFill>
            <a:srgbClr val="92D050">
              <a:alpha val="38824"/>
            </a:srgbClr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9BB656D-9C86-4A4B-9078-D3589466EECB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6CD5D31-586B-4742-B289-440B7DD1F4A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9AA07C5-CF66-6B46-9ACC-309913CFBA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B5FA12-EC7C-F247-8328-674033B17D40}"/>
              </a:ext>
            </a:extLst>
          </p:cNvPr>
          <p:cNvGrpSpPr/>
          <p:nvPr/>
        </p:nvGrpSpPr>
        <p:grpSpPr>
          <a:xfrm>
            <a:off x="7079866" y="4715584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78D63CA-0603-D24E-A290-847BFA3CDE51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46F50F9-72B0-AA46-A86C-BA61C257B8A3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EAA79A-451B-4746-BA15-7FB3AFC7A6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39B911-6B0B-A34F-9BEB-C3E5E2EF83A0}"/>
              </a:ext>
            </a:extLst>
          </p:cNvPr>
          <p:cNvGrpSpPr/>
          <p:nvPr/>
        </p:nvGrpSpPr>
        <p:grpSpPr>
          <a:xfrm>
            <a:off x="8508626" y="4715584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B6DBB11-884B-A648-A138-A4852E73782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89B4C88-9B94-574D-9ED8-FA372ECA6EB5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6F4D587-A78A-0F4D-96C5-A2B33B4B57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EA1372-3DB0-3E45-8E88-DC034FBC6634}"/>
              </a:ext>
            </a:extLst>
          </p:cNvPr>
          <p:cNvGrpSpPr/>
          <p:nvPr/>
        </p:nvGrpSpPr>
        <p:grpSpPr>
          <a:xfrm>
            <a:off x="1614475" y="4193002"/>
            <a:ext cx="9490680" cy="1055510"/>
            <a:chOff x="1825352" y="4397023"/>
            <a:chExt cx="8969274" cy="105551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553F373-057D-E24A-A00D-73F828AC7971}"/>
                </a:ext>
              </a:extLst>
            </p:cNvPr>
            <p:cNvCxnSpPr>
              <a:cxnSpLocks/>
            </p:cNvCxnSpPr>
            <p:nvPr/>
          </p:nvCxnSpPr>
          <p:spPr>
            <a:xfrm>
              <a:off x="1825352" y="5452533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88ACC64-5C50-8246-A55F-B50C672F76AA}"/>
                </a:ext>
              </a:extLst>
            </p:cNvPr>
            <p:cNvCxnSpPr>
              <a:cxnSpLocks/>
            </p:cNvCxnSpPr>
            <p:nvPr/>
          </p:nvCxnSpPr>
          <p:spPr>
            <a:xfrm>
              <a:off x="6984626" y="5446889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ED9AC84-0EDC-FB42-BCB5-401F2F0675BD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6"/>
              <a:ext cx="134118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3C2885-18CE-B74B-BEB8-06D8ED1A3DC0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7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C0A9A17-F1B6-3047-AA14-993F7FAAB192}"/>
                </a:ext>
              </a:extLst>
            </p:cNvPr>
            <p:cNvCxnSpPr>
              <a:cxnSpLocks/>
            </p:cNvCxnSpPr>
            <p:nvPr/>
          </p:nvCxnSpPr>
          <p:spPr>
            <a:xfrm>
              <a:off x="6968416" y="4397023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164C28-5A7C-3549-BC34-C248754E7DFB}"/>
                  </a:ext>
                </a:extLst>
              </p:cNvPr>
              <p:cNvSpPr txBox="1"/>
              <p:nvPr/>
            </p:nvSpPr>
            <p:spPr>
              <a:xfrm>
                <a:off x="4417011" y="1632019"/>
                <a:ext cx="48095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.  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164C28-5A7C-3549-BC34-C248754E7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011" y="1632019"/>
                <a:ext cx="4809586" cy="307777"/>
              </a:xfrm>
              <a:prstGeom prst="rect">
                <a:avLst/>
              </a:prstGeom>
              <a:blipFill>
                <a:blip r:embed="rId2"/>
                <a:stretch>
                  <a:fillRect l="-792" t="-80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B12BECA-CA05-994E-900D-CA1A7FF73732}"/>
                  </a:ext>
                </a:extLst>
              </p:cNvPr>
              <p:cNvSpPr/>
              <p:nvPr/>
            </p:nvSpPr>
            <p:spPr>
              <a:xfrm>
                <a:off x="6480220" y="3823670"/>
                <a:ext cx="8128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B12BECA-CA05-994E-900D-CA1A7FF737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220" y="3823670"/>
                <a:ext cx="812851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8587F32-F402-3A45-8C02-29286DF0D78E}"/>
              </a:ext>
            </a:extLst>
          </p:cNvPr>
          <p:cNvSpPr txBox="1"/>
          <p:nvPr/>
        </p:nvSpPr>
        <p:spPr>
          <a:xfrm>
            <a:off x="5797467" y="1933948"/>
            <a:ext cx="100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18CB5F-AC64-FD4E-9A69-5A20B4082184}"/>
              </a:ext>
            </a:extLst>
          </p:cNvPr>
          <p:cNvSpPr txBox="1"/>
          <p:nvPr/>
        </p:nvSpPr>
        <p:spPr>
          <a:xfrm>
            <a:off x="6900506" y="1933948"/>
            <a:ext cx="104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convolve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C43410-F133-C745-BCC7-8F4FC1DF4A43}"/>
              </a:ext>
            </a:extLst>
          </p:cNvPr>
          <p:cNvSpPr txBox="1"/>
          <p:nvPr/>
        </p:nvSpPr>
        <p:spPr>
          <a:xfrm>
            <a:off x="7997555" y="4068744"/>
            <a:ext cx="1794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zero out aliases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D94E3E-F085-BA40-BF51-4FEDC5DBB3E4}"/>
              </a:ext>
            </a:extLst>
          </p:cNvPr>
          <p:cNvSpPr txBox="1"/>
          <p:nvPr/>
        </p:nvSpPr>
        <p:spPr>
          <a:xfrm>
            <a:off x="5273238" y="3239651"/>
            <a:ext cx="217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central replica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66CECD-A4DB-924A-9128-3248AB11A1D9}"/>
              </a:ext>
            </a:extLst>
          </p:cNvPr>
          <p:cNvSpPr txBox="1"/>
          <p:nvPr/>
        </p:nvSpPr>
        <p:spPr>
          <a:xfrm>
            <a:off x="2062127" y="1597177"/>
            <a:ext cx="213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reconstructed signal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CB7DF5-9D58-A64B-85DE-5A7EF893B88C}"/>
              </a:ext>
            </a:extLst>
          </p:cNvPr>
          <p:cNvSpPr txBox="1"/>
          <p:nvPr/>
        </p:nvSpPr>
        <p:spPr>
          <a:xfrm>
            <a:off x="9507289" y="1403637"/>
            <a:ext cx="2199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signal</a:t>
            </a:r>
          </a:p>
          <a:p>
            <a:r>
              <a:rPr lang="en-US" dirty="0"/>
              <a:t>if sampling is</a:t>
            </a:r>
          </a:p>
          <a:p>
            <a:r>
              <a:rPr lang="en-US" dirty="0"/>
              <a:t>sufficiently dense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F12009-DDE0-B04F-AC69-CB77BF58DF85}"/>
              </a:ext>
            </a:extLst>
          </p:cNvPr>
          <p:cNvSpPr txBox="1"/>
          <p:nvPr/>
        </p:nvSpPr>
        <p:spPr>
          <a:xfrm>
            <a:off x="3346798" y="3858120"/>
            <a:ext cx="2781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reconstruction function/filter/kernel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7A2E1A5-7148-F949-9A39-0B90670C37AB}"/>
              </a:ext>
            </a:extLst>
          </p:cNvPr>
          <p:cNvGrpSpPr/>
          <p:nvPr/>
        </p:nvGrpSpPr>
        <p:grpSpPr>
          <a:xfrm>
            <a:off x="-4655599" y="2668588"/>
            <a:ext cx="4306714" cy="2669101"/>
            <a:chOff x="1530321" y="2136655"/>
            <a:chExt cx="3100434" cy="173937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D0A8A44-E28F-084A-BC8B-E29194B32D7A}"/>
                </a:ext>
              </a:extLst>
            </p:cNvPr>
            <p:cNvGrpSpPr/>
            <p:nvPr/>
          </p:nvGrpSpPr>
          <p:grpSpPr>
            <a:xfrm>
              <a:off x="1530321" y="2136655"/>
              <a:ext cx="3089607" cy="1739376"/>
              <a:chOff x="951055" y="2450703"/>
              <a:chExt cx="4948336" cy="2785797"/>
            </a:xfrm>
          </p:grpSpPr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BDBBAD3-31D8-BF44-8C2C-30CEB5A0259E}"/>
                  </a:ext>
                </a:extLst>
              </p:cNvPr>
              <p:cNvCxnSpPr/>
              <p:nvPr/>
            </p:nvCxnSpPr>
            <p:spPr>
              <a:xfrm>
                <a:off x="951055" y="5115018"/>
                <a:ext cx="494833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2422A7A8-34EF-0246-8C07-FF6A9338DB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2537" y="2450703"/>
                <a:ext cx="0" cy="27857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5AF10A1-6080-C746-A6A4-F5D6145A12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7817" y="5084011"/>
                <a:ext cx="4509926" cy="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680EA45-D4D8-4245-A30B-B78A9884A7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11242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45E53D5-2BA9-A042-B752-335F7938F0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1430" y="3996814"/>
                <a:ext cx="0" cy="1084925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84D6AF4-B0BB-6349-97FD-FD121C4E8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1617" y="3843601"/>
                <a:ext cx="0" cy="123813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473A129-01E9-9644-B824-0159FBB13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1805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E734A8C-6AE4-3A4E-9CEB-909709C832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993" y="3025427"/>
                <a:ext cx="0" cy="2056312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E2CA167-3446-BE43-9460-2471129093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2181" y="4844616"/>
                <a:ext cx="0" cy="23712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3F9D6A3D-3750-2B43-9CA6-B63D08C329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52369" y="3521292"/>
                <a:ext cx="0" cy="1560447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B4B8C1D-FC25-2A4A-98E7-94E9A24225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2559" y="3922010"/>
                <a:ext cx="0" cy="115973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2187E9C-398E-6241-B93C-69B0F122BF33}"/>
                </a:ext>
              </a:extLst>
            </p:cNvPr>
            <p:cNvCxnSpPr>
              <a:cxnSpLocks/>
            </p:cNvCxnSpPr>
            <p:nvPr/>
          </p:nvCxnSpPr>
          <p:spPr>
            <a:xfrm>
              <a:off x="1814879" y="3788633"/>
              <a:ext cx="281587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20297F0-3F23-7746-9FC1-C28EB2401F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8186" y="2970671"/>
              <a:ext cx="0" cy="81654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C71BDFF-6534-4346-93F0-C24FB6456F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6683" y="3109817"/>
              <a:ext cx="0" cy="67739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144A939-0914-1947-BE00-387EC07EF7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518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CFA389E-A6D7-1347-9B31-0FB8C5292A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3677" y="2503309"/>
              <a:ext cx="0" cy="1283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307EA31-73FC-AF47-83B6-E733529D06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2175" y="2805102"/>
              <a:ext cx="0" cy="98211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806462C-4A9A-B944-96EA-5D3DD5BD2B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0672" y="3541066"/>
              <a:ext cx="0" cy="24614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6B637DD-7D36-D340-BB37-D65461B721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917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2076797-8AC0-7648-80C6-D7057B7980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7668" y="2970671"/>
              <a:ext cx="0" cy="81654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7" name="Freeform 66">
            <a:extLst>
              <a:ext uri="{FF2B5EF4-FFF2-40B4-BE49-F238E27FC236}">
                <a16:creationId xmlns:a16="http://schemas.microsoft.com/office/drawing/2014/main" id="{22F15BA3-621A-1C46-814F-4B4BD97F52BF}"/>
              </a:ext>
            </a:extLst>
          </p:cNvPr>
          <p:cNvSpPr/>
          <p:nvPr/>
        </p:nvSpPr>
        <p:spPr>
          <a:xfrm>
            <a:off x="-4544991" y="3233708"/>
            <a:ext cx="3980734" cy="1918588"/>
          </a:xfrm>
          <a:custGeom>
            <a:avLst/>
            <a:gdLst>
              <a:gd name="connsiteX0" fmla="*/ 0 w 3980734"/>
              <a:gd name="connsiteY0" fmla="*/ 309559 h 1918588"/>
              <a:gd name="connsiteX1" fmla="*/ 151254 w 3980734"/>
              <a:gd name="connsiteY1" fmla="*/ 288933 h 1918588"/>
              <a:gd name="connsiteX2" fmla="*/ 268132 w 3980734"/>
              <a:gd name="connsiteY2" fmla="*/ 921450 h 1918588"/>
              <a:gd name="connsiteX3" fmla="*/ 398761 w 3980734"/>
              <a:gd name="connsiteY3" fmla="*/ 749571 h 1918588"/>
              <a:gd name="connsiteX4" fmla="*/ 515639 w 3980734"/>
              <a:gd name="connsiteY4" fmla="*/ 983327 h 1918588"/>
              <a:gd name="connsiteX5" fmla="*/ 625642 w 3980734"/>
              <a:gd name="connsiteY5" fmla="*/ 921450 h 1918588"/>
              <a:gd name="connsiteX6" fmla="*/ 783771 w 3980734"/>
              <a:gd name="connsiteY6" fmla="*/ 1203333 h 1918588"/>
              <a:gd name="connsiteX7" fmla="*/ 907525 w 3980734"/>
              <a:gd name="connsiteY7" fmla="*/ 955826 h 1918588"/>
              <a:gd name="connsiteX8" fmla="*/ 1051904 w 3980734"/>
              <a:gd name="connsiteY8" fmla="*/ 1058954 h 1918588"/>
              <a:gd name="connsiteX9" fmla="*/ 1134406 w 3980734"/>
              <a:gd name="connsiteY9" fmla="*/ 783946 h 1918588"/>
              <a:gd name="connsiteX10" fmla="*/ 1320036 w 3980734"/>
              <a:gd name="connsiteY10" fmla="*/ 880199 h 1918588"/>
              <a:gd name="connsiteX11" fmla="*/ 1430039 w 3980734"/>
              <a:gd name="connsiteY11" fmla="*/ 508939 h 1918588"/>
              <a:gd name="connsiteX12" fmla="*/ 1540042 w 3980734"/>
              <a:gd name="connsiteY12" fmla="*/ 845823 h 1918588"/>
              <a:gd name="connsiteX13" fmla="*/ 1643170 w 3980734"/>
              <a:gd name="connsiteY13" fmla="*/ 350810 h 1918588"/>
              <a:gd name="connsiteX14" fmla="*/ 1787549 w 3980734"/>
              <a:gd name="connsiteY14" fmla="*/ 735820 h 1918588"/>
              <a:gd name="connsiteX15" fmla="*/ 1931928 w 3980734"/>
              <a:gd name="connsiteY15" fmla="*/ 175 h 1918588"/>
              <a:gd name="connsiteX16" fmla="*/ 2048806 w 3980734"/>
              <a:gd name="connsiteY16" fmla="*/ 660193 h 1918588"/>
              <a:gd name="connsiteX17" fmla="*/ 2151934 w 3980734"/>
              <a:gd name="connsiteY17" fmla="*/ 13925 h 1918588"/>
              <a:gd name="connsiteX18" fmla="*/ 2296313 w 3980734"/>
              <a:gd name="connsiteY18" fmla="*/ 667068 h 1918588"/>
              <a:gd name="connsiteX19" fmla="*/ 2447567 w 3980734"/>
              <a:gd name="connsiteY19" fmla="*/ 488313 h 1918588"/>
              <a:gd name="connsiteX20" fmla="*/ 2564445 w 3980734"/>
              <a:gd name="connsiteY20" fmla="*/ 1849601 h 1918588"/>
              <a:gd name="connsiteX21" fmla="*/ 2660698 w 3980734"/>
              <a:gd name="connsiteY21" fmla="*/ 1732722 h 1918588"/>
              <a:gd name="connsiteX22" fmla="*/ 2825702 w 3980734"/>
              <a:gd name="connsiteY22" fmla="*/ 1863351 h 1918588"/>
              <a:gd name="connsiteX23" fmla="*/ 2949456 w 3980734"/>
              <a:gd name="connsiteY23" fmla="*/ 1629595 h 1918588"/>
              <a:gd name="connsiteX24" fmla="*/ 3066334 w 3980734"/>
              <a:gd name="connsiteY24" fmla="*/ 1849601 h 1918588"/>
              <a:gd name="connsiteX25" fmla="*/ 3176337 w 3980734"/>
              <a:gd name="connsiteY25" fmla="*/ 474563 h 1918588"/>
              <a:gd name="connsiteX26" fmla="*/ 3306965 w 3980734"/>
              <a:gd name="connsiteY26" fmla="*/ 948951 h 1918588"/>
              <a:gd name="connsiteX27" fmla="*/ 3458220 w 3980734"/>
              <a:gd name="connsiteY27" fmla="*/ 488313 h 1918588"/>
              <a:gd name="connsiteX28" fmla="*/ 3575098 w 3980734"/>
              <a:gd name="connsiteY28" fmla="*/ 1052079 h 1918588"/>
              <a:gd name="connsiteX29" fmla="*/ 3691976 w 3980734"/>
              <a:gd name="connsiteY29" fmla="*/ 873324 h 1918588"/>
              <a:gd name="connsiteX30" fmla="*/ 3843230 w 3980734"/>
              <a:gd name="connsiteY30" fmla="*/ 969577 h 1918588"/>
              <a:gd name="connsiteX31" fmla="*/ 3980734 w 3980734"/>
              <a:gd name="connsiteY31" fmla="*/ 742695 h 1918588"/>
              <a:gd name="connsiteX32" fmla="*/ 3980734 w 3980734"/>
              <a:gd name="connsiteY32" fmla="*/ 742695 h 191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80734" h="1918588">
                <a:moveTo>
                  <a:pt x="0" y="309559"/>
                </a:moveTo>
                <a:cubicBezTo>
                  <a:pt x="53282" y="248255"/>
                  <a:pt x="106565" y="186951"/>
                  <a:pt x="151254" y="288933"/>
                </a:cubicBezTo>
                <a:cubicBezTo>
                  <a:pt x="195943" y="390915"/>
                  <a:pt x="226881" y="844677"/>
                  <a:pt x="268132" y="921450"/>
                </a:cubicBezTo>
                <a:cubicBezTo>
                  <a:pt x="309383" y="998223"/>
                  <a:pt x="357510" y="739258"/>
                  <a:pt x="398761" y="749571"/>
                </a:cubicBezTo>
                <a:cubicBezTo>
                  <a:pt x="440012" y="759884"/>
                  <a:pt x="477826" y="954681"/>
                  <a:pt x="515639" y="983327"/>
                </a:cubicBezTo>
                <a:cubicBezTo>
                  <a:pt x="553452" y="1011973"/>
                  <a:pt x="580953" y="884782"/>
                  <a:pt x="625642" y="921450"/>
                </a:cubicBezTo>
                <a:cubicBezTo>
                  <a:pt x="670331" y="958118"/>
                  <a:pt x="736791" y="1197604"/>
                  <a:pt x="783771" y="1203333"/>
                </a:cubicBezTo>
                <a:cubicBezTo>
                  <a:pt x="830751" y="1209062"/>
                  <a:pt x="862836" y="979889"/>
                  <a:pt x="907525" y="955826"/>
                </a:cubicBezTo>
                <a:cubicBezTo>
                  <a:pt x="952214" y="931763"/>
                  <a:pt x="1014091" y="1087601"/>
                  <a:pt x="1051904" y="1058954"/>
                </a:cubicBezTo>
                <a:cubicBezTo>
                  <a:pt x="1089717" y="1030307"/>
                  <a:pt x="1089717" y="813738"/>
                  <a:pt x="1134406" y="783946"/>
                </a:cubicBezTo>
                <a:cubicBezTo>
                  <a:pt x="1179095" y="754154"/>
                  <a:pt x="1270764" y="926033"/>
                  <a:pt x="1320036" y="880199"/>
                </a:cubicBezTo>
                <a:cubicBezTo>
                  <a:pt x="1369308" y="834365"/>
                  <a:pt x="1393371" y="514668"/>
                  <a:pt x="1430039" y="508939"/>
                </a:cubicBezTo>
                <a:cubicBezTo>
                  <a:pt x="1466707" y="503210"/>
                  <a:pt x="1504520" y="872178"/>
                  <a:pt x="1540042" y="845823"/>
                </a:cubicBezTo>
                <a:cubicBezTo>
                  <a:pt x="1575564" y="819468"/>
                  <a:pt x="1601919" y="369144"/>
                  <a:pt x="1643170" y="350810"/>
                </a:cubicBezTo>
                <a:cubicBezTo>
                  <a:pt x="1684421" y="332476"/>
                  <a:pt x="1739423" y="794259"/>
                  <a:pt x="1787549" y="735820"/>
                </a:cubicBezTo>
                <a:cubicBezTo>
                  <a:pt x="1835675" y="677381"/>
                  <a:pt x="1888385" y="12780"/>
                  <a:pt x="1931928" y="175"/>
                </a:cubicBezTo>
                <a:cubicBezTo>
                  <a:pt x="1975471" y="-12430"/>
                  <a:pt x="2012138" y="657901"/>
                  <a:pt x="2048806" y="660193"/>
                </a:cubicBezTo>
                <a:cubicBezTo>
                  <a:pt x="2085474" y="662485"/>
                  <a:pt x="2110683" y="12779"/>
                  <a:pt x="2151934" y="13925"/>
                </a:cubicBezTo>
                <a:cubicBezTo>
                  <a:pt x="2193185" y="15071"/>
                  <a:pt x="2247041" y="588003"/>
                  <a:pt x="2296313" y="667068"/>
                </a:cubicBezTo>
                <a:cubicBezTo>
                  <a:pt x="2345585" y="746133"/>
                  <a:pt x="2402878" y="291224"/>
                  <a:pt x="2447567" y="488313"/>
                </a:cubicBezTo>
                <a:cubicBezTo>
                  <a:pt x="2492256" y="685402"/>
                  <a:pt x="2528923" y="1642200"/>
                  <a:pt x="2564445" y="1849601"/>
                </a:cubicBezTo>
                <a:cubicBezTo>
                  <a:pt x="2599967" y="2057003"/>
                  <a:pt x="2617155" y="1730430"/>
                  <a:pt x="2660698" y="1732722"/>
                </a:cubicBezTo>
                <a:cubicBezTo>
                  <a:pt x="2704241" y="1735014"/>
                  <a:pt x="2777576" y="1880539"/>
                  <a:pt x="2825702" y="1863351"/>
                </a:cubicBezTo>
                <a:cubicBezTo>
                  <a:pt x="2873828" y="1846163"/>
                  <a:pt x="2909351" y="1631887"/>
                  <a:pt x="2949456" y="1629595"/>
                </a:cubicBezTo>
                <a:cubicBezTo>
                  <a:pt x="2989561" y="1627303"/>
                  <a:pt x="3028521" y="2042106"/>
                  <a:pt x="3066334" y="1849601"/>
                </a:cubicBezTo>
                <a:cubicBezTo>
                  <a:pt x="3104147" y="1657096"/>
                  <a:pt x="3136232" y="624671"/>
                  <a:pt x="3176337" y="474563"/>
                </a:cubicBezTo>
                <a:cubicBezTo>
                  <a:pt x="3216442" y="324455"/>
                  <a:pt x="3259985" y="946659"/>
                  <a:pt x="3306965" y="948951"/>
                </a:cubicBezTo>
                <a:cubicBezTo>
                  <a:pt x="3353945" y="951243"/>
                  <a:pt x="3413531" y="471125"/>
                  <a:pt x="3458220" y="488313"/>
                </a:cubicBezTo>
                <a:cubicBezTo>
                  <a:pt x="3502909" y="505501"/>
                  <a:pt x="3536139" y="987911"/>
                  <a:pt x="3575098" y="1052079"/>
                </a:cubicBezTo>
                <a:cubicBezTo>
                  <a:pt x="3614057" y="1116247"/>
                  <a:pt x="3647287" y="887074"/>
                  <a:pt x="3691976" y="873324"/>
                </a:cubicBezTo>
                <a:cubicBezTo>
                  <a:pt x="3736665" y="859574"/>
                  <a:pt x="3795104" y="991348"/>
                  <a:pt x="3843230" y="969577"/>
                </a:cubicBezTo>
                <a:cubicBezTo>
                  <a:pt x="3891356" y="947806"/>
                  <a:pt x="3980734" y="742695"/>
                  <a:pt x="3980734" y="742695"/>
                </a:cubicBezTo>
                <a:lnTo>
                  <a:pt x="3980734" y="742695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5CBCE0A7-2081-7646-A51E-3601BDF70893}"/>
              </a:ext>
            </a:extLst>
          </p:cNvPr>
          <p:cNvSpPr/>
          <p:nvPr/>
        </p:nvSpPr>
        <p:spPr>
          <a:xfrm>
            <a:off x="-4520218" y="3221301"/>
            <a:ext cx="3949077" cy="1927678"/>
          </a:xfrm>
          <a:custGeom>
            <a:avLst/>
            <a:gdLst>
              <a:gd name="connsiteX0" fmla="*/ 0 w 5651105"/>
              <a:gd name="connsiteY0" fmla="*/ 94017 h 2437215"/>
              <a:gd name="connsiteX1" fmla="*/ 1141580 w 5651105"/>
              <a:gd name="connsiteY1" fmla="*/ 1218558 h 2437215"/>
              <a:gd name="connsiteX2" fmla="*/ 3333868 w 5651105"/>
              <a:gd name="connsiteY2" fmla="*/ 20183 h 2437215"/>
              <a:gd name="connsiteX3" fmla="*/ 3907498 w 5651105"/>
              <a:gd name="connsiteY3" fmla="*/ 2433972 h 2437215"/>
              <a:gd name="connsiteX4" fmla="*/ 4236909 w 5651105"/>
              <a:gd name="connsiteY4" fmla="*/ 548377 h 2437215"/>
              <a:gd name="connsiteX5" fmla="*/ 5162668 w 5651105"/>
              <a:gd name="connsiteY5" fmla="*/ 980019 h 2437215"/>
              <a:gd name="connsiteX6" fmla="*/ 5651105 w 5651105"/>
              <a:gd name="connsiteY6" fmla="*/ 593813 h 2437215"/>
              <a:gd name="connsiteX0" fmla="*/ 0 w 5651105"/>
              <a:gd name="connsiteY0" fmla="*/ 94770 h 2463264"/>
              <a:gd name="connsiteX1" fmla="*/ 1141580 w 5651105"/>
              <a:gd name="connsiteY1" fmla="*/ 1219311 h 2463264"/>
              <a:gd name="connsiteX2" fmla="*/ 3333868 w 5651105"/>
              <a:gd name="connsiteY2" fmla="*/ 20936 h 2463264"/>
              <a:gd name="connsiteX3" fmla="*/ 4068557 w 5651105"/>
              <a:gd name="connsiteY3" fmla="*/ 2460059 h 2463264"/>
              <a:gd name="connsiteX4" fmla="*/ 4236909 w 5651105"/>
              <a:gd name="connsiteY4" fmla="*/ 549130 h 2463264"/>
              <a:gd name="connsiteX5" fmla="*/ 5162668 w 5651105"/>
              <a:gd name="connsiteY5" fmla="*/ 980772 h 2463264"/>
              <a:gd name="connsiteX6" fmla="*/ 5651105 w 5651105"/>
              <a:gd name="connsiteY6" fmla="*/ 594566 h 2463264"/>
              <a:gd name="connsiteX0" fmla="*/ 0 w 5651105"/>
              <a:gd name="connsiteY0" fmla="*/ 94770 h 2464383"/>
              <a:gd name="connsiteX1" fmla="*/ 1141580 w 5651105"/>
              <a:gd name="connsiteY1" fmla="*/ 1219311 h 2464383"/>
              <a:gd name="connsiteX2" fmla="*/ 3333868 w 5651105"/>
              <a:gd name="connsiteY2" fmla="*/ 20936 h 2464383"/>
              <a:gd name="connsiteX3" fmla="*/ 4068557 w 5651105"/>
              <a:gd name="connsiteY3" fmla="*/ 2460059 h 2464383"/>
              <a:gd name="connsiteX4" fmla="*/ 4569092 w 5651105"/>
              <a:gd name="connsiteY4" fmla="*/ 625130 h 2464383"/>
              <a:gd name="connsiteX5" fmla="*/ 5162668 w 5651105"/>
              <a:gd name="connsiteY5" fmla="*/ 980772 h 2464383"/>
              <a:gd name="connsiteX6" fmla="*/ 5651105 w 5651105"/>
              <a:gd name="connsiteY6" fmla="*/ 594566 h 2464383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751767"/>
              <a:gd name="connsiteY0" fmla="*/ 94770 h 2464325"/>
              <a:gd name="connsiteX1" fmla="*/ 1141580 w 5751767"/>
              <a:gd name="connsiteY1" fmla="*/ 1219311 h 2464325"/>
              <a:gd name="connsiteX2" fmla="*/ 3333868 w 5751767"/>
              <a:gd name="connsiteY2" fmla="*/ 20936 h 2464325"/>
              <a:gd name="connsiteX3" fmla="*/ 4068557 w 5751767"/>
              <a:gd name="connsiteY3" fmla="*/ 2460059 h 2464325"/>
              <a:gd name="connsiteX4" fmla="*/ 4569092 w 5751767"/>
              <a:gd name="connsiteY4" fmla="*/ 625130 h 2464325"/>
              <a:gd name="connsiteX5" fmla="*/ 5353926 w 5751767"/>
              <a:gd name="connsiteY5" fmla="*/ 1124325 h 2464325"/>
              <a:gd name="connsiteX6" fmla="*/ 5751767 w 5751767"/>
              <a:gd name="connsiteY6" fmla="*/ 983004 h 2464325"/>
              <a:gd name="connsiteX0" fmla="*/ 0 w 5751767"/>
              <a:gd name="connsiteY0" fmla="*/ 94770 h 2464386"/>
              <a:gd name="connsiteX1" fmla="*/ 1141580 w 5751767"/>
              <a:gd name="connsiteY1" fmla="*/ 1219311 h 2464386"/>
              <a:gd name="connsiteX2" fmla="*/ 3333868 w 5751767"/>
              <a:gd name="connsiteY2" fmla="*/ 20936 h 2464386"/>
              <a:gd name="connsiteX3" fmla="*/ 4068557 w 5751767"/>
              <a:gd name="connsiteY3" fmla="*/ 2460059 h 2464386"/>
              <a:gd name="connsiteX4" fmla="*/ 4569092 w 5751767"/>
              <a:gd name="connsiteY4" fmla="*/ 625130 h 2464386"/>
              <a:gd name="connsiteX5" fmla="*/ 5353926 w 5751767"/>
              <a:gd name="connsiteY5" fmla="*/ 1124325 h 2464386"/>
              <a:gd name="connsiteX6" fmla="*/ 5751767 w 5751767"/>
              <a:gd name="connsiteY6" fmla="*/ 983004 h 2464386"/>
              <a:gd name="connsiteX0" fmla="*/ 0 w 5751767"/>
              <a:gd name="connsiteY0" fmla="*/ 94770 h 2460339"/>
              <a:gd name="connsiteX1" fmla="*/ 1141580 w 5751767"/>
              <a:gd name="connsiteY1" fmla="*/ 1219311 h 2460339"/>
              <a:gd name="connsiteX2" fmla="*/ 3333868 w 5751767"/>
              <a:gd name="connsiteY2" fmla="*/ 20936 h 2460339"/>
              <a:gd name="connsiteX3" fmla="*/ 4068557 w 5751767"/>
              <a:gd name="connsiteY3" fmla="*/ 2460059 h 2460339"/>
              <a:gd name="connsiteX4" fmla="*/ 4569092 w 5751767"/>
              <a:gd name="connsiteY4" fmla="*/ 625130 h 2460339"/>
              <a:gd name="connsiteX5" fmla="*/ 5353926 w 5751767"/>
              <a:gd name="connsiteY5" fmla="*/ 1124325 h 2460339"/>
              <a:gd name="connsiteX6" fmla="*/ 5751767 w 5751767"/>
              <a:gd name="connsiteY6" fmla="*/ 983004 h 2460339"/>
              <a:gd name="connsiteX0" fmla="*/ 0 w 5751767"/>
              <a:gd name="connsiteY0" fmla="*/ 3004 h 2371439"/>
              <a:gd name="connsiteX1" fmla="*/ 1141580 w 5751767"/>
              <a:gd name="connsiteY1" fmla="*/ 1127545 h 2371439"/>
              <a:gd name="connsiteX2" fmla="*/ 3082213 w 5751767"/>
              <a:gd name="connsiteY2" fmla="*/ 22057 h 2371439"/>
              <a:gd name="connsiteX3" fmla="*/ 4068557 w 5751767"/>
              <a:gd name="connsiteY3" fmla="*/ 2368293 h 2371439"/>
              <a:gd name="connsiteX4" fmla="*/ 4569092 w 5751767"/>
              <a:gd name="connsiteY4" fmla="*/ 533364 h 2371439"/>
              <a:gd name="connsiteX5" fmla="*/ 5353926 w 5751767"/>
              <a:gd name="connsiteY5" fmla="*/ 1032559 h 2371439"/>
              <a:gd name="connsiteX6" fmla="*/ 5751767 w 5751767"/>
              <a:gd name="connsiteY6" fmla="*/ 891238 h 2371439"/>
              <a:gd name="connsiteX0" fmla="*/ 0 w 5751767"/>
              <a:gd name="connsiteY0" fmla="*/ 0 h 2368435"/>
              <a:gd name="connsiteX1" fmla="*/ 1151646 w 5751767"/>
              <a:gd name="connsiteY1" fmla="*/ 1217428 h 2368435"/>
              <a:gd name="connsiteX2" fmla="*/ 3082213 w 5751767"/>
              <a:gd name="connsiteY2" fmla="*/ 19053 h 2368435"/>
              <a:gd name="connsiteX3" fmla="*/ 4068557 w 5751767"/>
              <a:gd name="connsiteY3" fmla="*/ 2365289 h 2368435"/>
              <a:gd name="connsiteX4" fmla="*/ 4569092 w 5751767"/>
              <a:gd name="connsiteY4" fmla="*/ 530360 h 2368435"/>
              <a:gd name="connsiteX5" fmla="*/ 5353926 w 5751767"/>
              <a:gd name="connsiteY5" fmla="*/ 1029555 h 2368435"/>
              <a:gd name="connsiteX6" fmla="*/ 5751767 w 5751767"/>
              <a:gd name="connsiteY6" fmla="*/ 888234 h 2368435"/>
              <a:gd name="connsiteX0" fmla="*/ 0 w 5781965"/>
              <a:gd name="connsiteY0" fmla="*/ 100523 h 2367627"/>
              <a:gd name="connsiteX1" fmla="*/ 1181844 w 5781965"/>
              <a:gd name="connsiteY1" fmla="*/ 1216620 h 2367627"/>
              <a:gd name="connsiteX2" fmla="*/ 3112411 w 5781965"/>
              <a:gd name="connsiteY2" fmla="*/ 18245 h 2367627"/>
              <a:gd name="connsiteX3" fmla="*/ 4098755 w 5781965"/>
              <a:gd name="connsiteY3" fmla="*/ 2364481 h 2367627"/>
              <a:gd name="connsiteX4" fmla="*/ 4599290 w 5781965"/>
              <a:gd name="connsiteY4" fmla="*/ 529552 h 2367627"/>
              <a:gd name="connsiteX5" fmla="*/ 5384124 w 5781965"/>
              <a:gd name="connsiteY5" fmla="*/ 1028747 h 2367627"/>
              <a:gd name="connsiteX6" fmla="*/ 5781965 w 5781965"/>
              <a:gd name="connsiteY6" fmla="*/ 887426 h 236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965" h="2367627">
                <a:moveTo>
                  <a:pt x="0" y="100523"/>
                </a:moveTo>
                <a:cubicBezTo>
                  <a:pt x="292967" y="668946"/>
                  <a:pt x="663109" y="1230333"/>
                  <a:pt x="1181844" y="1216620"/>
                </a:cubicBezTo>
                <a:cubicBezTo>
                  <a:pt x="1700579" y="1202907"/>
                  <a:pt x="2626259" y="-173065"/>
                  <a:pt x="3112411" y="18245"/>
                </a:cubicBezTo>
                <a:cubicBezTo>
                  <a:pt x="3598563" y="209555"/>
                  <a:pt x="3850942" y="2279263"/>
                  <a:pt x="4098755" y="2364481"/>
                </a:cubicBezTo>
                <a:cubicBezTo>
                  <a:pt x="4346568" y="2449699"/>
                  <a:pt x="4213937" y="777507"/>
                  <a:pt x="4599290" y="529552"/>
                </a:cubicBezTo>
                <a:cubicBezTo>
                  <a:pt x="4984643" y="281597"/>
                  <a:pt x="5187012" y="969101"/>
                  <a:pt x="5384124" y="1028747"/>
                </a:cubicBezTo>
                <a:cubicBezTo>
                  <a:pt x="5581236" y="1088393"/>
                  <a:pt x="5655596" y="1084315"/>
                  <a:pt x="5781965" y="887426"/>
                </a:cubicBezTo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DC4DB95-6D03-974A-8C17-8853ED85F7C9}"/>
              </a:ext>
            </a:extLst>
          </p:cNvPr>
          <p:cNvCxnSpPr/>
          <p:nvPr/>
        </p:nvCxnSpPr>
        <p:spPr>
          <a:xfrm>
            <a:off x="194767" y="1044087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721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15BD-5A11-F740-A98C-7D257027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Convolve (Primal) = Crop (Fourier)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286142-E48E-3F45-89B3-7C3EDFE8B7C5}"/>
                  </a:ext>
                </a:extLst>
              </p:cNvPr>
              <p:cNvSpPr txBox="1"/>
              <p:nvPr/>
            </p:nvSpPr>
            <p:spPr>
              <a:xfrm>
                <a:off x="1391835" y="1556580"/>
                <a:ext cx="33355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 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286142-E48E-3F45-89B3-7C3EDFE8B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835" y="1556580"/>
                <a:ext cx="3335593" cy="307777"/>
              </a:xfrm>
              <a:prstGeom prst="rect">
                <a:avLst/>
              </a:prstGeom>
              <a:blipFill>
                <a:blip r:embed="rId2"/>
                <a:stretch>
                  <a:fillRect l="-1901" t="-8000" r="-1901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33CC16D4-B765-AB43-8C19-226C51B698B6}"/>
              </a:ext>
            </a:extLst>
          </p:cNvPr>
          <p:cNvGrpSpPr/>
          <p:nvPr/>
        </p:nvGrpSpPr>
        <p:grpSpPr>
          <a:xfrm>
            <a:off x="913795" y="2837923"/>
            <a:ext cx="4306714" cy="2669101"/>
            <a:chOff x="1530321" y="2136655"/>
            <a:chExt cx="3100434" cy="173937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C5E47FD-7826-9349-95A4-9C6FCB6BEB63}"/>
                </a:ext>
              </a:extLst>
            </p:cNvPr>
            <p:cNvGrpSpPr/>
            <p:nvPr/>
          </p:nvGrpSpPr>
          <p:grpSpPr>
            <a:xfrm>
              <a:off x="1530321" y="2136655"/>
              <a:ext cx="3089607" cy="1739376"/>
              <a:chOff x="951055" y="2450703"/>
              <a:chExt cx="4948336" cy="2785797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6658C0B-513D-0843-9423-3C095E9613D2}"/>
                  </a:ext>
                </a:extLst>
              </p:cNvPr>
              <p:cNvCxnSpPr/>
              <p:nvPr/>
            </p:nvCxnSpPr>
            <p:spPr>
              <a:xfrm>
                <a:off x="951055" y="5115018"/>
                <a:ext cx="494833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E504FF0-958A-1B41-BF47-2E293EC9AB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2537" y="2450703"/>
                <a:ext cx="0" cy="27857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249FA79-8A39-C444-B56E-B62F440ADF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7817" y="5084011"/>
                <a:ext cx="4509926" cy="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1342324-B70E-7643-B967-8D0B0970F7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11242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6478B01-99E2-D84E-BE5E-EDB0DC9931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1430" y="3996814"/>
                <a:ext cx="0" cy="1084925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2A8294F-CECE-C340-9628-80626FD27A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1617" y="3843601"/>
                <a:ext cx="0" cy="123813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9CF02DA-F234-074F-99B7-098C9D8D4C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1805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9190F1-798B-E340-90C4-2FDCBF0903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993" y="3025427"/>
                <a:ext cx="0" cy="2056312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C7E8E20-BC83-884E-8FD7-9F6C903EDA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2181" y="4844616"/>
                <a:ext cx="0" cy="23712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55C324D-850D-F846-A02C-88E72D5F66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52369" y="3521292"/>
                <a:ext cx="0" cy="1560447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2D4A5CF-6542-D049-A39D-889F06CE78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2559" y="3922010"/>
                <a:ext cx="0" cy="115973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F1582DB-D08B-084B-BE31-12DB68B99F2C}"/>
                </a:ext>
              </a:extLst>
            </p:cNvPr>
            <p:cNvCxnSpPr>
              <a:cxnSpLocks/>
            </p:cNvCxnSpPr>
            <p:nvPr/>
          </p:nvCxnSpPr>
          <p:spPr>
            <a:xfrm>
              <a:off x="1814879" y="3788633"/>
              <a:ext cx="281587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554FC71-CDEE-B44A-93FE-179B3296A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8186" y="2970671"/>
              <a:ext cx="0" cy="81654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FC90EA1-06EB-394F-BE9A-861F84A53C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6683" y="3109817"/>
              <a:ext cx="0" cy="67739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B6A9C3B-54F8-6948-B3FF-134D5A8DD0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518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B69D45C-7F18-8C40-9E54-A9CCF71631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3677" y="2503309"/>
              <a:ext cx="0" cy="1283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F1F0A20-F70C-7F47-9C0F-C9B409E3A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2175" y="2805102"/>
              <a:ext cx="0" cy="98211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E1251B7-CDE3-1A46-9376-AC0AB6E659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0672" y="3541066"/>
              <a:ext cx="0" cy="24614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0402D4-6279-4F47-8121-3B5927855F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917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16D23F7-BEFA-D743-90F9-E70774B49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7668" y="2970671"/>
              <a:ext cx="0" cy="81654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4" name="Freeform 73">
            <a:extLst>
              <a:ext uri="{FF2B5EF4-FFF2-40B4-BE49-F238E27FC236}">
                <a16:creationId xmlns:a16="http://schemas.microsoft.com/office/drawing/2014/main" id="{534ABE10-1C73-5942-A4AA-B26EE4512920}"/>
              </a:ext>
            </a:extLst>
          </p:cNvPr>
          <p:cNvSpPr/>
          <p:nvPr/>
        </p:nvSpPr>
        <p:spPr>
          <a:xfrm>
            <a:off x="1024403" y="3403043"/>
            <a:ext cx="3980734" cy="1918588"/>
          </a:xfrm>
          <a:custGeom>
            <a:avLst/>
            <a:gdLst>
              <a:gd name="connsiteX0" fmla="*/ 0 w 3980734"/>
              <a:gd name="connsiteY0" fmla="*/ 309559 h 1918588"/>
              <a:gd name="connsiteX1" fmla="*/ 151254 w 3980734"/>
              <a:gd name="connsiteY1" fmla="*/ 288933 h 1918588"/>
              <a:gd name="connsiteX2" fmla="*/ 268132 w 3980734"/>
              <a:gd name="connsiteY2" fmla="*/ 921450 h 1918588"/>
              <a:gd name="connsiteX3" fmla="*/ 398761 w 3980734"/>
              <a:gd name="connsiteY3" fmla="*/ 749571 h 1918588"/>
              <a:gd name="connsiteX4" fmla="*/ 515639 w 3980734"/>
              <a:gd name="connsiteY4" fmla="*/ 983327 h 1918588"/>
              <a:gd name="connsiteX5" fmla="*/ 625642 w 3980734"/>
              <a:gd name="connsiteY5" fmla="*/ 921450 h 1918588"/>
              <a:gd name="connsiteX6" fmla="*/ 783771 w 3980734"/>
              <a:gd name="connsiteY6" fmla="*/ 1203333 h 1918588"/>
              <a:gd name="connsiteX7" fmla="*/ 907525 w 3980734"/>
              <a:gd name="connsiteY7" fmla="*/ 955826 h 1918588"/>
              <a:gd name="connsiteX8" fmla="*/ 1051904 w 3980734"/>
              <a:gd name="connsiteY8" fmla="*/ 1058954 h 1918588"/>
              <a:gd name="connsiteX9" fmla="*/ 1134406 w 3980734"/>
              <a:gd name="connsiteY9" fmla="*/ 783946 h 1918588"/>
              <a:gd name="connsiteX10" fmla="*/ 1320036 w 3980734"/>
              <a:gd name="connsiteY10" fmla="*/ 880199 h 1918588"/>
              <a:gd name="connsiteX11" fmla="*/ 1430039 w 3980734"/>
              <a:gd name="connsiteY11" fmla="*/ 508939 h 1918588"/>
              <a:gd name="connsiteX12" fmla="*/ 1540042 w 3980734"/>
              <a:gd name="connsiteY12" fmla="*/ 845823 h 1918588"/>
              <a:gd name="connsiteX13" fmla="*/ 1643170 w 3980734"/>
              <a:gd name="connsiteY13" fmla="*/ 350810 h 1918588"/>
              <a:gd name="connsiteX14" fmla="*/ 1787549 w 3980734"/>
              <a:gd name="connsiteY14" fmla="*/ 735820 h 1918588"/>
              <a:gd name="connsiteX15" fmla="*/ 1931928 w 3980734"/>
              <a:gd name="connsiteY15" fmla="*/ 175 h 1918588"/>
              <a:gd name="connsiteX16" fmla="*/ 2048806 w 3980734"/>
              <a:gd name="connsiteY16" fmla="*/ 660193 h 1918588"/>
              <a:gd name="connsiteX17" fmla="*/ 2151934 w 3980734"/>
              <a:gd name="connsiteY17" fmla="*/ 13925 h 1918588"/>
              <a:gd name="connsiteX18" fmla="*/ 2296313 w 3980734"/>
              <a:gd name="connsiteY18" fmla="*/ 667068 h 1918588"/>
              <a:gd name="connsiteX19" fmla="*/ 2447567 w 3980734"/>
              <a:gd name="connsiteY19" fmla="*/ 488313 h 1918588"/>
              <a:gd name="connsiteX20" fmla="*/ 2564445 w 3980734"/>
              <a:gd name="connsiteY20" fmla="*/ 1849601 h 1918588"/>
              <a:gd name="connsiteX21" fmla="*/ 2660698 w 3980734"/>
              <a:gd name="connsiteY21" fmla="*/ 1732722 h 1918588"/>
              <a:gd name="connsiteX22" fmla="*/ 2825702 w 3980734"/>
              <a:gd name="connsiteY22" fmla="*/ 1863351 h 1918588"/>
              <a:gd name="connsiteX23" fmla="*/ 2949456 w 3980734"/>
              <a:gd name="connsiteY23" fmla="*/ 1629595 h 1918588"/>
              <a:gd name="connsiteX24" fmla="*/ 3066334 w 3980734"/>
              <a:gd name="connsiteY24" fmla="*/ 1849601 h 1918588"/>
              <a:gd name="connsiteX25" fmla="*/ 3176337 w 3980734"/>
              <a:gd name="connsiteY25" fmla="*/ 474563 h 1918588"/>
              <a:gd name="connsiteX26" fmla="*/ 3306965 w 3980734"/>
              <a:gd name="connsiteY26" fmla="*/ 948951 h 1918588"/>
              <a:gd name="connsiteX27" fmla="*/ 3458220 w 3980734"/>
              <a:gd name="connsiteY27" fmla="*/ 488313 h 1918588"/>
              <a:gd name="connsiteX28" fmla="*/ 3575098 w 3980734"/>
              <a:gd name="connsiteY28" fmla="*/ 1052079 h 1918588"/>
              <a:gd name="connsiteX29" fmla="*/ 3691976 w 3980734"/>
              <a:gd name="connsiteY29" fmla="*/ 873324 h 1918588"/>
              <a:gd name="connsiteX30" fmla="*/ 3843230 w 3980734"/>
              <a:gd name="connsiteY30" fmla="*/ 969577 h 1918588"/>
              <a:gd name="connsiteX31" fmla="*/ 3980734 w 3980734"/>
              <a:gd name="connsiteY31" fmla="*/ 742695 h 1918588"/>
              <a:gd name="connsiteX32" fmla="*/ 3980734 w 3980734"/>
              <a:gd name="connsiteY32" fmla="*/ 742695 h 191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80734" h="1918588">
                <a:moveTo>
                  <a:pt x="0" y="309559"/>
                </a:moveTo>
                <a:cubicBezTo>
                  <a:pt x="53282" y="248255"/>
                  <a:pt x="106565" y="186951"/>
                  <a:pt x="151254" y="288933"/>
                </a:cubicBezTo>
                <a:cubicBezTo>
                  <a:pt x="195943" y="390915"/>
                  <a:pt x="226881" y="844677"/>
                  <a:pt x="268132" y="921450"/>
                </a:cubicBezTo>
                <a:cubicBezTo>
                  <a:pt x="309383" y="998223"/>
                  <a:pt x="357510" y="739258"/>
                  <a:pt x="398761" y="749571"/>
                </a:cubicBezTo>
                <a:cubicBezTo>
                  <a:pt x="440012" y="759884"/>
                  <a:pt x="477826" y="954681"/>
                  <a:pt x="515639" y="983327"/>
                </a:cubicBezTo>
                <a:cubicBezTo>
                  <a:pt x="553452" y="1011973"/>
                  <a:pt x="580953" y="884782"/>
                  <a:pt x="625642" y="921450"/>
                </a:cubicBezTo>
                <a:cubicBezTo>
                  <a:pt x="670331" y="958118"/>
                  <a:pt x="736791" y="1197604"/>
                  <a:pt x="783771" y="1203333"/>
                </a:cubicBezTo>
                <a:cubicBezTo>
                  <a:pt x="830751" y="1209062"/>
                  <a:pt x="862836" y="979889"/>
                  <a:pt x="907525" y="955826"/>
                </a:cubicBezTo>
                <a:cubicBezTo>
                  <a:pt x="952214" y="931763"/>
                  <a:pt x="1014091" y="1087601"/>
                  <a:pt x="1051904" y="1058954"/>
                </a:cubicBezTo>
                <a:cubicBezTo>
                  <a:pt x="1089717" y="1030307"/>
                  <a:pt x="1089717" y="813738"/>
                  <a:pt x="1134406" y="783946"/>
                </a:cubicBezTo>
                <a:cubicBezTo>
                  <a:pt x="1179095" y="754154"/>
                  <a:pt x="1270764" y="926033"/>
                  <a:pt x="1320036" y="880199"/>
                </a:cubicBezTo>
                <a:cubicBezTo>
                  <a:pt x="1369308" y="834365"/>
                  <a:pt x="1393371" y="514668"/>
                  <a:pt x="1430039" y="508939"/>
                </a:cubicBezTo>
                <a:cubicBezTo>
                  <a:pt x="1466707" y="503210"/>
                  <a:pt x="1504520" y="872178"/>
                  <a:pt x="1540042" y="845823"/>
                </a:cubicBezTo>
                <a:cubicBezTo>
                  <a:pt x="1575564" y="819468"/>
                  <a:pt x="1601919" y="369144"/>
                  <a:pt x="1643170" y="350810"/>
                </a:cubicBezTo>
                <a:cubicBezTo>
                  <a:pt x="1684421" y="332476"/>
                  <a:pt x="1739423" y="794259"/>
                  <a:pt x="1787549" y="735820"/>
                </a:cubicBezTo>
                <a:cubicBezTo>
                  <a:pt x="1835675" y="677381"/>
                  <a:pt x="1888385" y="12780"/>
                  <a:pt x="1931928" y="175"/>
                </a:cubicBezTo>
                <a:cubicBezTo>
                  <a:pt x="1975471" y="-12430"/>
                  <a:pt x="2012138" y="657901"/>
                  <a:pt x="2048806" y="660193"/>
                </a:cubicBezTo>
                <a:cubicBezTo>
                  <a:pt x="2085474" y="662485"/>
                  <a:pt x="2110683" y="12779"/>
                  <a:pt x="2151934" y="13925"/>
                </a:cubicBezTo>
                <a:cubicBezTo>
                  <a:pt x="2193185" y="15071"/>
                  <a:pt x="2247041" y="588003"/>
                  <a:pt x="2296313" y="667068"/>
                </a:cubicBezTo>
                <a:cubicBezTo>
                  <a:pt x="2345585" y="746133"/>
                  <a:pt x="2402878" y="291224"/>
                  <a:pt x="2447567" y="488313"/>
                </a:cubicBezTo>
                <a:cubicBezTo>
                  <a:pt x="2492256" y="685402"/>
                  <a:pt x="2528923" y="1642200"/>
                  <a:pt x="2564445" y="1849601"/>
                </a:cubicBezTo>
                <a:cubicBezTo>
                  <a:pt x="2599967" y="2057003"/>
                  <a:pt x="2617155" y="1730430"/>
                  <a:pt x="2660698" y="1732722"/>
                </a:cubicBezTo>
                <a:cubicBezTo>
                  <a:pt x="2704241" y="1735014"/>
                  <a:pt x="2777576" y="1880539"/>
                  <a:pt x="2825702" y="1863351"/>
                </a:cubicBezTo>
                <a:cubicBezTo>
                  <a:pt x="2873828" y="1846163"/>
                  <a:pt x="2909351" y="1631887"/>
                  <a:pt x="2949456" y="1629595"/>
                </a:cubicBezTo>
                <a:cubicBezTo>
                  <a:pt x="2989561" y="1627303"/>
                  <a:pt x="3028521" y="2042106"/>
                  <a:pt x="3066334" y="1849601"/>
                </a:cubicBezTo>
                <a:cubicBezTo>
                  <a:pt x="3104147" y="1657096"/>
                  <a:pt x="3136232" y="624671"/>
                  <a:pt x="3176337" y="474563"/>
                </a:cubicBezTo>
                <a:cubicBezTo>
                  <a:pt x="3216442" y="324455"/>
                  <a:pt x="3259985" y="946659"/>
                  <a:pt x="3306965" y="948951"/>
                </a:cubicBezTo>
                <a:cubicBezTo>
                  <a:pt x="3353945" y="951243"/>
                  <a:pt x="3413531" y="471125"/>
                  <a:pt x="3458220" y="488313"/>
                </a:cubicBezTo>
                <a:cubicBezTo>
                  <a:pt x="3502909" y="505501"/>
                  <a:pt x="3536139" y="987911"/>
                  <a:pt x="3575098" y="1052079"/>
                </a:cubicBezTo>
                <a:cubicBezTo>
                  <a:pt x="3614057" y="1116247"/>
                  <a:pt x="3647287" y="887074"/>
                  <a:pt x="3691976" y="873324"/>
                </a:cubicBezTo>
                <a:cubicBezTo>
                  <a:pt x="3736665" y="859574"/>
                  <a:pt x="3795104" y="991348"/>
                  <a:pt x="3843230" y="969577"/>
                </a:cubicBezTo>
                <a:cubicBezTo>
                  <a:pt x="3891356" y="947806"/>
                  <a:pt x="3980734" y="742695"/>
                  <a:pt x="3980734" y="742695"/>
                </a:cubicBezTo>
                <a:lnTo>
                  <a:pt x="3980734" y="742695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2B7BB609-B7C1-8E45-8581-F96FD21666B3}"/>
              </a:ext>
            </a:extLst>
          </p:cNvPr>
          <p:cNvSpPr/>
          <p:nvPr/>
        </p:nvSpPr>
        <p:spPr>
          <a:xfrm>
            <a:off x="1049176" y="3390636"/>
            <a:ext cx="3949077" cy="1927678"/>
          </a:xfrm>
          <a:custGeom>
            <a:avLst/>
            <a:gdLst>
              <a:gd name="connsiteX0" fmla="*/ 0 w 5651105"/>
              <a:gd name="connsiteY0" fmla="*/ 94017 h 2437215"/>
              <a:gd name="connsiteX1" fmla="*/ 1141580 w 5651105"/>
              <a:gd name="connsiteY1" fmla="*/ 1218558 h 2437215"/>
              <a:gd name="connsiteX2" fmla="*/ 3333868 w 5651105"/>
              <a:gd name="connsiteY2" fmla="*/ 20183 h 2437215"/>
              <a:gd name="connsiteX3" fmla="*/ 3907498 w 5651105"/>
              <a:gd name="connsiteY3" fmla="*/ 2433972 h 2437215"/>
              <a:gd name="connsiteX4" fmla="*/ 4236909 w 5651105"/>
              <a:gd name="connsiteY4" fmla="*/ 548377 h 2437215"/>
              <a:gd name="connsiteX5" fmla="*/ 5162668 w 5651105"/>
              <a:gd name="connsiteY5" fmla="*/ 980019 h 2437215"/>
              <a:gd name="connsiteX6" fmla="*/ 5651105 w 5651105"/>
              <a:gd name="connsiteY6" fmla="*/ 593813 h 2437215"/>
              <a:gd name="connsiteX0" fmla="*/ 0 w 5651105"/>
              <a:gd name="connsiteY0" fmla="*/ 94770 h 2463264"/>
              <a:gd name="connsiteX1" fmla="*/ 1141580 w 5651105"/>
              <a:gd name="connsiteY1" fmla="*/ 1219311 h 2463264"/>
              <a:gd name="connsiteX2" fmla="*/ 3333868 w 5651105"/>
              <a:gd name="connsiteY2" fmla="*/ 20936 h 2463264"/>
              <a:gd name="connsiteX3" fmla="*/ 4068557 w 5651105"/>
              <a:gd name="connsiteY3" fmla="*/ 2460059 h 2463264"/>
              <a:gd name="connsiteX4" fmla="*/ 4236909 w 5651105"/>
              <a:gd name="connsiteY4" fmla="*/ 549130 h 2463264"/>
              <a:gd name="connsiteX5" fmla="*/ 5162668 w 5651105"/>
              <a:gd name="connsiteY5" fmla="*/ 980772 h 2463264"/>
              <a:gd name="connsiteX6" fmla="*/ 5651105 w 5651105"/>
              <a:gd name="connsiteY6" fmla="*/ 594566 h 2463264"/>
              <a:gd name="connsiteX0" fmla="*/ 0 w 5651105"/>
              <a:gd name="connsiteY0" fmla="*/ 94770 h 2464383"/>
              <a:gd name="connsiteX1" fmla="*/ 1141580 w 5651105"/>
              <a:gd name="connsiteY1" fmla="*/ 1219311 h 2464383"/>
              <a:gd name="connsiteX2" fmla="*/ 3333868 w 5651105"/>
              <a:gd name="connsiteY2" fmla="*/ 20936 h 2464383"/>
              <a:gd name="connsiteX3" fmla="*/ 4068557 w 5651105"/>
              <a:gd name="connsiteY3" fmla="*/ 2460059 h 2464383"/>
              <a:gd name="connsiteX4" fmla="*/ 4569092 w 5651105"/>
              <a:gd name="connsiteY4" fmla="*/ 625130 h 2464383"/>
              <a:gd name="connsiteX5" fmla="*/ 5162668 w 5651105"/>
              <a:gd name="connsiteY5" fmla="*/ 980772 h 2464383"/>
              <a:gd name="connsiteX6" fmla="*/ 5651105 w 5651105"/>
              <a:gd name="connsiteY6" fmla="*/ 594566 h 2464383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751767"/>
              <a:gd name="connsiteY0" fmla="*/ 94770 h 2464325"/>
              <a:gd name="connsiteX1" fmla="*/ 1141580 w 5751767"/>
              <a:gd name="connsiteY1" fmla="*/ 1219311 h 2464325"/>
              <a:gd name="connsiteX2" fmla="*/ 3333868 w 5751767"/>
              <a:gd name="connsiteY2" fmla="*/ 20936 h 2464325"/>
              <a:gd name="connsiteX3" fmla="*/ 4068557 w 5751767"/>
              <a:gd name="connsiteY3" fmla="*/ 2460059 h 2464325"/>
              <a:gd name="connsiteX4" fmla="*/ 4569092 w 5751767"/>
              <a:gd name="connsiteY4" fmla="*/ 625130 h 2464325"/>
              <a:gd name="connsiteX5" fmla="*/ 5353926 w 5751767"/>
              <a:gd name="connsiteY5" fmla="*/ 1124325 h 2464325"/>
              <a:gd name="connsiteX6" fmla="*/ 5751767 w 5751767"/>
              <a:gd name="connsiteY6" fmla="*/ 983004 h 2464325"/>
              <a:gd name="connsiteX0" fmla="*/ 0 w 5751767"/>
              <a:gd name="connsiteY0" fmla="*/ 94770 h 2464386"/>
              <a:gd name="connsiteX1" fmla="*/ 1141580 w 5751767"/>
              <a:gd name="connsiteY1" fmla="*/ 1219311 h 2464386"/>
              <a:gd name="connsiteX2" fmla="*/ 3333868 w 5751767"/>
              <a:gd name="connsiteY2" fmla="*/ 20936 h 2464386"/>
              <a:gd name="connsiteX3" fmla="*/ 4068557 w 5751767"/>
              <a:gd name="connsiteY3" fmla="*/ 2460059 h 2464386"/>
              <a:gd name="connsiteX4" fmla="*/ 4569092 w 5751767"/>
              <a:gd name="connsiteY4" fmla="*/ 625130 h 2464386"/>
              <a:gd name="connsiteX5" fmla="*/ 5353926 w 5751767"/>
              <a:gd name="connsiteY5" fmla="*/ 1124325 h 2464386"/>
              <a:gd name="connsiteX6" fmla="*/ 5751767 w 5751767"/>
              <a:gd name="connsiteY6" fmla="*/ 983004 h 2464386"/>
              <a:gd name="connsiteX0" fmla="*/ 0 w 5751767"/>
              <a:gd name="connsiteY0" fmla="*/ 94770 h 2460339"/>
              <a:gd name="connsiteX1" fmla="*/ 1141580 w 5751767"/>
              <a:gd name="connsiteY1" fmla="*/ 1219311 h 2460339"/>
              <a:gd name="connsiteX2" fmla="*/ 3333868 w 5751767"/>
              <a:gd name="connsiteY2" fmla="*/ 20936 h 2460339"/>
              <a:gd name="connsiteX3" fmla="*/ 4068557 w 5751767"/>
              <a:gd name="connsiteY3" fmla="*/ 2460059 h 2460339"/>
              <a:gd name="connsiteX4" fmla="*/ 4569092 w 5751767"/>
              <a:gd name="connsiteY4" fmla="*/ 625130 h 2460339"/>
              <a:gd name="connsiteX5" fmla="*/ 5353926 w 5751767"/>
              <a:gd name="connsiteY5" fmla="*/ 1124325 h 2460339"/>
              <a:gd name="connsiteX6" fmla="*/ 5751767 w 5751767"/>
              <a:gd name="connsiteY6" fmla="*/ 983004 h 2460339"/>
              <a:gd name="connsiteX0" fmla="*/ 0 w 5751767"/>
              <a:gd name="connsiteY0" fmla="*/ 3004 h 2371439"/>
              <a:gd name="connsiteX1" fmla="*/ 1141580 w 5751767"/>
              <a:gd name="connsiteY1" fmla="*/ 1127545 h 2371439"/>
              <a:gd name="connsiteX2" fmla="*/ 3082213 w 5751767"/>
              <a:gd name="connsiteY2" fmla="*/ 22057 h 2371439"/>
              <a:gd name="connsiteX3" fmla="*/ 4068557 w 5751767"/>
              <a:gd name="connsiteY3" fmla="*/ 2368293 h 2371439"/>
              <a:gd name="connsiteX4" fmla="*/ 4569092 w 5751767"/>
              <a:gd name="connsiteY4" fmla="*/ 533364 h 2371439"/>
              <a:gd name="connsiteX5" fmla="*/ 5353926 w 5751767"/>
              <a:gd name="connsiteY5" fmla="*/ 1032559 h 2371439"/>
              <a:gd name="connsiteX6" fmla="*/ 5751767 w 5751767"/>
              <a:gd name="connsiteY6" fmla="*/ 891238 h 2371439"/>
              <a:gd name="connsiteX0" fmla="*/ 0 w 5751767"/>
              <a:gd name="connsiteY0" fmla="*/ 0 h 2368435"/>
              <a:gd name="connsiteX1" fmla="*/ 1151646 w 5751767"/>
              <a:gd name="connsiteY1" fmla="*/ 1217428 h 2368435"/>
              <a:gd name="connsiteX2" fmla="*/ 3082213 w 5751767"/>
              <a:gd name="connsiteY2" fmla="*/ 19053 h 2368435"/>
              <a:gd name="connsiteX3" fmla="*/ 4068557 w 5751767"/>
              <a:gd name="connsiteY3" fmla="*/ 2365289 h 2368435"/>
              <a:gd name="connsiteX4" fmla="*/ 4569092 w 5751767"/>
              <a:gd name="connsiteY4" fmla="*/ 530360 h 2368435"/>
              <a:gd name="connsiteX5" fmla="*/ 5353926 w 5751767"/>
              <a:gd name="connsiteY5" fmla="*/ 1029555 h 2368435"/>
              <a:gd name="connsiteX6" fmla="*/ 5751767 w 5751767"/>
              <a:gd name="connsiteY6" fmla="*/ 888234 h 2368435"/>
              <a:gd name="connsiteX0" fmla="*/ 0 w 5781965"/>
              <a:gd name="connsiteY0" fmla="*/ 100523 h 2367627"/>
              <a:gd name="connsiteX1" fmla="*/ 1181844 w 5781965"/>
              <a:gd name="connsiteY1" fmla="*/ 1216620 h 2367627"/>
              <a:gd name="connsiteX2" fmla="*/ 3112411 w 5781965"/>
              <a:gd name="connsiteY2" fmla="*/ 18245 h 2367627"/>
              <a:gd name="connsiteX3" fmla="*/ 4098755 w 5781965"/>
              <a:gd name="connsiteY3" fmla="*/ 2364481 h 2367627"/>
              <a:gd name="connsiteX4" fmla="*/ 4599290 w 5781965"/>
              <a:gd name="connsiteY4" fmla="*/ 529552 h 2367627"/>
              <a:gd name="connsiteX5" fmla="*/ 5384124 w 5781965"/>
              <a:gd name="connsiteY5" fmla="*/ 1028747 h 2367627"/>
              <a:gd name="connsiteX6" fmla="*/ 5781965 w 5781965"/>
              <a:gd name="connsiteY6" fmla="*/ 887426 h 236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965" h="2367627">
                <a:moveTo>
                  <a:pt x="0" y="100523"/>
                </a:moveTo>
                <a:cubicBezTo>
                  <a:pt x="292967" y="668946"/>
                  <a:pt x="663109" y="1230333"/>
                  <a:pt x="1181844" y="1216620"/>
                </a:cubicBezTo>
                <a:cubicBezTo>
                  <a:pt x="1700579" y="1202907"/>
                  <a:pt x="2626259" y="-173065"/>
                  <a:pt x="3112411" y="18245"/>
                </a:cubicBezTo>
                <a:cubicBezTo>
                  <a:pt x="3598563" y="209555"/>
                  <a:pt x="3850942" y="2279263"/>
                  <a:pt x="4098755" y="2364481"/>
                </a:cubicBezTo>
                <a:cubicBezTo>
                  <a:pt x="4346568" y="2449699"/>
                  <a:pt x="4213937" y="777507"/>
                  <a:pt x="4599290" y="529552"/>
                </a:cubicBezTo>
                <a:cubicBezTo>
                  <a:pt x="4984643" y="281597"/>
                  <a:pt x="5187012" y="969101"/>
                  <a:pt x="5384124" y="1028747"/>
                </a:cubicBezTo>
                <a:cubicBezTo>
                  <a:pt x="5581236" y="1088393"/>
                  <a:pt x="5655596" y="1084315"/>
                  <a:pt x="5781965" y="887426"/>
                </a:cubicBezTo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ACADD070-2A0B-5F46-AF46-55251790688A}"/>
              </a:ext>
            </a:extLst>
          </p:cNvPr>
          <p:cNvSpPr/>
          <p:nvPr/>
        </p:nvSpPr>
        <p:spPr>
          <a:xfrm>
            <a:off x="444960" y="4563915"/>
            <a:ext cx="1127531" cy="885700"/>
          </a:xfrm>
          <a:custGeom>
            <a:avLst/>
            <a:gdLst>
              <a:gd name="connsiteX0" fmla="*/ 0 w 1127531"/>
              <a:gd name="connsiteY0" fmla="*/ 818195 h 915504"/>
              <a:gd name="connsiteX1" fmla="*/ 151254 w 1127531"/>
              <a:gd name="connsiteY1" fmla="*/ 721942 h 915504"/>
              <a:gd name="connsiteX2" fmla="*/ 371260 w 1127531"/>
              <a:gd name="connsiteY2" fmla="*/ 852571 h 915504"/>
              <a:gd name="connsiteX3" fmla="*/ 550015 w 1127531"/>
              <a:gd name="connsiteY3" fmla="*/ 47 h 915504"/>
              <a:gd name="connsiteX4" fmla="*/ 756270 w 1127531"/>
              <a:gd name="connsiteY4" fmla="*/ 893822 h 915504"/>
              <a:gd name="connsiteX5" fmla="*/ 907525 w 1127531"/>
              <a:gd name="connsiteY5" fmla="*/ 653190 h 915504"/>
              <a:gd name="connsiteX6" fmla="*/ 1127531 w 1127531"/>
              <a:gd name="connsiteY6" fmla="*/ 811320 h 915504"/>
              <a:gd name="connsiteX0" fmla="*/ 0 w 1127531"/>
              <a:gd name="connsiteY0" fmla="*/ 818150 h 885700"/>
              <a:gd name="connsiteX1" fmla="*/ 151254 w 1127531"/>
              <a:gd name="connsiteY1" fmla="*/ 721897 h 885700"/>
              <a:gd name="connsiteX2" fmla="*/ 371260 w 1127531"/>
              <a:gd name="connsiteY2" fmla="*/ 852526 h 885700"/>
              <a:gd name="connsiteX3" fmla="*/ 550015 w 1127531"/>
              <a:gd name="connsiteY3" fmla="*/ 2 h 885700"/>
              <a:gd name="connsiteX4" fmla="*/ 763146 w 1127531"/>
              <a:gd name="connsiteY4" fmla="*/ 859401 h 885700"/>
              <a:gd name="connsiteX5" fmla="*/ 907525 w 1127531"/>
              <a:gd name="connsiteY5" fmla="*/ 653145 h 885700"/>
              <a:gd name="connsiteX6" fmla="*/ 1127531 w 1127531"/>
              <a:gd name="connsiteY6" fmla="*/ 811275 h 88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7531" h="885700">
                <a:moveTo>
                  <a:pt x="0" y="818150"/>
                </a:moveTo>
                <a:cubicBezTo>
                  <a:pt x="44688" y="767159"/>
                  <a:pt x="89377" y="716168"/>
                  <a:pt x="151254" y="721897"/>
                </a:cubicBezTo>
                <a:cubicBezTo>
                  <a:pt x="213131" y="727626"/>
                  <a:pt x="304800" y="972842"/>
                  <a:pt x="371260" y="852526"/>
                </a:cubicBezTo>
                <a:cubicBezTo>
                  <a:pt x="437720" y="732210"/>
                  <a:pt x="484701" y="-1144"/>
                  <a:pt x="550015" y="2"/>
                </a:cubicBezTo>
                <a:cubicBezTo>
                  <a:pt x="615329" y="1148"/>
                  <a:pt x="703561" y="750544"/>
                  <a:pt x="763146" y="859401"/>
                </a:cubicBezTo>
                <a:cubicBezTo>
                  <a:pt x="822731" y="968258"/>
                  <a:pt x="846794" y="661166"/>
                  <a:pt x="907525" y="653145"/>
                </a:cubicBezTo>
                <a:cubicBezTo>
                  <a:pt x="968256" y="645124"/>
                  <a:pt x="1048466" y="725335"/>
                  <a:pt x="1127531" y="811275"/>
                </a:cubicBezTo>
              </a:path>
            </a:pathLst>
          </a:custGeom>
          <a:solidFill>
            <a:srgbClr val="FFD579">
              <a:alpha val="52157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02F54A8-E93C-A54E-BB68-04157EA2B47A}"/>
              </a:ext>
            </a:extLst>
          </p:cNvPr>
          <p:cNvCxnSpPr>
            <a:cxnSpLocks/>
          </p:cNvCxnSpPr>
          <p:nvPr/>
        </p:nvCxnSpPr>
        <p:spPr>
          <a:xfrm flipH="1" flipV="1">
            <a:off x="9315471" y="2886243"/>
            <a:ext cx="25935" cy="272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DAE3E90-D0AF-5F45-BAE5-9EB2E656E6E8}"/>
              </a:ext>
            </a:extLst>
          </p:cNvPr>
          <p:cNvCxnSpPr>
            <a:cxnSpLocks/>
          </p:cNvCxnSpPr>
          <p:nvPr/>
        </p:nvCxnSpPr>
        <p:spPr>
          <a:xfrm flipH="1">
            <a:off x="6792704" y="5411484"/>
            <a:ext cx="482903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D42D330-1333-944A-8FA9-157A6FC62813}"/>
              </a:ext>
            </a:extLst>
          </p:cNvPr>
          <p:cNvGrpSpPr/>
          <p:nvPr/>
        </p:nvGrpSpPr>
        <p:grpSpPr>
          <a:xfrm>
            <a:off x="6627444" y="4872002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FC3EB63-5472-354F-8B49-45CD370DE75B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70B43116-1FC3-4546-B5B8-6B6CB784AB9A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912BCF0-FC41-C442-A633-5476F177FB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BB8F3F8-9785-4640-9C35-E858A5EDC226}"/>
              </a:ext>
            </a:extLst>
          </p:cNvPr>
          <p:cNvGrpSpPr/>
          <p:nvPr/>
        </p:nvGrpSpPr>
        <p:grpSpPr>
          <a:xfrm>
            <a:off x="7648368" y="4872002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3C435295-75C9-8144-AB27-58AD06FD041A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E2418BE-8058-A941-A74F-A81F9B3BF060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76D5DA6-0E54-1F44-9EB3-5DBE11C1C7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BA14FB2-893B-8049-B35C-08B2C8172FE1}"/>
              </a:ext>
            </a:extLst>
          </p:cNvPr>
          <p:cNvGrpSpPr/>
          <p:nvPr/>
        </p:nvGrpSpPr>
        <p:grpSpPr>
          <a:xfrm>
            <a:off x="5606520" y="4851491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F7600D09-CF6E-BE40-A3FD-3E88DD48CC7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59747316-B63B-1444-BEF8-006C4B3EAC4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D1EB202-1ADE-AB42-BC0F-CC19B6C3A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ABDAE86-E3A5-3041-957F-AF548568C37F}"/>
              </a:ext>
            </a:extLst>
          </p:cNvPr>
          <p:cNvGrpSpPr/>
          <p:nvPr/>
        </p:nvGrpSpPr>
        <p:grpSpPr>
          <a:xfrm>
            <a:off x="8669292" y="4878877"/>
            <a:ext cx="1423826" cy="525454"/>
            <a:chOff x="6600175" y="3379734"/>
            <a:chExt cx="4415693" cy="1629584"/>
          </a:xfrm>
          <a:solidFill>
            <a:srgbClr val="92D050">
              <a:alpha val="38824"/>
            </a:srgbClr>
          </a:solidFill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C726AAB-F0A7-874A-90D1-9ACEF6A586C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CACDC9A0-DEDD-684F-A210-F9BAE5BFD9F5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3B2D636-3041-EE4D-B0AA-09B6C87C4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5ED9E23-D0B6-8E48-86FF-50AE282BCE39}"/>
              </a:ext>
            </a:extLst>
          </p:cNvPr>
          <p:cNvGrpSpPr/>
          <p:nvPr/>
        </p:nvGrpSpPr>
        <p:grpSpPr>
          <a:xfrm>
            <a:off x="9690216" y="4872002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672BA098-BB49-3B4C-97BD-5BD573113C7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554E5544-6F01-AC48-808B-431ECE5A0CF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7D2B2BB-009C-9246-BFCB-3536A08F55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06B404C-88D7-3343-9A2C-030726D15CFB}"/>
              </a:ext>
            </a:extLst>
          </p:cNvPr>
          <p:cNvGrpSpPr/>
          <p:nvPr/>
        </p:nvGrpSpPr>
        <p:grpSpPr>
          <a:xfrm>
            <a:off x="10711138" y="4864003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D2D6E11-444A-9149-8343-60E95C240BB6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4B02A99-6D04-4B41-86A7-C0855DC22362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30D1728-E7B4-C445-BD98-7DB05195C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A1FB5F0-16AF-0B47-8D20-DD14CD71BD17}"/>
                  </a:ext>
                </a:extLst>
              </p:cNvPr>
              <p:cNvSpPr txBox="1"/>
              <p:nvPr/>
            </p:nvSpPr>
            <p:spPr>
              <a:xfrm>
                <a:off x="6910678" y="1570445"/>
                <a:ext cx="48095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.  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A1FB5F0-16AF-0B47-8D20-DD14CD71B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678" y="1570445"/>
                <a:ext cx="4809586" cy="307777"/>
              </a:xfrm>
              <a:prstGeom prst="rect">
                <a:avLst/>
              </a:prstGeom>
              <a:blipFill>
                <a:blip r:embed="rId3"/>
                <a:stretch>
                  <a:fillRect l="-526" t="-80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" name="Picture 110">
            <a:extLst>
              <a:ext uri="{FF2B5EF4-FFF2-40B4-BE49-F238E27FC236}">
                <a16:creationId xmlns:a16="http://schemas.microsoft.com/office/drawing/2014/main" id="{5F2FD704-B960-1E4D-891B-AFE223CD0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93" t="3471" r="12462" b="19507"/>
          <a:stretch/>
        </p:blipFill>
        <p:spPr>
          <a:xfrm>
            <a:off x="5415238" y="1095958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B60AD09-B80D-854C-8DBC-E8E050B099EB}"/>
              </a:ext>
            </a:extLst>
          </p:cNvPr>
          <p:cNvGrpSpPr/>
          <p:nvPr/>
        </p:nvGrpSpPr>
        <p:grpSpPr>
          <a:xfrm>
            <a:off x="5511423" y="4359309"/>
            <a:ext cx="7702371" cy="1055510"/>
            <a:chOff x="1825352" y="4397023"/>
            <a:chExt cx="8969274" cy="1055510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1599FF5-4F96-9943-822C-DADDC7C63D6A}"/>
                </a:ext>
              </a:extLst>
            </p:cNvPr>
            <p:cNvCxnSpPr>
              <a:cxnSpLocks/>
            </p:cNvCxnSpPr>
            <p:nvPr/>
          </p:nvCxnSpPr>
          <p:spPr>
            <a:xfrm>
              <a:off x="1825352" y="5452533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5D5F43E-B98B-8542-9448-080FE0E53A76}"/>
                </a:ext>
              </a:extLst>
            </p:cNvPr>
            <p:cNvCxnSpPr>
              <a:cxnSpLocks/>
            </p:cNvCxnSpPr>
            <p:nvPr/>
          </p:nvCxnSpPr>
          <p:spPr>
            <a:xfrm>
              <a:off x="6984626" y="5446889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1001DD-5AB7-214D-AC24-D040EDE9DC81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6"/>
              <a:ext cx="134118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6BB8FB1-20D9-4340-9EC2-030383BA7C0C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7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A812F8C-C010-EE45-B11A-E762B702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968416" y="4397023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ECA93A4-C048-E541-B5FF-DAB11411B63B}"/>
              </a:ext>
            </a:extLst>
          </p:cNvPr>
          <p:cNvCxnSpPr/>
          <p:nvPr/>
        </p:nvCxnSpPr>
        <p:spPr>
          <a:xfrm>
            <a:off x="5332773" y="1054708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804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08 L 0.32787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8" grpId="0" animBg="1"/>
      <p:bldP spid="8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15BD-5A11-F740-A98C-7D257027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Convolve (Primal) = Crop (Fourier)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286142-E48E-3F45-89B3-7C3EDFE8B7C5}"/>
                  </a:ext>
                </a:extLst>
              </p:cNvPr>
              <p:cNvSpPr txBox="1"/>
              <p:nvPr/>
            </p:nvSpPr>
            <p:spPr>
              <a:xfrm>
                <a:off x="1391835" y="1556580"/>
                <a:ext cx="33355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 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286142-E48E-3F45-89B3-7C3EDFE8B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835" y="1556580"/>
                <a:ext cx="3335593" cy="307777"/>
              </a:xfrm>
              <a:prstGeom prst="rect">
                <a:avLst/>
              </a:prstGeom>
              <a:blipFill>
                <a:blip r:embed="rId2"/>
                <a:stretch>
                  <a:fillRect l="-1901" t="-8000" r="-1901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33CC16D4-B765-AB43-8C19-226C51B698B6}"/>
              </a:ext>
            </a:extLst>
          </p:cNvPr>
          <p:cNvGrpSpPr/>
          <p:nvPr/>
        </p:nvGrpSpPr>
        <p:grpSpPr>
          <a:xfrm>
            <a:off x="913795" y="2837923"/>
            <a:ext cx="4306714" cy="2669101"/>
            <a:chOff x="1530321" y="2136655"/>
            <a:chExt cx="3100434" cy="173937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C5E47FD-7826-9349-95A4-9C6FCB6BEB63}"/>
                </a:ext>
              </a:extLst>
            </p:cNvPr>
            <p:cNvGrpSpPr/>
            <p:nvPr/>
          </p:nvGrpSpPr>
          <p:grpSpPr>
            <a:xfrm>
              <a:off x="1530321" y="2136655"/>
              <a:ext cx="3089607" cy="1739376"/>
              <a:chOff x="951055" y="2450703"/>
              <a:chExt cx="4948336" cy="2785797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6658C0B-513D-0843-9423-3C095E9613D2}"/>
                  </a:ext>
                </a:extLst>
              </p:cNvPr>
              <p:cNvCxnSpPr/>
              <p:nvPr/>
            </p:nvCxnSpPr>
            <p:spPr>
              <a:xfrm>
                <a:off x="951055" y="5115018"/>
                <a:ext cx="494833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E504FF0-958A-1B41-BF47-2E293EC9AB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2537" y="2450703"/>
                <a:ext cx="0" cy="27857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249FA79-8A39-C444-B56E-B62F440ADF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7817" y="5084011"/>
                <a:ext cx="4509926" cy="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1342324-B70E-7643-B967-8D0B0970F7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11242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6478B01-99E2-D84E-BE5E-EDB0DC9931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1430" y="3996814"/>
                <a:ext cx="0" cy="1084925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2A8294F-CECE-C340-9628-80626FD27A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1617" y="3843601"/>
                <a:ext cx="0" cy="123813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9CF02DA-F234-074F-99B7-098C9D8D4C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1805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9190F1-798B-E340-90C4-2FDCBF0903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993" y="3025427"/>
                <a:ext cx="0" cy="2056312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C7E8E20-BC83-884E-8FD7-9F6C903EDA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2181" y="4844616"/>
                <a:ext cx="0" cy="23712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55C324D-850D-F846-A02C-88E72D5F66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52369" y="3521292"/>
                <a:ext cx="0" cy="1560447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2D4A5CF-6542-D049-A39D-889F06CE78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2559" y="3922010"/>
                <a:ext cx="0" cy="115973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F1582DB-D08B-084B-BE31-12DB68B99F2C}"/>
                </a:ext>
              </a:extLst>
            </p:cNvPr>
            <p:cNvCxnSpPr>
              <a:cxnSpLocks/>
            </p:cNvCxnSpPr>
            <p:nvPr/>
          </p:nvCxnSpPr>
          <p:spPr>
            <a:xfrm>
              <a:off x="1814879" y="3788633"/>
              <a:ext cx="281587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554FC71-CDEE-B44A-93FE-179B3296A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8186" y="2970671"/>
              <a:ext cx="0" cy="81654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FC90EA1-06EB-394F-BE9A-861F84A53C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6683" y="3109817"/>
              <a:ext cx="0" cy="67739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B6A9C3B-54F8-6948-B3FF-134D5A8DD0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518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B69D45C-7F18-8C40-9E54-A9CCF71631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3677" y="2503309"/>
              <a:ext cx="0" cy="1283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F1F0A20-F70C-7F47-9C0F-C9B409E3A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2175" y="2805102"/>
              <a:ext cx="0" cy="98211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E1251B7-CDE3-1A46-9376-AC0AB6E659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0672" y="3541066"/>
              <a:ext cx="0" cy="24614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0402D4-6279-4F47-8121-3B5927855F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917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16D23F7-BEFA-D743-90F9-E70774B49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7668" y="2970671"/>
              <a:ext cx="0" cy="81654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4" name="Freeform 73">
            <a:extLst>
              <a:ext uri="{FF2B5EF4-FFF2-40B4-BE49-F238E27FC236}">
                <a16:creationId xmlns:a16="http://schemas.microsoft.com/office/drawing/2014/main" id="{534ABE10-1C73-5942-A4AA-B26EE4512920}"/>
              </a:ext>
            </a:extLst>
          </p:cNvPr>
          <p:cNvSpPr/>
          <p:nvPr/>
        </p:nvSpPr>
        <p:spPr>
          <a:xfrm>
            <a:off x="1024403" y="3403043"/>
            <a:ext cx="3980734" cy="1918588"/>
          </a:xfrm>
          <a:custGeom>
            <a:avLst/>
            <a:gdLst>
              <a:gd name="connsiteX0" fmla="*/ 0 w 3980734"/>
              <a:gd name="connsiteY0" fmla="*/ 309559 h 1918588"/>
              <a:gd name="connsiteX1" fmla="*/ 151254 w 3980734"/>
              <a:gd name="connsiteY1" fmla="*/ 288933 h 1918588"/>
              <a:gd name="connsiteX2" fmla="*/ 268132 w 3980734"/>
              <a:gd name="connsiteY2" fmla="*/ 921450 h 1918588"/>
              <a:gd name="connsiteX3" fmla="*/ 398761 w 3980734"/>
              <a:gd name="connsiteY3" fmla="*/ 749571 h 1918588"/>
              <a:gd name="connsiteX4" fmla="*/ 515639 w 3980734"/>
              <a:gd name="connsiteY4" fmla="*/ 983327 h 1918588"/>
              <a:gd name="connsiteX5" fmla="*/ 625642 w 3980734"/>
              <a:gd name="connsiteY5" fmla="*/ 921450 h 1918588"/>
              <a:gd name="connsiteX6" fmla="*/ 783771 w 3980734"/>
              <a:gd name="connsiteY6" fmla="*/ 1203333 h 1918588"/>
              <a:gd name="connsiteX7" fmla="*/ 907525 w 3980734"/>
              <a:gd name="connsiteY7" fmla="*/ 955826 h 1918588"/>
              <a:gd name="connsiteX8" fmla="*/ 1051904 w 3980734"/>
              <a:gd name="connsiteY8" fmla="*/ 1058954 h 1918588"/>
              <a:gd name="connsiteX9" fmla="*/ 1134406 w 3980734"/>
              <a:gd name="connsiteY9" fmla="*/ 783946 h 1918588"/>
              <a:gd name="connsiteX10" fmla="*/ 1320036 w 3980734"/>
              <a:gd name="connsiteY10" fmla="*/ 880199 h 1918588"/>
              <a:gd name="connsiteX11" fmla="*/ 1430039 w 3980734"/>
              <a:gd name="connsiteY11" fmla="*/ 508939 h 1918588"/>
              <a:gd name="connsiteX12" fmla="*/ 1540042 w 3980734"/>
              <a:gd name="connsiteY12" fmla="*/ 845823 h 1918588"/>
              <a:gd name="connsiteX13" fmla="*/ 1643170 w 3980734"/>
              <a:gd name="connsiteY13" fmla="*/ 350810 h 1918588"/>
              <a:gd name="connsiteX14" fmla="*/ 1787549 w 3980734"/>
              <a:gd name="connsiteY14" fmla="*/ 735820 h 1918588"/>
              <a:gd name="connsiteX15" fmla="*/ 1931928 w 3980734"/>
              <a:gd name="connsiteY15" fmla="*/ 175 h 1918588"/>
              <a:gd name="connsiteX16" fmla="*/ 2048806 w 3980734"/>
              <a:gd name="connsiteY16" fmla="*/ 660193 h 1918588"/>
              <a:gd name="connsiteX17" fmla="*/ 2151934 w 3980734"/>
              <a:gd name="connsiteY17" fmla="*/ 13925 h 1918588"/>
              <a:gd name="connsiteX18" fmla="*/ 2296313 w 3980734"/>
              <a:gd name="connsiteY18" fmla="*/ 667068 h 1918588"/>
              <a:gd name="connsiteX19" fmla="*/ 2447567 w 3980734"/>
              <a:gd name="connsiteY19" fmla="*/ 488313 h 1918588"/>
              <a:gd name="connsiteX20" fmla="*/ 2564445 w 3980734"/>
              <a:gd name="connsiteY20" fmla="*/ 1849601 h 1918588"/>
              <a:gd name="connsiteX21" fmla="*/ 2660698 w 3980734"/>
              <a:gd name="connsiteY21" fmla="*/ 1732722 h 1918588"/>
              <a:gd name="connsiteX22" fmla="*/ 2825702 w 3980734"/>
              <a:gd name="connsiteY22" fmla="*/ 1863351 h 1918588"/>
              <a:gd name="connsiteX23" fmla="*/ 2949456 w 3980734"/>
              <a:gd name="connsiteY23" fmla="*/ 1629595 h 1918588"/>
              <a:gd name="connsiteX24" fmla="*/ 3066334 w 3980734"/>
              <a:gd name="connsiteY24" fmla="*/ 1849601 h 1918588"/>
              <a:gd name="connsiteX25" fmla="*/ 3176337 w 3980734"/>
              <a:gd name="connsiteY25" fmla="*/ 474563 h 1918588"/>
              <a:gd name="connsiteX26" fmla="*/ 3306965 w 3980734"/>
              <a:gd name="connsiteY26" fmla="*/ 948951 h 1918588"/>
              <a:gd name="connsiteX27" fmla="*/ 3458220 w 3980734"/>
              <a:gd name="connsiteY27" fmla="*/ 488313 h 1918588"/>
              <a:gd name="connsiteX28" fmla="*/ 3575098 w 3980734"/>
              <a:gd name="connsiteY28" fmla="*/ 1052079 h 1918588"/>
              <a:gd name="connsiteX29" fmla="*/ 3691976 w 3980734"/>
              <a:gd name="connsiteY29" fmla="*/ 873324 h 1918588"/>
              <a:gd name="connsiteX30" fmla="*/ 3843230 w 3980734"/>
              <a:gd name="connsiteY30" fmla="*/ 969577 h 1918588"/>
              <a:gd name="connsiteX31" fmla="*/ 3980734 w 3980734"/>
              <a:gd name="connsiteY31" fmla="*/ 742695 h 1918588"/>
              <a:gd name="connsiteX32" fmla="*/ 3980734 w 3980734"/>
              <a:gd name="connsiteY32" fmla="*/ 742695 h 191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80734" h="1918588">
                <a:moveTo>
                  <a:pt x="0" y="309559"/>
                </a:moveTo>
                <a:cubicBezTo>
                  <a:pt x="53282" y="248255"/>
                  <a:pt x="106565" y="186951"/>
                  <a:pt x="151254" y="288933"/>
                </a:cubicBezTo>
                <a:cubicBezTo>
                  <a:pt x="195943" y="390915"/>
                  <a:pt x="226881" y="844677"/>
                  <a:pt x="268132" y="921450"/>
                </a:cubicBezTo>
                <a:cubicBezTo>
                  <a:pt x="309383" y="998223"/>
                  <a:pt x="357510" y="739258"/>
                  <a:pt x="398761" y="749571"/>
                </a:cubicBezTo>
                <a:cubicBezTo>
                  <a:pt x="440012" y="759884"/>
                  <a:pt x="477826" y="954681"/>
                  <a:pt x="515639" y="983327"/>
                </a:cubicBezTo>
                <a:cubicBezTo>
                  <a:pt x="553452" y="1011973"/>
                  <a:pt x="580953" y="884782"/>
                  <a:pt x="625642" y="921450"/>
                </a:cubicBezTo>
                <a:cubicBezTo>
                  <a:pt x="670331" y="958118"/>
                  <a:pt x="736791" y="1197604"/>
                  <a:pt x="783771" y="1203333"/>
                </a:cubicBezTo>
                <a:cubicBezTo>
                  <a:pt x="830751" y="1209062"/>
                  <a:pt x="862836" y="979889"/>
                  <a:pt x="907525" y="955826"/>
                </a:cubicBezTo>
                <a:cubicBezTo>
                  <a:pt x="952214" y="931763"/>
                  <a:pt x="1014091" y="1087601"/>
                  <a:pt x="1051904" y="1058954"/>
                </a:cubicBezTo>
                <a:cubicBezTo>
                  <a:pt x="1089717" y="1030307"/>
                  <a:pt x="1089717" y="813738"/>
                  <a:pt x="1134406" y="783946"/>
                </a:cubicBezTo>
                <a:cubicBezTo>
                  <a:pt x="1179095" y="754154"/>
                  <a:pt x="1270764" y="926033"/>
                  <a:pt x="1320036" y="880199"/>
                </a:cubicBezTo>
                <a:cubicBezTo>
                  <a:pt x="1369308" y="834365"/>
                  <a:pt x="1393371" y="514668"/>
                  <a:pt x="1430039" y="508939"/>
                </a:cubicBezTo>
                <a:cubicBezTo>
                  <a:pt x="1466707" y="503210"/>
                  <a:pt x="1504520" y="872178"/>
                  <a:pt x="1540042" y="845823"/>
                </a:cubicBezTo>
                <a:cubicBezTo>
                  <a:pt x="1575564" y="819468"/>
                  <a:pt x="1601919" y="369144"/>
                  <a:pt x="1643170" y="350810"/>
                </a:cubicBezTo>
                <a:cubicBezTo>
                  <a:pt x="1684421" y="332476"/>
                  <a:pt x="1739423" y="794259"/>
                  <a:pt x="1787549" y="735820"/>
                </a:cubicBezTo>
                <a:cubicBezTo>
                  <a:pt x="1835675" y="677381"/>
                  <a:pt x="1888385" y="12780"/>
                  <a:pt x="1931928" y="175"/>
                </a:cubicBezTo>
                <a:cubicBezTo>
                  <a:pt x="1975471" y="-12430"/>
                  <a:pt x="2012138" y="657901"/>
                  <a:pt x="2048806" y="660193"/>
                </a:cubicBezTo>
                <a:cubicBezTo>
                  <a:pt x="2085474" y="662485"/>
                  <a:pt x="2110683" y="12779"/>
                  <a:pt x="2151934" y="13925"/>
                </a:cubicBezTo>
                <a:cubicBezTo>
                  <a:pt x="2193185" y="15071"/>
                  <a:pt x="2247041" y="588003"/>
                  <a:pt x="2296313" y="667068"/>
                </a:cubicBezTo>
                <a:cubicBezTo>
                  <a:pt x="2345585" y="746133"/>
                  <a:pt x="2402878" y="291224"/>
                  <a:pt x="2447567" y="488313"/>
                </a:cubicBezTo>
                <a:cubicBezTo>
                  <a:pt x="2492256" y="685402"/>
                  <a:pt x="2528923" y="1642200"/>
                  <a:pt x="2564445" y="1849601"/>
                </a:cubicBezTo>
                <a:cubicBezTo>
                  <a:pt x="2599967" y="2057003"/>
                  <a:pt x="2617155" y="1730430"/>
                  <a:pt x="2660698" y="1732722"/>
                </a:cubicBezTo>
                <a:cubicBezTo>
                  <a:pt x="2704241" y="1735014"/>
                  <a:pt x="2777576" y="1880539"/>
                  <a:pt x="2825702" y="1863351"/>
                </a:cubicBezTo>
                <a:cubicBezTo>
                  <a:pt x="2873828" y="1846163"/>
                  <a:pt x="2909351" y="1631887"/>
                  <a:pt x="2949456" y="1629595"/>
                </a:cubicBezTo>
                <a:cubicBezTo>
                  <a:pt x="2989561" y="1627303"/>
                  <a:pt x="3028521" y="2042106"/>
                  <a:pt x="3066334" y="1849601"/>
                </a:cubicBezTo>
                <a:cubicBezTo>
                  <a:pt x="3104147" y="1657096"/>
                  <a:pt x="3136232" y="624671"/>
                  <a:pt x="3176337" y="474563"/>
                </a:cubicBezTo>
                <a:cubicBezTo>
                  <a:pt x="3216442" y="324455"/>
                  <a:pt x="3259985" y="946659"/>
                  <a:pt x="3306965" y="948951"/>
                </a:cubicBezTo>
                <a:cubicBezTo>
                  <a:pt x="3353945" y="951243"/>
                  <a:pt x="3413531" y="471125"/>
                  <a:pt x="3458220" y="488313"/>
                </a:cubicBezTo>
                <a:cubicBezTo>
                  <a:pt x="3502909" y="505501"/>
                  <a:pt x="3536139" y="987911"/>
                  <a:pt x="3575098" y="1052079"/>
                </a:cubicBezTo>
                <a:cubicBezTo>
                  <a:pt x="3614057" y="1116247"/>
                  <a:pt x="3647287" y="887074"/>
                  <a:pt x="3691976" y="873324"/>
                </a:cubicBezTo>
                <a:cubicBezTo>
                  <a:pt x="3736665" y="859574"/>
                  <a:pt x="3795104" y="991348"/>
                  <a:pt x="3843230" y="969577"/>
                </a:cubicBezTo>
                <a:cubicBezTo>
                  <a:pt x="3891356" y="947806"/>
                  <a:pt x="3980734" y="742695"/>
                  <a:pt x="3980734" y="742695"/>
                </a:cubicBezTo>
                <a:lnTo>
                  <a:pt x="3980734" y="742695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2B7BB609-B7C1-8E45-8581-F96FD21666B3}"/>
              </a:ext>
            </a:extLst>
          </p:cNvPr>
          <p:cNvSpPr/>
          <p:nvPr/>
        </p:nvSpPr>
        <p:spPr>
          <a:xfrm>
            <a:off x="1049176" y="3390636"/>
            <a:ext cx="3949077" cy="1927678"/>
          </a:xfrm>
          <a:custGeom>
            <a:avLst/>
            <a:gdLst>
              <a:gd name="connsiteX0" fmla="*/ 0 w 5651105"/>
              <a:gd name="connsiteY0" fmla="*/ 94017 h 2437215"/>
              <a:gd name="connsiteX1" fmla="*/ 1141580 w 5651105"/>
              <a:gd name="connsiteY1" fmla="*/ 1218558 h 2437215"/>
              <a:gd name="connsiteX2" fmla="*/ 3333868 w 5651105"/>
              <a:gd name="connsiteY2" fmla="*/ 20183 h 2437215"/>
              <a:gd name="connsiteX3" fmla="*/ 3907498 w 5651105"/>
              <a:gd name="connsiteY3" fmla="*/ 2433972 h 2437215"/>
              <a:gd name="connsiteX4" fmla="*/ 4236909 w 5651105"/>
              <a:gd name="connsiteY4" fmla="*/ 548377 h 2437215"/>
              <a:gd name="connsiteX5" fmla="*/ 5162668 w 5651105"/>
              <a:gd name="connsiteY5" fmla="*/ 980019 h 2437215"/>
              <a:gd name="connsiteX6" fmla="*/ 5651105 w 5651105"/>
              <a:gd name="connsiteY6" fmla="*/ 593813 h 2437215"/>
              <a:gd name="connsiteX0" fmla="*/ 0 w 5651105"/>
              <a:gd name="connsiteY0" fmla="*/ 94770 h 2463264"/>
              <a:gd name="connsiteX1" fmla="*/ 1141580 w 5651105"/>
              <a:gd name="connsiteY1" fmla="*/ 1219311 h 2463264"/>
              <a:gd name="connsiteX2" fmla="*/ 3333868 w 5651105"/>
              <a:gd name="connsiteY2" fmla="*/ 20936 h 2463264"/>
              <a:gd name="connsiteX3" fmla="*/ 4068557 w 5651105"/>
              <a:gd name="connsiteY3" fmla="*/ 2460059 h 2463264"/>
              <a:gd name="connsiteX4" fmla="*/ 4236909 w 5651105"/>
              <a:gd name="connsiteY4" fmla="*/ 549130 h 2463264"/>
              <a:gd name="connsiteX5" fmla="*/ 5162668 w 5651105"/>
              <a:gd name="connsiteY5" fmla="*/ 980772 h 2463264"/>
              <a:gd name="connsiteX6" fmla="*/ 5651105 w 5651105"/>
              <a:gd name="connsiteY6" fmla="*/ 594566 h 2463264"/>
              <a:gd name="connsiteX0" fmla="*/ 0 w 5651105"/>
              <a:gd name="connsiteY0" fmla="*/ 94770 h 2464383"/>
              <a:gd name="connsiteX1" fmla="*/ 1141580 w 5651105"/>
              <a:gd name="connsiteY1" fmla="*/ 1219311 h 2464383"/>
              <a:gd name="connsiteX2" fmla="*/ 3333868 w 5651105"/>
              <a:gd name="connsiteY2" fmla="*/ 20936 h 2464383"/>
              <a:gd name="connsiteX3" fmla="*/ 4068557 w 5651105"/>
              <a:gd name="connsiteY3" fmla="*/ 2460059 h 2464383"/>
              <a:gd name="connsiteX4" fmla="*/ 4569092 w 5651105"/>
              <a:gd name="connsiteY4" fmla="*/ 625130 h 2464383"/>
              <a:gd name="connsiteX5" fmla="*/ 5162668 w 5651105"/>
              <a:gd name="connsiteY5" fmla="*/ 980772 h 2464383"/>
              <a:gd name="connsiteX6" fmla="*/ 5651105 w 5651105"/>
              <a:gd name="connsiteY6" fmla="*/ 594566 h 2464383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751767"/>
              <a:gd name="connsiteY0" fmla="*/ 94770 h 2464325"/>
              <a:gd name="connsiteX1" fmla="*/ 1141580 w 5751767"/>
              <a:gd name="connsiteY1" fmla="*/ 1219311 h 2464325"/>
              <a:gd name="connsiteX2" fmla="*/ 3333868 w 5751767"/>
              <a:gd name="connsiteY2" fmla="*/ 20936 h 2464325"/>
              <a:gd name="connsiteX3" fmla="*/ 4068557 w 5751767"/>
              <a:gd name="connsiteY3" fmla="*/ 2460059 h 2464325"/>
              <a:gd name="connsiteX4" fmla="*/ 4569092 w 5751767"/>
              <a:gd name="connsiteY4" fmla="*/ 625130 h 2464325"/>
              <a:gd name="connsiteX5" fmla="*/ 5353926 w 5751767"/>
              <a:gd name="connsiteY5" fmla="*/ 1124325 h 2464325"/>
              <a:gd name="connsiteX6" fmla="*/ 5751767 w 5751767"/>
              <a:gd name="connsiteY6" fmla="*/ 983004 h 2464325"/>
              <a:gd name="connsiteX0" fmla="*/ 0 w 5751767"/>
              <a:gd name="connsiteY0" fmla="*/ 94770 h 2464386"/>
              <a:gd name="connsiteX1" fmla="*/ 1141580 w 5751767"/>
              <a:gd name="connsiteY1" fmla="*/ 1219311 h 2464386"/>
              <a:gd name="connsiteX2" fmla="*/ 3333868 w 5751767"/>
              <a:gd name="connsiteY2" fmla="*/ 20936 h 2464386"/>
              <a:gd name="connsiteX3" fmla="*/ 4068557 w 5751767"/>
              <a:gd name="connsiteY3" fmla="*/ 2460059 h 2464386"/>
              <a:gd name="connsiteX4" fmla="*/ 4569092 w 5751767"/>
              <a:gd name="connsiteY4" fmla="*/ 625130 h 2464386"/>
              <a:gd name="connsiteX5" fmla="*/ 5353926 w 5751767"/>
              <a:gd name="connsiteY5" fmla="*/ 1124325 h 2464386"/>
              <a:gd name="connsiteX6" fmla="*/ 5751767 w 5751767"/>
              <a:gd name="connsiteY6" fmla="*/ 983004 h 2464386"/>
              <a:gd name="connsiteX0" fmla="*/ 0 w 5751767"/>
              <a:gd name="connsiteY0" fmla="*/ 94770 h 2460339"/>
              <a:gd name="connsiteX1" fmla="*/ 1141580 w 5751767"/>
              <a:gd name="connsiteY1" fmla="*/ 1219311 h 2460339"/>
              <a:gd name="connsiteX2" fmla="*/ 3333868 w 5751767"/>
              <a:gd name="connsiteY2" fmla="*/ 20936 h 2460339"/>
              <a:gd name="connsiteX3" fmla="*/ 4068557 w 5751767"/>
              <a:gd name="connsiteY3" fmla="*/ 2460059 h 2460339"/>
              <a:gd name="connsiteX4" fmla="*/ 4569092 w 5751767"/>
              <a:gd name="connsiteY4" fmla="*/ 625130 h 2460339"/>
              <a:gd name="connsiteX5" fmla="*/ 5353926 w 5751767"/>
              <a:gd name="connsiteY5" fmla="*/ 1124325 h 2460339"/>
              <a:gd name="connsiteX6" fmla="*/ 5751767 w 5751767"/>
              <a:gd name="connsiteY6" fmla="*/ 983004 h 2460339"/>
              <a:gd name="connsiteX0" fmla="*/ 0 w 5751767"/>
              <a:gd name="connsiteY0" fmla="*/ 3004 h 2371439"/>
              <a:gd name="connsiteX1" fmla="*/ 1141580 w 5751767"/>
              <a:gd name="connsiteY1" fmla="*/ 1127545 h 2371439"/>
              <a:gd name="connsiteX2" fmla="*/ 3082213 w 5751767"/>
              <a:gd name="connsiteY2" fmla="*/ 22057 h 2371439"/>
              <a:gd name="connsiteX3" fmla="*/ 4068557 w 5751767"/>
              <a:gd name="connsiteY3" fmla="*/ 2368293 h 2371439"/>
              <a:gd name="connsiteX4" fmla="*/ 4569092 w 5751767"/>
              <a:gd name="connsiteY4" fmla="*/ 533364 h 2371439"/>
              <a:gd name="connsiteX5" fmla="*/ 5353926 w 5751767"/>
              <a:gd name="connsiteY5" fmla="*/ 1032559 h 2371439"/>
              <a:gd name="connsiteX6" fmla="*/ 5751767 w 5751767"/>
              <a:gd name="connsiteY6" fmla="*/ 891238 h 2371439"/>
              <a:gd name="connsiteX0" fmla="*/ 0 w 5751767"/>
              <a:gd name="connsiteY0" fmla="*/ 0 h 2368435"/>
              <a:gd name="connsiteX1" fmla="*/ 1151646 w 5751767"/>
              <a:gd name="connsiteY1" fmla="*/ 1217428 h 2368435"/>
              <a:gd name="connsiteX2" fmla="*/ 3082213 w 5751767"/>
              <a:gd name="connsiteY2" fmla="*/ 19053 h 2368435"/>
              <a:gd name="connsiteX3" fmla="*/ 4068557 w 5751767"/>
              <a:gd name="connsiteY3" fmla="*/ 2365289 h 2368435"/>
              <a:gd name="connsiteX4" fmla="*/ 4569092 w 5751767"/>
              <a:gd name="connsiteY4" fmla="*/ 530360 h 2368435"/>
              <a:gd name="connsiteX5" fmla="*/ 5353926 w 5751767"/>
              <a:gd name="connsiteY5" fmla="*/ 1029555 h 2368435"/>
              <a:gd name="connsiteX6" fmla="*/ 5751767 w 5751767"/>
              <a:gd name="connsiteY6" fmla="*/ 888234 h 2368435"/>
              <a:gd name="connsiteX0" fmla="*/ 0 w 5781965"/>
              <a:gd name="connsiteY0" fmla="*/ 100523 h 2367627"/>
              <a:gd name="connsiteX1" fmla="*/ 1181844 w 5781965"/>
              <a:gd name="connsiteY1" fmla="*/ 1216620 h 2367627"/>
              <a:gd name="connsiteX2" fmla="*/ 3112411 w 5781965"/>
              <a:gd name="connsiteY2" fmla="*/ 18245 h 2367627"/>
              <a:gd name="connsiteX3" fmla="*/ 4098755 w 5781965"/>
              <a:gd name="connsiteY3" fmla="*/ 2364481 h 2367627"/>
              <a:gd name="connsiteX4" fmla="*/ 4599290 w 5781965"/>
              <a:gd name="connsiteY4" fmla="*/ 529552 h 2367627"/>
              <a:gd name="connsiteX5" fmla="*/ 5384124 w 5781965"/>
              <a:gd name="connsiteY5" fmla="*/ 1028747 h 2367627"/>
              <a:gd name="connsiteX6" fmla="*/ 5781965 w 5781965"/>
              <a:gd name="connsiteY6" fmla="*/ 887426 h 236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965" h="2367627">
                <a:moveTo>
                  <a:pt x="0" y="100523"/>
                </a:moveTo>
                <a:cubicBezTo>
                  <a:pt x="292967" y="668946"/>
                  <a:pt x="663109" y="1230333"/>
                  <a:pt x="1181844" y="1216620"/>
                </a:cubicBezTo>
                <a:cubicBezTo>
                  <a:pt x="1700579" y="1202907"/>
                  <a:pt x="2626259" y="-173065"/>
                  <a:pt x="3112411" y="18245"/>
                </a:cubicBezTo>
                <a:cubicBezTo>
                  <a:pt x="3598563" y="209555"/>
                  <a:pt x="3850942" y="2279263"/>
                  <a:pt x="4098755" y="2364481"/>
                </a:cubicBezTo>
                <a:cubicBezTo>
                  <a:pt x="4346568" y="2449699"/>
                  <a:pt x="4213937" y="777507"/>
                  <a:pt x="4599290" y="529552"/>
                </a:cubicBezTo>
                <a:cubicBezTo>
                  <a:pt x="4984643" y="281597"/>
                  <a:pt x="5187012" y="969101"/>
                  <a:pt x="5384124" y="1028747"/>
                </a:cubicBezTo>
                <a:cubicBezTo>
                  <a:pt x="5581236" y="1088393"/>
                  <a:pt x="5655596" y="1084315"/>
                  <a:pt x="5781965" y="887426"/>
                </a:cubicBezTo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ACADD070-2A0B-5F46-AF46-55251790688A}"/>
              </a:ext>
            </a:extLst>
          </p:cNvPr>
          <p:cNvSpPr/>
          <p:nvPr/>
        </p:nvSpPr>
        <p:spPr>
          <a:xfrm>
            <a:off x="444960" y="4563915"/>
            <a:ext cx="1127531" cy="885700"/>
          </a:xfrm>
          <a:custGeom>
            <a:avLst/>
            <a:gdLst>
              <a:gd name="connsiteX0" fmla="*/ 0 w 1127531"/>
              <a:gd name="connsiteY0" fmla="*/ 818195 h 915504"/>
              <a:gd name="connsiteX1" fmla="*/ 151254 w 1127531"/>
              <a:gd name="connsiteY1" fmla="*/ 721942 h 915504"/>
              <a:gd name="connsiteX2" fmla="*/ 371260 w 1127531"/>
              <a:gd name="connsiteY2" fmla="*/ 852571 h 915504"/>
              <a:gd name="connsiteX3" fmla="*/ 550015 w 1127531"/>
              <a:gd name="connsiteY3" fmla="*/ 47 h 915504"/>
              <a:gd name="connsiteX4" fmla="*/ 756270 w 1127531"/>
              <a:gd name="connsiteY4" fmla="*/ 893822 h 915504"/>
              <a:gd name="connsiteX5" fmla="*/ 907525 w 1127531"/>
              <a:gd name="connsiteY5" fmla="*/ 653190 h 915504"/>
              <a:gd name="connsiteX6" fmla="*/ 1127531 w 1127531"/>
              <a:gd name="connsiteY6" fmla="*/ 811320 h 915504"/>
              <a:gd name="connsiteX0" fmla="*/ 0 w 1127531"/>
              <a:gd name="connsiteY0" fmla="*/ 818150 h 885700"/>
              <a:gd name="connsiteX1" fmla="*/ 151254 w 1127531"/>
              <a:gd name="connsiteY1" fmla="*/ 721897 h 885700"/>
              <a:gd name="connsiteX2" fmla="*/ 371260 w 1127531"/>
              <a:gd name="connsiteY2" fmla="*/ 852526 h 885700"/>
              <a:gd name="connsiteX3" fmla="*/ 550015 w 1127531"/>
              <a:gd name="connsiteY3" fmla="*/ 2 h 885700"/>
              <a:gd name="connsiteX4" fmla="*/ 763146 w 1127531"/>
              <a:gd name="connsiteY4" fmla="*/ 859401 h 885700"/>
              <a:gd name="connsiteX5" fmla="*/ 907525 w 1127531"/>
              <a:gd name="connsiteY5" fmla="*/ 653145 h 885700"/>
              <a:gd name="connsiteX6" fmla="*/ 1127531 w 1127531"/>
              <a:gd name="connsiteY6" fmla="*/ 811275 h 88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7531" h="885700">
                <a:moveTo>
                  <a:pt x="0" y="818150"/>
                </a:moveTo>
                <a:cubicBezTo>
                  <a:pt x="44688" y="767159"/>
                  <a:pt x="89377" y="716168"/>
                  <a:pt x="151254" y="721897"/>
                </a:cubicBezTo>
                <a:cubicBezTo>
                  <a:pt x="213131" y="727626"/>
                  <a:pt x="304800" y="972842"/>
                  <a:pt x="371260" y="852526"/>
                </a:cubicBezTo>
                <a:cubicBezTo>
                  <a:pt x="437720" y="732210"/>
                  <a:pt x="484701" y="-1144"/>
                  <a:pt x="550015" y="2"/>
                </a:cubicBezTo>
                <a:cubicBezTo>
                  <a:pt x="615329" y="1148"/>
                  <a:pt x="703561" y="750544"/>
                  <a:pt x="763146" y="859401"/>
                </a:cubicBezTo>
                <a:cubicBezTo>
                  <a:pt x="822731" y="968258"/>
                  <a:pt x="846794" y="661166"/>
                  <a:pt x="907525" y="653145"/>
                </a:cubicBezTo>
                <a:cubicBezTo>
                  <a:pt x="968256" y="645124"/>
                  <a:pt x="1048466" y="725335"/>
                  <a:pt x="1127531" y="811275"/>
                </a:cubicBezTo>
              </a:path>
            </a:pathLst>
          </a:custGeom>
          <a:solidFill>
            <a:srgbClr val="FFD579">
              <a:alpha val="52157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02F54A8-E93C-A54E-BB68-04157EA2B47A}"/>
              </a:ext>
            </a:extLst>
          </p:cNvPr>
          <p:cNvCxnSpPr>
            <a:cxnSpLocks/>
          </p:cNvCxnSpPr>
          <p:nvPr/>
        </p:nvCxnSpPr>
        <p:spPr>
          <a:xfrm flipH="1" flipV="1">
            <a:off x="9315471" y="2886243"/>
            <a:ext cx="25935" cy="272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DAE3E90-D0AF-5F45-BAE5-9EB2E656E6E8}"/>
              </a:ext>
            </a:extLst>
          </p:cNvPr>
          <p:cNvCxnSpPr>
            <a:cxnSpLocks/>
          </p:cNvCxnSpPr>
          <p:nvPr/>
        </p:nvCxnSpPr>
        <p:spPr>
          <a:xfrm flipH="1">
            <a:off x="6792704" y="5411484"/>
            <a:ext cx="482903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D42D330-1333-944A-8FA9-157A6FC62813}"/>
              </a:ext>
            </a:extLst>
          </p:cNvPr>
          <p:cNvGrpSpPr/>
          <p:nvPr/>
        </p:nvGrpSpPr>
        <p:grpSpPr>
          <a:xfrm>
            <a:off x="6627444" y="4872002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FC3EB63-5472-354F-8B49-45CD370DE75B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70B43116-1FC3-4546-B5B8-6B6CB784AB9A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912BCF0-FC41-C442-A633-5476F177FB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BB8F3F8-9785-4640-9C35-E858A5EDC226}"/>
              </a:ext>
            </a:extLst>
          </p:cNvPr>
          <p:cNvGrpSpPr/>
          <p:nvPr/>
        </p:nvGrpSpPr>
        <p:grpSpPr>
          <a:xfrm>
            <a:off x="7648368" y="4872002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3C435295-75C9-8144-AB27-58AD06FD041A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E2418BE-8058-A941-A74F-A81F9B3BF060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76D5DA6-0E54-1F44-9EB3-5DBE11C1C7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BA14FB2-893B-8049-B35C-08B2C8172FE1}"/>
              </a:ext>
            </a:extLst>
          </p:cNvPr>
          <p:cNvGrpSpPr/>
          <p:nvPr/>
        </p:nvGrpSpPr>
        <p:grpSpPr>
          <a:xfrm>
            <a:off x="5606520" y="4851491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F7600D09-CF6E-BE40-A3FD-3E88DD48CC7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59747316-B63B-1444-BEF8-006C4B3EAC4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D1EB202-1ADE-AB42-BC0F-CC19B6C3A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ABDAE86-E3A5-3041-957F-AF548568C37F}"/>
              </a:ext>
            </a:extLst>
          </p:cNvPr>
          <p:cNvGrpSpPr/>
          <p:nvPr/>
        </p:nvGrpSpPr>
        <p:grpSpPr>
          <a:xfrm>
            <a:off x="8669292" y="4878877"/>
            <a:ext cx="1423826" cy="525454"/>
            <a:chOff x="6600175" y="3379734"/>
            <a:chExt cx="4415693" cy="1629584"/>
          </a:xfrm>
          <a:solidFill>
            <a:srgbClr val="92D050">
              <a:alpha val="38824"/>
            </a:srgbClr>
          </a:solidFill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C726AAB-F0A7-874A-90D1-9ACEF6A586C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CACDC9A0-DEDD-684F-A210-F9BAE5BFD9F5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3B2D636-3041-EE4D-B0AA-09B6C87C4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5ED9E23-D0B6-8E48-86FF-50AE282BCE39}"/>
              </a:ext>
            </a:extLst>
          </p:cNvPr>
          <p:cNvGrpSpPr/>
          <p:nvPr/>
        </p:nvGrpSpPr>
        <p:grpSpPr>
          <a:xfrm>
            <a:off x="9690216" y="4872002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672BA098-BB49-3B4C-97BD-5BD573113C7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554E5544-6F01-AC48-808B-431ECE5A0CF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7D2B2BB-009C-9246-BFCB-3536A08F55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06B404C-88D7-3343-9A2C-030726D15CFB}"/>
              </a:ext>
            </a:extLst>
          </p:cNvPr>
          <p:cNvGrpSpPr/>
          <p:nvPr/>
        </p:nvGrpSpPr>
        <p:grpSpPr>
          <a:xfrm>
            <a:off x="10711138" y="4864003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D2D6E11-444A-9149-8343-60E95C240BB6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4B02A99-6D04-4B41-86A7-C0855DC22362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30D1728-E7B4-C445-BD98-7DB05195C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A1FB5F0-16AF-0B47-8D20-DD14CD71BD17}"/>
                  </a:ext>
                </a:extLst>
              </p:cNvPr>
              <p:cNvSpPr txBox="1"/>
              <p:nvPr/>
            </p:nvSpPr>
            <p:spPr>
              <a:xfrm>
                <a:off x="6910678" y="1570445"/>
                <a:ext cx="48095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.  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A1FB5F0-16AF-0B47-8D20-DD14CD71B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678" y="1570445"/>
                <a:ext cx="4809586" cy="307777"/>
              </a:xfrm>
              <a:prstGeom prst="rect">
                <a:avLst/>
              </a:prstGeom>
              <a:blipFill>
                <a:blip r:embed="rId3"/>
                <a:stretch>
                  <a:fillRect l="-526" t="-80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" name="Picture 110">
            <a:extLst>
              <a:ext uri="{FF2B5EF4-FFF2-40B4-BE49-F238E27FC236}">
                <a16:creationId xmlns:a16="http://schemas.microsoft.com/office/drawing/2014/main" id="{5F2FD704-B960-1E4D-891B-AFE223CD0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93" t="3471" r="12462" b="19507"/>
          <a:stretch/>
        </p:blipFill>
        <p:spPr>
          <a:xfrm>
            <a:off x="5415238" y="1095958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B60AD09-B80D-854C-8DBC-E8E050B099EB}"/>
              </a:ext>
            </a:extLst>
          </p:cNvPr>
          <p:cNvGrpSpPr/>
          <p:nvPr/>
        </p:nvGrpSpPr>
        <p:grpSpPr>
          <a:xfrm>
            <a:off x="5511423" y="4359309"/>
            <a:ext cx="7702371" cy="1055510"/>
            <a:chOff x="1825352" y="4397023"/>
            <a:chExt cx="8969274" cy="1055510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1599FF5-4F96-9943-822C-DADDC7C63D6A}"/>
                </a:ext>
              </a:extLst>
            </p:cNvPr>
            <p:cNvCxnSpPr>
              <a:cxnSpLocks/>
            </p:cNvCxnSpPr>
            <p:nvPr/>
          </p:nvCxnSpPr>
          <p:spPr>
            <a:xfrm>
              <a:off x="1825352" y="5452533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5D5F43E-B98B-8542-9448-080FE0E53A76}"/>
                </a:ext>
              </a:extLst>
            </p:cNvPr>
            <p:cNvCxnSpPr>
              <a:cxnSpLocks/>
            </p:cNvCxnSpPr>
            <p:nvPr/>
          </p:nvCxnSpPr>
          <p:spPr>
            <a:xfrm>
              <a:off x="6984626" y="5446889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1001DD-5AB7-214D-AC24-D040EDE9DC81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6"/>
              <a:ext cx="134118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6BB8FB1-20D9-4340-9EC2-030383BA7C0C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7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A812F8C-C010-EE45-B11A-E762B702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968416" y="4397023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ECA93A4-C048-E541-B5FF-DAB11411B63B}"/>
              </a:ext>
            </a:extLst>
          </p:cNvPr>
          <p:cNvCxnSpPr/>
          <p:nvPr/>
        </p:nvCxnSpPr>
        <p:spPr>
          <a:xfrm>
            <a:off x="5332773" y="1054708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07FB8E9-C9FA-A041-B314-381839354D05}"/>
              </a:ext>
            </a:extLst>
          </p:cNvPr>
          <p:cNvSpPr txBox="1"/>
          <p:nvPr/>
        </p:nvSpPr>
        <p:spPr>
          <a:xfrm>
            <a:off x="4935178" y="2516911"/>
            <a:ext cx="136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aliasing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CAFC43-2EC1-5A45-933F-237945505AF4}"/>
              </a:ext>
            </a:extLst>
          </p:cNvPr>
          <p:cNvCxnSpPr>
            <a:cxnSpLocks/>
            <a:stCxn id="3" idx="1"/>
            <a:endCxn id="74" idx="18"/>
          </p:cNvCxnSpPr>
          <p:nvPr/>
        </p:nvCxnSpPr>
        <p:spPr>
          <a:xfrm flipH="1">
            <a:off x="3320716" y="2701577"/>
            <a:ext cx="1614462" cy="1368534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3B45009-4492-DB49-8963-086536819939}"/>
              </a:ext>
            </a:extLst>
          </p:cNvPr>
          <p:cNvCxnSpPr>
            <a:cxnSpLocks/>
          </p:cNvCxnSpPr>
          <p:nvPr/>
        </p:nvCxnSpPr>
        <p:spPr>
          <a:xfrm>
            <a:off x="5855691" y="2701577"/>
            <a:ext cx="3003794" cy="2505607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974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15BD-5A11-F740-A98C-7D257027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Convolve (Primal) = Crop (Fourier)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286142-E48E-3F45-89B3-7C3EDFE8B7C5}"/>
                  </a:ext>
                </a:extLst>
              </p:cNvPr>
              <p:cNvSpPr txBox="1"/>
              <p:nvPr/>
            </p:nvSpPr>
            <p:spPr>
              <a:xfrm>
                <a:off x="1066543" y="3638528"/>
                <a:ext cx="33355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 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286142-E48E-3F45-89B3-7C3EDFE8B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543" y="3638528"/>
                <a:ext cx="3335593" cy="307777"/>
              </a:xfrm>
              <a:prstGeom prst="rect">
                <a:avLst/>
              </a:prstGeom>
              <a:blipFill>
                <a:blip r:embed="rId2"/>
                <a:stretch>
                  <a:fillRect l="-2281" t="-3846" r="-1521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33CC16D4-B765-AB43-8C19-226C51B698B6}"/>
              </a:ext>
            </a:extLst>
          </p:cNvPr>
          <p:cNvGrpSpPr/>
          <p:nvPr/>
        </p:nvGrpSpPr>
        <p:grpSpPr>
          <a:xfrm>
            <a:off x="468835" y="7556959"/>
            <a:ext cx="4306714" cy="2669101"/>
            <a:chOff x="1530321" y="2136655"/>
            <a:chExt cx="3100434" cy="173937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C5E47FD-7826-9349-95A4-9C6FCB6BEB63}"/>
                </a:ext>
              </a:extLst>
            </p:cNvPr>
            <p:cNvGrpSpPr/>
            <p:nvPr/>
          </p:nvGrpSpPr>
          <p:grpSpPr>
            <a:xfrm>
              <a:off x="1530321" y="2136655"/>
              <a:ext cx="3089607" cy="1739376"/>
              <a:chOff x="951055" y="2450703"/>
              <a:chExt cx="4948336" cy="2785797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6658C0B-513D-0843-9423-3C095E9613D2}"/>
                  </a:ext>
                </a:extLst>
              </p:cNvPr>
              <p:cNvCxnSpPr/>
              <p:nvPr/>
            </p:nvCxnSpPr>
            <p:spPr>
              <a:xfrm>
                <a:off x="951055" y="5115018"/>
                <a:ext cx="494833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E504FF0-958A-1B41-BF47-2E293EC9AB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2537" y="2450703"/>
                <a:ext cx="0" cy="27857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249FA79-8A39-C444-B56E-B62F440ADF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7817" y="5084011"/>
                <a:ext cx="4509926" cy="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1342324-B70E-7643-B967-8D0B0970F7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11242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6478B01-99E2-D84E-BE5E-EDB0DC9931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1430" y="3996814"/>
                <a:ext cx="0" cy="1084925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2A8294F-CECE-C340-9628-80626FD27A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1617" y="3843601"/>
                <a:ext cx="0" cy="123813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9CF02DA-F234-074F-99B7-098C9D8D4C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1805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9190F1-798B-E340-90C4-2FDCBF0903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993" y="3025427"/>
                <a:ext cx="0" cy="2056312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C7E8E20-BC83-884E-8FD7-9F6C903EDA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2181" y="4844616"/>
                <a:ext cx="0" cy="23712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55C324D-850D-F846-A02C-88E72D5F66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52369" y="3521292"/>
                <a:ext cx="0" cy="1560447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2D4A5CF-6542-D049-A39D-889F06CE78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2559" y="3922010"/>
                <a:ext cx="0" cy="115973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F1582DB-D08B-084B-BE31-12DB68B99F2C}"/>
                </a:ext>
              </a:extLst>
            </p:cNvPr>
            <p:cNvCxnSpPr>
              <a:cxnSpLocks/>
            </p:cNvCxnSpPr>
            <p:nvPr/>
          </p:nvCxnSpPr>
          <p:spPr>
            <a:xfrm>
              <a:off x="1814879" y="3788633"/>
              <a:ext cx="281587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554FC71-CDEE-B44A-93FE-179B3296A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8186" y="2970671"/>
              <a:ext cx="0" cy="81654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FC90EA1-06EB-394F-BE9A-861F84A53C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6683" y="3109817"/>
              <a:ext cx="0" cy="67739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B6A9C3B-54F8-6948-B3FF-134D5A8DD0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518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B69D45C-7F18-8C40-9E54-A9CCF71631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3677" y="2503309"/>
              <a:ext cx="0" cy="1283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F1F0A20-F70C-7F47-9C0F-C9B409E3A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2175" y="2805102"/>
              <a:ext cx="0" cy="98211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E1251B7-CDE3-1A46-9376-AC0AB6E659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0672" y="3541066"/>
              <a:ext cx="0" cy="24614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0402D4-6279-4F47-8121-3B5927855F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917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16D23F7-BEFA-D743-90F9-E70774B49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7668" y="2970671"/>
              <a:ext cx="0" cy="81654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4" name="Freeform 73">
            <a:extLst>
              <a:ext uri="{FF2B5EF4-FFF2-40B4-BE49-F238E27FC236}">
                <a16:creationId xmlns:a16="http://schemas.microsoft.com/office/drawing/2014/main" id="{534ABE10-1C73-5942-A4AA-B26EE4512920}"/>
              </a:ext>
            </a:extLst>
          </p:cNvPr>
          <p:cNvSpPr/>
          <p:nvPr/>
        </p:nvSpPr>
        <p:spPr>
          <a:xfrm>
            <a:off x="579443" y="8122079"/>
            <a:ext cx="3980734" cy="1918588"/>
          </a:xfrm>
          <a:custGeom>
            <a:avLst/>
            <a:gdLst>
              <a:gd name="connsiteX0" fmla="*/ 0 w 3980734"/>
              <a:gd name="connsiteY0" fmla="*/ 309559 h 1918588"/>
              <a:gd name="connsiteX1" fmla="*/ 151254 w 3980734"/>
              <a:gd name="connsiteY1" fmla="*/ 288933 h 1918588"/>
              <a:gd name="connsiteX2" fmla="*/ 268132 w 3980734"/>
              <a:gd name="connsiteY2" fmla="*/ 921450 h 1918588"/>
              <a:gd name="connsiteX3" fmla="*/ 398761 w 3980734"/>
              <a:gd name="connsiteY3" fmla="*/ 749571 h 1918588"/>
              <a:gd name="connsiteX4" fmla="*/ 515639 w 3980734"/>
              <a:gd name="connsiteY4" fmla="*/ 983327 h 1918588"/>
              <a:gd name="connsiteX5" fmla="*/ 625642 w 3980734"/>
              <a:gd name="connsiteY5" fmla="*/ 921450 h 1918588"/>
              <a:gd name="connsiteX6" fmla="*/ 783771 w 3980734"/>
              <a:gd name="connsiteY6" fmla="*/ 1203333 h 1918588"/>
              <a:gd name="connsiteX7" fmla="*/ 907525 w 3980734"/>
              <a:gd name="connsiteY7" fmla="*/ 955826 h 1918588"/>
              <a:gd name="connsiteX8" fmla="*/ 1051904 w 3980734"/>
              <a:gd name="connsiteY8" fmla="*/ 1058954 h 1918588"/>
              <a:gd name="connsiteX9" fmla="*/ 1134406 w 3980734"/>
              <a:gd name="connsiteY9" fmla="*/ 783946 h 1918588"/>
              <a:gd name="connsiteX10" fmla="*/ 1320036 w 3980734"/>
              <a:gd name="connsiteY10" fmla="*/ 880199 h 1918588"/>
              <a:gd name="connsiteX11" fmla="*/ 1430039 w 3980734"/>
              <a:gd name="connsiteY11" fmla="*/ 508939 h 1918588"/>
              <a:gd name="connsiteX12" fmla="*/ 1540042 w 3980734"/>
              <a:gd name="connsiteY12" fmla="*/ 845823 h 1918588"/>
              <a:gd name="connsiteX13" fmla="*/ 1643170 w 3980734"/>
              <a:gd name="connsiteY13" fmla="*/ 350810 h 1918588"/>
              <a:gd name="connsiteX14" fmla="*/ 1787549 w 3980734"/>
              <a:gd name="connsiteY14" fmla="*/ 735820 h 1918588"/>
              <a:gd name="connsiteX15" fmla="*/ 1931928 w 3980734"/>
              <a:gd name="connsiteY15" fmla="*/ 175 h 1918588"/>
              <a:gd name="connsiteX16" fmla="*/ 2048806 w 3980734"/>
              <a:gd name="connsiteY16" fmla="*/ 660193 h 1918588"/>
              <a:gd name="connsiteX17" fmla="*/ 2151934 w 3980734"/>
              <a:gd name="connsiteY17" fmla="*/ 13925 h 1918588"/>
              <a:gd name="connsiteX18" fmla="*/ 2296313 w 3980734"/>
              <a:gd name="connsiteY18" fmla="*/ 667068 h 1918588"/>
              <a:gd name="connsiteX19" fmla="*/ 2447567 w 3980734"/>
              <a:gd name="connsiteY19" fmla="*/ 488313 h 1918588"/>
              <a:gd name="connsiteX20" fmla="*/ 2564445 w 3980734"/>
              <a:gd name="connsiteY20" fmla="*/ 1849601 h 1918588"/>
              <a:gd name="connsiteX21" fmla="*/ 2660698 w 3980734"/>
              <a:gd name="connsiteY21" fmla="*/ 1732722 h 1918588"/>
              <a:gd name="connsiteX22" fmla="*/ 2825702 w 3980734"/>
              <a:gd name="connsiteY22" fmla="*/ 1863351 h 1918588"/>
              <a:gd name="connsiteX23" fmla="*/ 2949456 w 3980734"/>
              <a:gd name="connsiteY23" fmla="*/ 1629595 h 1918588"/>
              <a:gd name="connsiteX24" fmla="*/ 3066334 w 3980734"/>
              <a:gd name="connsiteY24" fmla="*/ 1849601 h 1918588"/>
              <a:gd name="connsiteX25" fmla="*/ 3176337 w 3980734"/>
              <a:gd name="connsiteY25" fmla="*/ 474563 h 1918588"/>
              <a:gd name="connsiteX26" fmla="*/ 3306965 w 3980734"/>
              <a:gd name="connsiteY26" fmla="*/ 948951 h 1918588"/>
              <a:gd name="connsiteX27" fmla="*/ 3458220 w 3980734"/>
              <a:gd name="connsiteY27" fmla="*/ 488313 h 1918588"/>
              <a:gd name="connsiteX28" fmla="*/ 3575098 w 3980734"/>
              <a:gd name="connsiteY28" fmla="*/ 1052079 h 1918588"/>
              <a:gd name="connsiteX29" fmla="*/ 3691976 w 3980734"/>
              <a:gd name="connsiteY29" fmla="*/ 873324 h 1918588"/>
              <a:gd name="connsiteX30" fmla="*/ 3843230 w 3980734"/>
              <a:gd name="connsiteY30" fmla="*/ 969577 h 1918588"/>
              <a:gd name="connsiteX31" fmla="*/ 3980734 w 3980734"/>
              <a:gd name="connsiteY31" fmla="*/ 742695 h 1918588"/>
              <a:gd name="connsiteX32" fmla="*/ 3980734 w 3980734"/>
              <a:gd name="connsiteY32" fmla="*/ 742695 h 191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80734" h="1918588">
                <a:moveTo>
                  <a:pt x="0" y="309559"/>
                </a:moveTo>
                <a:cubicBezTo>
                  <a:pt x="53282" y="248255"/>
                  <a:pt x="106565" y="186951"/>
                  <a:pt x="151254" y="288933"/>
                </a:cubicBezTo>
                <a:cubicBezTo>
                  <a:pt x="195943" y="390915"/>
                  <a:pt x="226881" y="844677"/>
                  <a:pt x="268132" y="921450"/>
                </a:cubicBezTo>
                <a:cubicBezTo>
                  <a:pt x="309383" y="998223"/>
                  <a:pt x="357510" y="739258"/>
                  <a:pt x="398761" y="749571"/>
                </a:cubicBezTo>
                <a:cubicBezTo>
                  <a:pt x="440012" y="759884"/>
                  <a:pt x="477826" y="954681"/>
                  <a:pt x="515639" y="983327"/>
                </a:cubicBezTo>
                <a:cubicBezTo>
                  <a:pt x="553452" y="1011973"/>
                  <a:pt x="580953" y="884782"/>
                  <a:pt x="625642" y="921450"/>
                </a:cubicBezTo>
                <a:cubicBezTo>
                  <a:pt x="670331" y="958118"/>
                  <a:pt x="736791" y="1197604"/>
                  <a:pt x="783771" y="1203333"/>
                </a:cubicBezTo>
                <a:cubicBezTo>
                  <a:pt x="830751" y="1209062"/>
                  <a:pt x="862836" y="979889"/>
                  <a:pt x="907525" y="955826"/>
                </a:cubicBezTo>
                <a:cubicBezTo>
                  <a:pt x="952214" y="931763"/>
                  <a:pt x="1014091" y="1087601"/>
                  <a:pt x="1051904" y="1058954"/>
                </a:cubicBezTo>
                <a:cubicBezTo>
                  <a:pt x="1089717" y="1030307"/>
                  <a:pt x="1089717" y="813738"/>
                  <a:pt x="1134406" y="783946"/>
                </a:cubicBezTo>
                <a:cubicBezTo>
                  <a:pt x="1179095" y="754154"/>
                  <a:pt x="1270764" y="926033"/>
                  <a:pt x="1320036" y="880199"/>
                </a:cubicBezTo>
                <a:cubicBezTo>
                  <a:pt x="1369308" y="834365"/>
                  <a:pt x="1393371" y="514668"/>
                  <a:pt x="1430039" y="508939"/>
                </a:cubicBezTo>
                <a:cubicBezTo>
                  <a:pt x="1466707" y="503210"/>
                  <a:pt x="1504520" y="872178"/>
                  <a:pt x="1540042" y="845823"/>
                </a:cubicBezTo>
                <a:cubicBezTo>
                  <a:pt x="1575564" y="819468"/>
                  <a:pt x="1601919" y="369144"/>
                  <a:pt x="1643170" y="350810"/>
                </a:cubicBezTo>
                <a:cubicBezTo>
                  <a:pt x="1684421" y="332476"/>
                  <a:pt x="1739423" y="794259"/>
                  <a:pt x="1787549" y="735820"/>
                </a:cubicBezTo>
                <a:cubicBezTo>
                  <a:pt x="1835675" y="677381"/>
                  <a:pt x="1888385" y="12780"/>
                  <a:pt x="1931928" y="175"/>
                </a:cubicBezTo>
                <a:cubicBezTo>
                  <a:pt x="1975471" y="-12430"/>
                  <a:pt x="2012138" y="657901"/>
                  <a:pt x="2048806" y="660193"/>
                </a:cubicBezTo>
                <a:cubicBezTo>
                  <a:pt x="2085474" y="662485"/>
                  <a:pt x="2110683" y="12779"/>
                  <a:pt x="2151934" y="13925"/>
                </a:cubicBezTo>
                <a:cubicBezTo>
                  <a:pt x="2193185" y="15071"/>
                  <a:pt x="2247041" y="588003"/>
                  <a:pt x="2296313" y="667068"/>
                </a:cubicBezTo>
                <a:cubicBezTo>
                  <a:pt x="2345585" y="746133"/>
                  <a:pt x="2402878" y="291224"/>
                  <a:pt x="2447567" y="488313"/>
                </a:cubicBezTo>
                <a:cubicBezTo>
                  <a:pt x="2492256" y="685402"/>
                  <a:pt x="2528923" y="1642200"/>
                  <a:pt x="2564445" y="1849601"/>
                </a:cubicBezTo>
                <a:cubicBezTo>
                  <a:pt x="2599967" y="2057003"/>
                  <a:pt x="2617155" y="1730430"/>
                  <a:pt x="2660698" y="1732722"/>
                </a:cubicBezTo>
                <a:cubicBezTo>
                  <a:pt x="2704241" y="1735014"/>
                  <a:pt x="2777576" y="1880539"/>
                  <a:pt x="2825702" y="1863351"/>
                </a:cubicBezTo>
                <a:cubicBezTo>
                  <a:pt x="2873828" y="1846163"/>
                  <a:pt x="2909351" y="1631887"/>
                  <a:pt x="2949456" y="1629595"/>
                </a:cubicBezTo>
                <a:cubicBezTo>
                  <a:pt x="2989561" y="1627303"/>
                  <a:pt x="3028521" y="2042106"/>
                  <a:pt x="3066334" y="1849601"/>
                </a:cubicBezTo>
                <a:cubicBezTo>
                  <a:pt x="3104147" y="1657096"/>
                  <a:pt x="3136232" y="624671"/>
                  <a:pt x="3176337" y="474563"/>
                </a:cubicBezTo>
                <a:cubicBezTo>
                  <a:pt x="3216442" y="324455"/>
                  <a:pt x="3259985" y="946659"/>
                  <a:pt x="3306965" y="948951"/>
                </a:cubicBezTo>
                <a:cubicBezTo>
                  <a:pt x="3353945" y="951243"/>
                  <a:pt x="3413531" y="471125"/>
                  <a:pt x="3458220" y="488313"/>
                </a:cubicBezTo>
                <a:cubicBezTo>
                  <a:pt x="3502909" y="505501"/>
                  <a:pt x="3536139" y="987911"/>
                  <a:pt x="3575098" y="1052079"/>
                </a:cubicBezTo>
                <a:cubicBezTo>
                  <a:pt x="3614057" y="1116247"/>
                  <a:pt x="3647287" y="887074"/>
                  <a:pt x="3691976" y="873324"/>
                </a:cubicBezTo>
                <a:cubicBezTo>
                  <a:pt x="3736665" y="859574"/>
                  <a:pt x="3795104" y="991348"/>
                  <a:pt x="3843230" y="969577"/>
                </a:cubicBezTo>
                <a:cubicBezTo>
                  <a:pt x="3891356" y="947806"/>
                  <a:pt x="3980734" y="742695"/>
                  <a:pt x="3980734" y="742695"/>
                </a:cubicBezTo>
                <a:lnTo>
                  <a:pt x="3980734" y="742695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2B7BB609-B7C1-8E45-8581-F96FD21666B3}"/>
              </a:ext>
            </a:extLst>
          </p:cNvPr>
          <p:cNvSpPr/>
          <p:nvPr/>
        </p:nvSpPr>
        <p:spPr>
          <a:xfrm>
            <a:off x="604216" y="8109672"/>
            <a:ext cx="3949077" cy="1927678"/>
          </a:xfrm>
          <a:custGeom>
            <a:avLst/>
            <a:gdLst>
              <a:gd name="connsiteX0" fmla="*/ 0 w 5651105"/>
              <a:gd name="connsiteY0" fmla="*/ 94017 h 2437215"/>
              <a:gd name="connsiteX1" fmla="*/ 1141580 w 5651105"/>
              <a:gd name="connsiteY1" fmla="*/ 1218558 h 2437215"/>
              <a:gd name="connsiteX2" fmla="*/ 3333868 w 5651105"/>
              <a:gd name="connsiteY2" fmla="*/ 20183 h 2437215"/>
              <a:gd name="connsiteX3" fmla="*/ 3907498 w 5651105"/>
              <a:gd name="connsiteY3" fmla="*/ 2433972 h 2437215"/>
              <a:gd name="connsiteX4" fmla="*/ 4236909 w 5651105"/>
              <a:gd name="connsiteY4" fmla="*/ 548377 h 2437215"/>
              <a:gd name="connsiteX5" fmla="*/ 5162668 w 5651105"/>
              <a:gd name="connsiteY5" fmla="*/ 980019 h 2437215"/>
              <a:gd name="connsiteX6" fmla="*/ 5651105 w 5651105"/>
              <a:gd name="connsiteY6" fmla="*/ 593813 h 2437215"/>
              <a:gd name="connsiteX0" fmla="*/ 0 w 5651105"/>
              <a:gd name="connsiteY0" fmla="*/ 94770 h 2463264"/>
              <a:gd name="connsiteX1" fmla="*/ 1141580 w 5651105"/>
              <a:gd name="connsiteY1" fmla="*/ 1219311 h 2463264"/>
              <a:gd name="connsiteX2" fmla="*/ 3333868 w 5651105"/>
              <a:gd name="connsiteY2" fmla="*/ 20936 h 2463264"/>
              <a:gd name="connsiteX3" fmla="*/ 4068557 w 5651105"/>
              <a:gd name="connsiteY3" fmla="*/ 2460059 h 2463264"/>
              <a:gd name="connsiteX4" fmla="*/ 4236909 w 5651105"/>
              <a:gd name="connsiteY4" fmla="*/ 549130 h 2463264"/>
              <a:gd name="connsiteX5" fmla="*/ 5162668 w 5651105"/>
              <a:gd name="connsiteY5" fmla="*/ 980772 h 2463264"/>
              <a:gd name="connsiteX6" fmla="*/ 5651105 w 5651105"/>
              <a:gd name="connsiteY6" fmla="*/ 594566 h 2463264"/>
              <a:gd name="connsiteX0" fmla="*/ 0 w 5651105"/>
              <a:gd name="connsiteY0" fmla="*/ 94770 h 2464383"/>
              <a:gd name="connsiteX1" fmla="*/ 1141580 w 5651105"/>
              <a:gd name="connsiteY1" fmla="*/ 1219311 h 2464383"/>
              <a:gd name="connsiteX2" fmla="*/ 3333868 w 5651105"/>
              <a:gd name="connsiteY2" fmla="*/ 20936 h 2464383"/>
              <a:gd name="connsiteX3" fmla="*/ 4068557 w 5651105"/>
              <a:gd name="connsiteY3" fmla="*/ 2460059 h 2464383"/>
              <a:gd name="connsiteX4" fmla="*/ 4569092 w 5651105"/>
              <a:gd name="connsiteY4" fmla="*/ 625130 h 2464383"/>
              <a:gd name="connsiteX5" fmla="*/ 5162668 w 5651105"/>
              <a:gd name="connsiteY5" fmla="*/ 980772 h 2464383"/>
              <a:gd name="connsiteX6" fmla="*/ 5651105 w 5651105"/>
              <a:gd name="connsiteY6" fmla="*/ 594566 h 2464383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751767"/>
              <a:gd name="connsiteY0" fmla="*/ 94770 h 2464325"/>
              <a:gd name="connsiteX1" fmla="*/ 1141580 w 5751767"/>
              <a:gd name="connsiteY1" fmla="*/ 1219311 h 2464325"/>
              <a:gd name="connsiteX2" fmla="*/ 3333868 w 5751767"/>
              <a:gd name="connsiteY2" fmla="*/ 20936 h 2464325"/>
              <a:gd name="connsiteX3" fmla="*/ 4068557 w 5751767"/>
              <a:gd name="connsiteY3" fmla="*/ 2460059 h 2464325"/>
              <a:gd name="connsiteX4" fmla="*/ 4569092 w 5751767"/>
              <a:gd name="connsiteY4" fmla="*/ 625130 h 2464325"/>
              <a:gd name="connsiteX5" fmla="*/ 5353926 w 5751767"/>
              <a:gd name="connsiteY5" fmla="*/ 1124325 h 2464325"/>
              <a:gd name="connsiteX6" fmla="*/ 5751767 w 5751767"/>
              <a:gd name="connsiteY6" fmla="*/ 983004 h 2464325"/>
              <a:gd name="connsiteX0" fmla="*/ 0 w 5751767"/>
              <a:gd name="connsiteY0" fmla="*/ 94770 h 2464386"/>
              <a:gd name="connsiteX1" fmla="*/ 1141580 w 5751767"/>
              <a:gd name="connsiteY1" fmla="*/ 1219311 h 2464386"/>
              <a:gd name="connsiteX2" fmla="*/ 3333868 w 5751767"/>
              <a:gd name="connsiteY2" fmla="*/ 20936 h 2464386"/>
              <a:gd name="connsiteX3" fmla="*/ 4068557 w 5751767"/>
              <a:gd name="connsiteY3" fmla="*/ 2460059 h 2464386"/>
              <a:gd name="connsiteX4" fmla="*/ 4569092 w 5751767"/>
              <a:gd name="connsiteY4" fmla="*/ 625130 h 2464386"/>
              <a:gd name="connsiteX5" fmla="*/ 5353926 w 5751767"/>
              <a:gd name="connsiteY5" fmla="*/ 1124325 h 2464386"/>
              <a:gd name="connsiteX6" fmla="*/ 5751767 w 5751767"/>
              <a:gd name="connsiteY6" fmla="*/ 983004 h 2464386"/>
              <a:gd name="connsiteX0" fmla="*/ 0 w 5751767"/>
              <a:gd name="connsiteY0" fmla="*/ 94770 h 2460339"/>
              <a:gd name="connsiteX1" fmla="*/ 1141580 w 5751767"/>
              <a:gd name="connsiteY1" fmla="*/ 1219311 h 2460339"/>
              <a:gd name="connsiteX2" fmla="*/ 3333868 w 5751767"/>
              <a:gd name="connsiteY2" fmla="*/ 20936 h 2460339"/>
              <a:gd name="connsiteX3" fmla="*/ 4068557 w 5751767"/>
              <a:gd name="connsiteY3" fmla="*/ 2460059 h 2460339"/>
              <a:gd name="connsiteX4" fmla="*/ 4569092 w 5751767"/>
              <a:gd name="connsiteY4" fmla="*/ 625130 h 2460339"/>
              <a:gd name="connsiteX5" fmla="*/ 5353926 w 5751767"/>
              <a:gd name="connsiteY5" fmla="*/ 1124325 h 2460339"/>
              <a:gd name="connsiteX6" fmla="*/ 5751767 w 5751767"/>
              <a:gd name="connsiteY6" fmla="*/ 983004 h 2460339"/>
              <a:gd name="connsiteX0" fmla="*/ 0 w 5751767"/>
              <a:gd name="connsiteY0" fmla="*/ 3004 h 2371439"/>
              <a:gd name="connsiteX1" fmla="*/ 1141580 w 5751767"/>
              <a:gd name="connsiteY1" fmla="*/ 1127545 h 2371439"/>
              <a:gd name="connsiteX2" fmla="*/ 3082213 w 5751767"/>
              <a:gd name="connsiteY2" fmla="*/ 22057 h 2371439"/>
              <a:gd name="connsiteX3" fmla="*/ 4068557 w 5751767"/>
              <a:gd name="connsiteY3" fmla="*/ 2368293 h 2371439"/>
              <a:gd name="connsiteX4" fmla="*/ 4569092 w 5751767"/>
              <a:gd name="connsiteY4" fmla="*/ 533364 h 2371439"/>
              <a:gd name="connsiteX5" fmla="*/ 5353926 w 5751767"/>
              <a:gd name="connsiteY5" fmla="*/ 1032559 h 2371439"/>
              <a:gd name="connsiteX6" fmla="*/ 5751767 w 5751767"/>
              <a:gd name="connsiteY6" fmla="*/ 891238 h 2371439"/>
              <a:gd name="connsiteX0" fmla="*/ 0 w 5751767"/>
              <a:gd name="connsiteY0" fmla="*/ 0 h 2368435"/>
              <a:gd name="connsiteX1" fmla="*/ 1151646 w 5751767"/>
              <a:gd name="connsiteY1" fmla="*/ 1217428 h 2368435"/>
              <a:gd name="connsiteX2" fmla="*/ 3082213 w 5751767"/>
              <a:gd name="connsiteY2" fmla="*/ 19053 h 2368435"/>
              <a:gd name="connsiteX3" fmla="*/ 4068557 w 5751767"/>
              <a:gd name="connsiteY3" fmla="*/ 2365289 h 2368435"/>
              <a:gd name="connsiteX4" fmla="*/ 4569092 w 5751767"/>
              <a:gd name="connsiteY4" fmla="*/ 530360 h 2368435"/>
              <a:gd name="connsiteX5" fmla="*/ 5353926 w 5751767"/>
              <a:gd name="connsiteY5" fmla="*/ 1029555 h 2368435"/>
              <a:gd name="connsiteX6" fmla="*/ 5751767 w 5751767"/>
              <a:gd name="connsiteY6" fmla="*/ 888234 h 2368435"/>
              <a:gd name="connsiteX0" fmla="*/ 0 w 5781965"/>
              <a:gd name="connsiteY0" fmla="*/ 100523 h 2367627"/>
              <a:gd name="connsiteX1" fmla="*/ 1181844 w 5781965"/>
              <a:gd name="connsiteY1" fmla="*/ 1216620 h 2367627"/>
              <a:gd name="connsiteX2" fmla="*/ 3112411 w 5781965"/>
              <a:gd name="connsiteY2" fmla="*/ 18245 h 2367627"/>
              <a:gd name="connsiteX3" fmla="*/ 4098755 w 5781965"/>
              <a:gd name="connsiteY3" fmla="*/ 2364481 h 2367627"/>
              <a:gd name="connsiteX4" fmla="*/ 4599290 w 5781965"/>
              <a:gd name="connsiteY4" fmla="*/ 529552 h 2367627"/>
              <a:gd name="connsiteX5" fmla="*/ 5384124 w 5781965"/>
              <a:gd name="connsiteY5" fmla="*/ 1028747 h 2367627"/>
              <a:gd name="connsiteX6" fmla="*/ 5781965 w 5781965"/>
              <a:gd name="connsiteY6" fmla="*/ 887426 h 236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965" h="2367627">
                <a:moveTo>
                  <a:pt x="0" y="100523"/>
                </a:moveTo>
                <a:cubicBezTo>
                  <a:pt x="292967" y="668946"/>
                  <a:pt x="663109" y="1230333"/>
                  <a:pt x="1181844" y="1216620"/>
                </a:cubicBezTo>
                <a:cubicBezTo>
                  <a:pt x="1700579" y="1202907"/>
                  <a:pt x="2626259" y="-173065"/>
                  <a:pt x="3112411" y="18245"/>
                </a:cubicBezTo>
                <a:cubicBezTo>
                  <a:pt x="3598563" y="209555"/>
                  <a:pt x="3850942" y="2279263"/>
                  <a:pt x="4098755" y="2364481"/>
                </a:cubicBezTo>
                <a:cubicBezTo>
                  <a:pt x="4346568" y="2449699"/>
                  <a:pt x="4213937" y="777507"/>
                  <a:pt x="4599290" y="529552"/>
                </a:cubicBezTo>
                <a:cubicBezTo>
                  <a:pt x="4984643" y="281597"/>
                  <a:pt x="5187012" y="969101"/>
                  <a:pt x="5384124" y="1028747"/>
                </a:cubicBezTo>
                <a:cubicBezTo>
                  <a:pt x="5581236" y="1088393"/>
                  <a:pt x="5655596" y="1084315"/>
                  <a:pt x="5781965" y="887426"/>
                </a:cubicBezTo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ACADD070-2A0B-5F46-AF46-55251790688A}"/>
              </a:ext>
            </a:extLst>
          </p:cNvPr>
          <p:cNvSpPr/>
          <p:nvPr/>
        </p:nvSpPr>
        <p:spPr>
          <a:xfrm>
            <a:off x="0" y="9282951"/>
            <a:ext cx="1127531" cy="885700"/>
          </a:xfrm>
          <a:custGeom>
            <a:avLst/>
            <a:gdLst>
              <a:gd name="connsiteX0" fmla="*/ 0 w 1127531"/>
              <a:gd name="connsiteY0" fmla="*/ 818195 h 915504"/>
              <a:gd name="connsiteX1" fmla="*/ 151254 w 1127531"/>
              <a:gd name="connsiteY1" fmla="*/ 721942 h 915504"/>
              <a:gd name="connsiteX2" fmla="*/ 371260 w 1127531"/>
              <a:gd name="connsiteY2" fmla="*/ 852571 h 915504"/>
              <a:gd name="connsiteX3" fmla="*/ 550015 w 1127531"/>
              <a:gd name="connsiteY3" fmla="*/ 47 h 915504"/>
              <a:gd name="connsiteX4" fmla="*/ 756270 w 1127531"/>
              <a:gd name="connsiteY4" fmla="*/ 893822 h 915504"/>
              <a:gd name="connsiteX5" fmla="*/ 907525 w 1127531"/>
              <a:gd name="connsiteY5" fmla="*/ 653190 h 915504"/>
              <a:gd name="connsiteX6" fmla="*/ 1127531 w 1127531"/>
              <a:gd name="connsiteY6" fmla="*/ 811320 h 915504"/>
              <a:gd name="connsiteX0" fmla="*/ 0 w 1127531"/>
              <a:gd name="connsiteY0" fmla="*/ 818150 h 885700"/>
              <a:gd name="connsiteX1" fmla="*/ 151254 w 1127531"/>
              <a:gd name="connsiteY1" fmla="*/ 721897 h 885700"/>
              <a:gd name="connsiteX2" fmla="*/ 371260 w 1127531"/>
              <a:gd name="connsiteY2" fmla="*/ 852526 h 885700"/>
              <a:gd name="connsiteX3" fmla="*/ 550015 w 1127531"/>
              <a:gd name="connsiteY3" fmla="*/ 2 h 885700"/>
              <a:gd name="connsiteX4" fmla="*/ 763146 w 1127531"/>
              <a:gd name="connsiteY4" fmla="*/ 859401 h 885700"/>
              <a:gd name="connsiteX5" fmla="*/ 907525 w 1127531"/>
              <a:gd name="connsiteY5" fmla="*/ 653145 h 885700"/>
              <a:gd name="connsiteX6" fmla="*/ 1127531 w 1127531"/>
              <a:gd name="connsiteY6" fmla="*/ 811275 h 88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7531" h="885700">
                <a:moveTo>
                  <a:pt x="0" y="818150"/>
                </a:moveTo>
                <a:cubicBezTo>
                  <a:pt x="44688" y="767159"/>
                  <a:pt x="89377" y="716168"/>
                  <a:pt x="151254" y="721897"/>
                </a:cubicBezTo>
                <a:cubicBezTo>
                  <a:pt x="213131" y="727626"/>
                  <a:pt x="304800" y="972842"/>
                  <a:pt x="371260" y="852526"/>
                </a:cubicBezTo>
                <a:cubicBezTo>
                  <a:pt x="437720" y="732210"/>
                  <a:pt x="484701" y="-1144"/>
                  <a:pt x="550015" y="2"/>
                </a:cubicBezTo>
                <a:cubicBezTo>
                  <a:pt x="615329" y="1148"/>
                  <a:pt x="703561" y="750544"/>
                  <a:pt x="763146" y="859401"/>
                </a:cubicBezTo>
                <a:cubicBezTo>
                  <a:pt x="822731" y="968258"/>
                  <a:pt x="846794" y="661166"/>
                  <a:pt x="907525" y="653145"/>
                </a:cubicBezTo>
                <a:cubicBezTo>
                  <a:pt x="968256" y="645124"/>
                  <a:pt x="1048466" y="725335"/>
                  <a:pt x="1127531" y="811275"/>
                </a:cubicBezTo>
              </a:path>
            </a:pathLst>
          </a:custGeom>
          <a:solidFill>
            <a:srgbClr val="FFD579">
              <a:alpha val="52157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02F54A8-E93C-A54E-BB68-04157EA2B47A}"/>
              </a:ext>
            </a:extLst>
          </p:cNvPr>
          <p:cNvCxnSpPr>
            <a:cxnSpLocks/>
          </p:cNvCxnSpPr>
          <p:nvPr/>
        </p:nvCxnSpPr>
        <p:spPr>
          <a:xfrm flipH="1" flipV="1">
            <a:off x="8870511" y="7605279"/>
            <a:ext cx="25935" cy="272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DAE3E90-D0AF-5F45-BAE5-9EB2E656E6E8}"/>
              </a:ext>
            </a:extLst>
          </p:cNvPr>
          <p:cNvCxnSpPr>
            <a:cxnSpLocks/>
          </p:cNvCxnSpPr>
          <p:nvPr/>
        </p:nvCxnSpPr>
        <p:spPr>
          <a:xfrm flipH="1">
            <a:off x="6347744" y="10130520"/>
            <a:ext cx="482903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D42D330-1333-944A-8FA9-157A6FC62813}"/>
              </a:ext>
            </a:extLst>
          </p:cNvPr>
          <p:cNvGrpSpPr/>
          <p:nvPr/>
        </p:nvGrpSpPr>
        <p:grpSpPr>
          <a:xfrm>
            <a:off x="6182484" y="9591038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FC3EB63-5472-354F-8B49-45CD370DE75B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70B43116-1FC3-4546-B5B8-6B6CB784AB9A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912BCF0-FC41-C442-A633-5476F177FB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BB8F3F8-9785-4640-9C35-E858A5EDC226}"/>
              </a:ext>
            </a:extLst>
          </p:cNvPr>
          <p:cNvGrpSpPr/>
          <p:nvPr/>
        </p:nvGrpSpPr>
        <p:grpSpPr>
          <a:xfrm>
            <a:off x="7203408" y="9591038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3C435295-75C9-8144-AB27-58AD06FD041A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E2418BE-8058-A941-A74F-A81F9B3BF060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76D5DA6-0E54-1F44-9EB3-5DBE11C1C7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BA14FB2-893B-8049-B35C-08B2C8172FE1}"/>
              </a:ext>
            </a:extLst>
          </p:cNvPr>
          <p:cNvGrpSpPr/>
          <p:nvPr/>
        </p:nvGrpSpPr>
        <p:grpSpPr>
          <a:xfrm>
            <a:off x="5161560" y="9570527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F7600D09-CF6E-BE40-A3FD-3E88DD48CC7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59747316-B63B-1444-BEF8-006C4B3EAC4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D1EB202-1ADE-AB42-BC0F-CC19B6C3A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ABDAE86-E3A5-3041-957F-AF548568C37F}"/>
              </a:ext>
            </a:extLst>
          </p:cNvPr>
          <p:cNvGrpSpPr/>
          <p:nvPr/>
        </p:nvGrpSpPr>
        <p:grpSpPr>
          <a:xfrm>
            <a:off x="8224332" y="9597913"/>
            <a:ext cx="1423826" cy="525454"/>
            <a:chOff x="6600175" y="3379734"/>
            <a:chExt cx="4415693" cy="1629584"/>
          </a:xfrm>
          <a:solidFill>
            <a:srgbClr val="92D050">
              <a:alpha val="38824"/>
            </a:srgbClr>
          </a:solidFill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C726AAB-F0A7-874A-90D1-9ACEF6A586C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CACDC9A0-DEDD-684F-A210-F9BAE5BFD9F5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3B2D636-3041-EE4D-B0AA-09B6C87C4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5ED9E23-D0B6-8E48-86FF-50AE282BCE39}"/>
              </a:ext>
            </a:extLst>
          </p:cNvPr>
          <p:cNvGrpSpPr/>
          <p:nvPr/>
        </p:nvGrpSpPr>
        <p:grpSpPr>
          <a:xfrm>
            <a:off x="9245256" y="9591038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672BA098-BB49-3B4C-97BD-5BD573113C7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554E5544-6F01-AC48-808B-431ECE5A0CF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7D2B2BB-009C-9246-BFCB-3536A08F55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06B404C-88D7-3343-9A2C-030726D15CFB}"/>
              </a:ext>
            </a:extLst>
          </p:cNvPr>
          <p:cNvGrpSpPr/>
          <p:nvPr/>
        </p:nvGrpSpPr>
        <p:grpSpPr>
          <a:xfrm>
            <a:off x="10266178" y="9583039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D2D6E11-444A-9149-8343-60E95C240BB6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4B02A99-6D04-4B41-86A7-C0855DC22362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30D1728-E7B4-C445-BD98-7DB05195C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A1FB5F0-16AF-0B47-8D20-DD14CD71BD17}"/>
                  </a:ext>
                </a:extLst>
              </p:cNvPr>
              <p:cNvSpPr txBox="1"/>
              <p:nvPr/>
            </p:nvSpPr>
            <p:spPr>
              <a:xfrm>
                <a:off x="6585386" y="3638528"/>
                <a:ext cx="48095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.  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A1FB5F0-16AF-0B47-8D20-DD14CD71B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386" y="3638528"/>
                <a:ext cx="4809586" cy="307777"/>
              </a:xfrm>
              <a:prstGeom prst="rect">
                <a:avLst/>
              </a:prstGeom>
              <a:blipFill>
                <a:blip r:embed="rId3"/>
                <a:stretch>
                  <a:fillRect l="-528" t="-3846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" name="Picture 110">
            <a:extLst>
              <a:ext uri="{FF2B5EF4-FFF2-40B4-BE49-F238E27FC236}">
                <a16:creationId xmlns:a16="http://schemas.microsoft.com/office/drawing/2014/main" id="{5F2FD704-B960-1E4D-891B-AFE223CD0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93" t="3471" r="12462" b="19507"/>
          <a:stretch/>
        </p:blipFill>
        <p:spPr>
          <a:xfrm>
            <a:off x="5415238" y="1095958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B60AD09-B80D-854C-8DBC-E8E050B099EB}"/>
              </a:ext>
            </a:extLst>
          </p:cNvPr>
          <p:cNvGrpSpPr/>
          <p:nvPr/>
        </p:nvGrpSpPr>
        <p:grpSpPr>
          <a:xfrm>
            <a:off x="5066463" y="9078345"/>
            <a:ext cx="7702371" cy="1055510"/>
            <a:chOff x="1825352" y="4397023"/>
            <a:chExt cx="8969274" cy="1055510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1599FF5-4F96-9943-822C-DADDC7C63D6A}"/>
                </a:ext>
              </a:extLst>
            </p:cNvPr>
            <p:cNvCxnSpPr>
              <a:cxnSpLocks/>
            </p:cNvCxnSpPr>
            <p:nvPr/>
          </p:nvCxnSpPr>
          <p:spPr>
            <a:xfrm>
              <a:off x="1825352" y="5452533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5D5F43E-B98B-8542-9448-080FE0E53A76}"/>
                </a:ext>
              </a:extLst>
            </p:cNvPr>
            <p:cNvCxnSpPr>
              <a:cxnSpLocks/>
            </p:cNvCxnSpPr>
            <p:nvPr/>
          </p:nvCxnSpPr>
          <p:spPr>
            <a:xfrm>
              <a:off x="6984626" y="5446889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1001DD-5AB7-214D-AC24-D040EDE9DC81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6"/>
              <a:ext cx="134118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6BB8FB1-20D9-4340-9EC2-030383BA7C0C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7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A812F8C-C010-EE45-B11A-E762B702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968416" y="4397023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ECA93A4-C048-E541-B5FF-DAB11411B63B}"/>
              </a:ext>
            </a:extLst>
          </p:cNvPr>
          <p:cNvCxnSpPr/>
          <p:nvPr/>
        </p:nvCxnSpPr>
        <p:spPr>
          <a:xfrm>
            <a:off x="5332773" y="1054708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07FB8E9-C9FA-A041-B314-381839354D05}"/>
              </a:ext>
            </a:extLst>
          </p:cNvPr>
          <p:cNvSpPr txBox="1"/>
          <p:nvPr/>
        </p:nvSpPr>
        <p:spPr>
          <a:xfrm>
            <a:off x="4490218" y="7235947"/>
            <a:ext cx="136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aliasing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CAFC43-2EC1-5A45-933F-237945505AF4}"/>
              </a:ext>
            </a:extLst>
          </p:cNvPr>
          <p:cNvCxnSpPr>
            <a:cxnSpLocks/>
            <a:stCxn id="3" idx="1"/>
            <a:endCxn id="74" idx="18"/>
          </p:cNvCxnSpPr>
          <p:nvPr/>
        </p:nvCxnSpPr>
        <p:spPr>
          <a:xfrm flipH="1">
            <a:off x="2875756" y="7420613"/>
            <a:ext cx="1614462" cy="1368534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3B45009-4492-DB49-8963-086536819939}"/>
              </a:ext>
            </a:extLst>
          </p:cNvPr>
          <p:cNvCxnSpPr>
            <a:cxnSpLocks/>
          </p:cNvCxnSpPr>
          <p:nvPr/>
        </p:nvCxnSpPr>
        <p:spPr>
          <a:xfrm>
            <a:off x="5410731" y="7420613"/>
            <a:ext cx="3003794" cy="2505607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ED4281E-1CFA-8640-AD79-11F13A237FBC}"/>
                  </a:ext>
                </a:extLst>
              </p14:cNvPr>
              <p14:cNvContentPartPr/>
              <p14:nvPr/>
            </p14:nvContentPartPr>
            <p14:xfrm>
              <a:off x="1464753" y="2902357"/>
              <a:ext cx="5568480" cy="635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ED4281E-1CFA-8640-AD79-11F13A237F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56113" y="2893357"/>
                <a:ext cx="5586120" cy="65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328E649-6354-4341-9006-A6C86BF93FA8}"/>
                  </a:ext>
                </a:extLst>
              </p14:cNvPr>
              <p14:cNvContentPartPr/>
              <p14:nvPr/>
            </p14:nvContentPartPr>
            <p14:xfrm rot="10800000">
              <a:off x="1464753" y="4082737"/>
              <a:ext cx="5568480" cy="6350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328E649-6354-4341-9006-A6C86BF93F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>
                <a:off x="1456113" y="4073737"/>
                <a:ext cx="5586120" cy="65268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4422D08-82FA-2945-BBF5-155356F26DC6}"/>
              </a:ext>
            </a:extLst>
          </p:cNvPr>
          <p:cNvSpPr txBox="1"/>
          <p:nvPr/>
        </p:nvSpPr>
        <p:spPr>
          <a:xfrm>
            <a:off x="3600845" y="2523213"/>
            <a:ext cx="215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Fourier Transform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0871C39-EED3-334F-8457-5E70C32B1157}"/>
              </a:ext>
            </a:extLst>
          </p:cNvPr>
          <p:cNvSpPr txBox="1"/>
          <p:nvPr/>
        </p:nvSpPr>
        <p:spPr>
          <a:xfrm>
            <a:off x="3258491" y="4808464"/>
            <a:ext cx="3461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Inverse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3643660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15BD-5A11-F740-A98C-7D257027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(Nyquist-Shannon) Sampling Theorem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3CC16D4-B765-AB43-8C19-226C51B698B6}"/>
              </a:ext>
            </a:extLst>
          </p:cNvPr>
          <p:cNvGrpSpPr/>
          <p:nvPr/>
        </p:nvGrpSpPr>
        <p:grpSpPr>
          <a:xfrm>
            <a:off x="468835" y="7556959"/>
            <a:ext cx="4306714" cy="2669101"/>
            <a:chOff x="1530321" y="2136655"/>
            <a:chExt cx="3100434" cy="173937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C5E47FD-7826-9349-95A4-9C6FCB6BEB63}"/>
                </a:ext>
              </a:extLst>
            </p:cNvPr>
            <p:cNvGrpSpPr/>
            <p:nvPr/>
          </p:nvGrpSpPr>
          <p:grpSpPr>
            <a:xfrm>
              <a:off x="1530321" y="2136655"/>
              <a:ext cx="3089607" cy="1739376"/>
              <a:chOff x="951055" y="2450703"/>
              <a:chExt cx="4948336" cy="2785797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6658C0B-513D-0843-9423-3C095E9613D2}"/>
                  </a:ext>
                </a:extLst>
              </p:cNvPr>
              <p:cNvCxnSpPr/>
              <p:nvPr/>
            </p:nvCxnSpPr>
            <p:spPr>
              <a:xfrm>
                <a:off x="951055" y="5115018"/>
                <a:ext cx="494833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E504FF0-958A-1B41-BF47-2E293EC9AB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2537" y="2450703"/>
                <a:ext cx="0" cy="27857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249FA79-8A39-C444-B56E-B62F440ADF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7817" y="5084011"/>
                <a:ext cx="4509926" cy="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1342324-B70E-7643-B967-8D0B0970F7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11242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6478B01-99E2-D84E-BE5E-EDB0DC9931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1430" y="3996814"/>
                <a:ext cx="0" cy="1084925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2A8294F-CECE-C340-9628-80626FD27A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1617" y="3843601"/>
                <a:ext cx="0" cy="123813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9CF02DA-F234-074F-99B7-098C9D8D4C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1805" y="3356586"/>
                <a:ext cx="0" cy="172515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9190F1-798B-E340-90C4-2FDCBF0903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993" y="3025427"/>
                <a:ext cx="0" cy="2056312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C7E8E20-BC83-884E-8FD7-9F6C903EDA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2181" y="4844616"/>
                <a:ext cx="0" cy="23712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55C324D-850D-F846-A02C-88E72D5F66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52369" y="3521292"/>
                <a:ext cx="0" cy="1560447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2D4A5CF-6542-D049-A39D-889F06CE78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2559" y="3922010"/>
                <a:ext cx="0" cy="115973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F1582DB-D08B-084B-BE31-12DB68B99F2C}"/>
                </a:ext>
              </a:extLst>
            </p:cNvPr>
            <p:cNvCxnSpPr>
              <a:cxnSpLocks/>
            </p:cNvCxnSpPr>
            <p:nvPr/>
          </p:nvCxnSpPr>
          <p:spPr>
            <a:xfrm>
              <a:off x="1814879" y="3788633"/>
              <a:ext cx="281587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554FC71-CDEE-B44A-93FE-179B3296A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8186" y="2970671"/>
              <a:ext cx="0" cy="81654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FC90EA1-06EB-394F-BE9A-861F84A53C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6683" y="3109817"/>
              <a:ext cx="0" cy="67739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B6A9C3B-54F8-6948-B3FF-134D5A8DD0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518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B69D45C-7F18-8C40-9E54-A9CCF71631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3677" y="2503309"/>
              <a:ext cx="0" cy="1283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F1F0A20-F70C-7F47-9C0F-C9B409E3A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2175" y="2805102"/>
              <a:ext cx="0" cy="98211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E1251B7-CDE3-1A46-9376-AC0AB6E659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0672" y="3541066"/>
              <a:ext cx="0" cy="24614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0402D4-6279-4F47-8121-3B5927855F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9170" y="2812914"/>
              <a:ext cx="0" cy="9743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16D23F7-BEFA-D743-90F9-E70774B49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7668" y="2970671"/>
              <a:ext cx="0" cy="81654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4" name="Freeform 73">
            <a:extLst>
              <a:ext uri="{FF2B5EF4-FFF2-40B4-BE49-F238E27FC236}">
                <a16:creationId xmlns:a16="http://schemas.microsoft.com/office/drawing/2014/main" id="{534ABE10-1C73-5942-A4AA-B26EE4512920}"/>
              </a:ext>
            </a:extLst>
          </p:cNvPr>
          <p:cNvSpPr/>
          <p:nvPr/>
        </p:nvSpPr>
        <p:spPr>
          <a:xfrm>
            <a:off x="579443" y="8122079"/>
            <a:ext cx="3980734" cy="1918588"/>
          </a:xfrm>
          <a:custGeom>
            <a:avLst/>
            <a:gdLst>
              <a:gd name="connsiteX0" fmla="*/ 0 w 3980734"/>
              <a:gd name="connsiteY0" fmla="*/ 309559 h 1918588"/>
              <a:gd name="connsiteX1" fmla="*/ 151254 w 3980734"/>
              <a:gd name="connsiteY1" fmla="*/ 288933 h 1918588"/>
              <a:gd name="connsiteX2" fmla="*/ 268132 w 3980734"/>
              <a:gd name="connsiteY2" fmla="*/ 921450 h 1918588"/>
              <a:gd name="connsiteX3" fmla="*/ 398761 w 3980734"/>
              <a:gd name="connsiteY3" fmla="*/ 749571 h 1918588"/>
              <a:gd name="connsiteX4" fmla="*/ 515639 w 3980734"/>
              <a:gd name="connsiteY4" fmla="*/ 983327 h 1918588"/>
              <a:gd name="connsiteX5" fmla="*/ 625642 w 3980734"/>
              <a:gd name="connsiteY5" fmla="*/ 921450 h 1918588"/>
              <a:gd name="connsiteX6" fmla="*/ 783771 w 3980734"/>
              <a:gd name="connsiteY6" fmla="*/ 1203333 h 1918588"/>
              <a:gd name="connsiteX7" fmla="*/ 907525 w 3980734"/>
              <a:gd name="connsiteY7" fmla="*/ 955826 h 1918588"/>
              <a:gd name="connsiteX8" fmla="*/ 1051904 w 3980734"/>
              <a:gd name="connsiteY8" fmla="*/ 1058954 h 1918588"/>
              <a:gd name="connsiteX9" fmla="*/ 1134406 w 3980734"/>
              <a:gd name="connsiteY9" fmla="*/ 783946 h 1918588"/>
              <a:gd name="connsiteX10" fmla="*/ 1320036 w 3980734"/>
              <a:gd name="connsiteY10" fmla="*/ 880199 h 1918588"/>
              <a:gd name="connsiteX11" fmla="*/ 1430039 w 3980734"/>
              <a:gd name="connsiteY11" fmla="*/ 508939 h 1918588"/>
              <a:gd name="connsiteX12" fmla="*/ 1540042 w 3980734"/>
              <a:gd name="connsiteY12" fmla="*/ 845823 h 1918588"/>
              <a:gd name="connsiteX13" fmla="*/ 1643170 w 3980734"/>
              <a:gd name="connsiteY13" fmla="*/ 350810 h 1918588"/>
              <a:gd name="connsiteX14" fmla="*/ 1787549 w 3980734"/>
              <a:gd name="connsiteY14" fmla="*/ 735820 h 1918588"/>
              <a:gd name="connsiteX15" fmla="*/ 1931928 w 3980734"/>
              <a:gd name="connsiteY15" fmla="*/ 175 h 1918588"/>
              <a:gd name="connsiteX16" fmla="*/ 2048806 w 3980734"/>
              <a:gd name="connsiteY16" fmla="*/ 660193 h 1918588"/>
              <a:gd name="connsiteX17" fmla="*/ 2151934 w 3980734"/>
              <a:gd name="connsiteY17" fmla="*/ 13925 h 1918588"/>
              <a:gd name="connsiteX18" fmla="*/ 2296313 w 3980734"/>
              <a:gd name="connsiteY18" fmla="*/ 667068 h 1918588"/>
              <a:gd name="connsiteX19" fmla="*/ 2447567 w 3980734"/>
              <a:gd name="connsiteY19" fmla="*/ 488313 h 1918588"/>
              <a:gd name="connsiteX20" fmla="*/ 2564445 w 3980734"/>
              <a:gd name="connsiteY20" fmla="*/ 1849601 h 1918588"/>
              <a:gd name="connsiteX21" fmla="*/ 2660698 w 3980734"/>
              <a:gd name="connsiteY21" fmla="*/ 1732722 h 1918588"/>
              <a:gd name="connsiteX22" fmla="*/ 2825702 w 3980734"/>
              <a:gd name="connsiteY22" fmla="*/ 1863351 h 1918588"/>
              <a:gd name="connsiteX23" fmla="*/ 2949456 w 3980734"/>
              <a:gd name="connsiteY23" fmla="*/ 1629595 h 1918588"/>
              <a:gd name="connsiteX24" fmla="*/ 3066334 w 3980734"/>
              <a:gd name="connsiteY24" fmla="*/ 1849601 h 1918588"/>
              <a:gd name="connsiteX25" fmla="*/ 3176337 w 3980734"/>
              <a:gd name="connsiteY25" fmla="*/ 474563 h 1918588"/>
              <a:gd name="connsiteX26" fmla="*/ 3306965 w 3980734"/>
              <a:gd name="connsiteY26" fmla="*/ 948951 h 1918588"/>
              <a:gd name="connsiteX27" fmla="*/ 3458220 w 3980734"/>
              <a:gd name="connsiteY27" fmla="*/ 488313 h 1918588"/>
              <a:gd name="connsiteX28" fmla="*/ 3575098 w 3980734"/>
              <a:gd name="connsiteY28" fmla="*/ 1052079 h 1918588"/>
              <a:gd name="connsiteX29" fmla="*/ 3691976 w 3980734"/>
              <a:gd name="connsiteY29" fmla="*/ 873324 h 1918588"/>
              <a:gd name="connsiteX30" fmla="*/ 3843230 w 3980734"/>
              <a:gd name="connsiteY30" fmla="*/ 969577 h 1918588"/>
              <a:gd name="connsiteX31" fmla="*/ 3980734 w 3980734"/>
              <a:gd name="connsiteY31" fmla="*/ 742695 h 1918588"/>
              <a:gd name="connsiteX32" fmla="*/ 3980734 w 3980734"/>
              <a:gd name="connsiteY32" fmla="*/ 742695 h 191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80734" h="1918588">
                <a:moveTo>
                  <a:pt x="0" y="309559"/>
                </a:moveTo>
                <a:cubicBezTo>
                  <a:pt x="53282" y="248255"/>
                  <a:pt x="106565" y="186951"/>
                  <a:pt x="151254" y="288933"/>
                </a:cubicBezTo>
                <a:cubicBezTo>
                  <a:pt x="195943" y="390915"/>
                  <a:pt x="226881" y="844677"/>
                  <a:pt x="268132" y="921450"/>
                </a:cubicBezTo>
                <a:cubicBezTo>
                  <a:pt x="309383" y="998223"/>
                  <a:pt x="357510" y="739258"/>
                  <a:pt x="398761" y="749571"/>
                </a:cubicBezTo>
                <a:cubicBezTo>
                  <a:pt x="440012" y="759884"/>
                  <a:pt x="477826" y="954681"/>
                  <a:pt x="515639" y="983327"/>
                </a:cubicBezTo>
                <a:cubicBezTo>
                  <a:pt x="553452" y="1011973"/>
                  <a:pt x="580953" y="884782"/>
                  <a:pt x="625642" y="921450"/>
                </a:cubicBezTo>
                <a:cubicBezTo>
                  <a:pt x="670331" y="958118"/>
                  <a:pt x="736791" y="1197604"/>
                  <a:pt x="783771" y="1203333"/>
                </a:cubicBezTo>
                <a:cubicBezTo>
                  <a:pt x="830751" y="1209062"/>
                  <a:pt x="862836" y="979889"/>
                  <a:pt x="907525" y="955826"/>
                </a:cubicBezTo>
                <a:cubicBezTo>
                  <a:pt x="952214" y="931763"/>
                  <a:pt x="1014091" y="1087601"/>
                  <a:pt x="1051904" y="1058954"/>
                </a:cubicBezTo>
                <a:cubicBezTo>
                  <a:pt x="1089717" y="1030307"/>
                  <a:pt x="1089717" y="813738"/>
                  <a:pt x="1134406" y="783946"/>
                </a:cubicBezTo>
                <a:cubicBezTo>
                  <a:pt x="1179095" y="754154"/>
                  <a:pt x="1270764" y="926033"/>
                  <a:pt x="1320036" y="880199"/>
                </a:cubicBezTo>
                <a:cubicBezTo>
                  <a:pt x="1369308" y="834365"/>
                  <a:pt x="1393371" y="514668"/>
                  <a:pt x="1430039" y="508939"/>
                </a:cubicBezTo>
                <a:cubicBezTo>
                  <a:pt x="1466707" y="503210"/>
                  <a:pt x="1504520" y="872178"/>
                  <a:pt x="1540042" y="845823"/>
                </a:cubicBezTo>
                <a:cubicBezTo>
                  <a:pt x="1575564" y="819468"/>
                  <a:pt x="1601919" y="369144"/>
                  <a:pt x="1643170" y="350810"/>
                </a:cubicBezTo>
                <a:cubicBezTo>
                  <a:pt x="1684421" y="332476"/>
                  <a:pt x="1739423" y="794259"/>
                  <a:pt x="1787549" y="735820"/>
                </a:cubicBezTo>
                <a:cubicBezTo>
                  <a:pt x="1835675" y="677381"/>
                  <a:pt x="1888385" y="12780"/>
                  <a:pt x="1931928" y="175"/>
                </a:cubicBezTo>
                <a:cubicBezTo>
                  <a:pt x="1975471" y="-12430"/>
                  <a:pt x="2012138" y="657901"/>
                  <a:pt x="2048806" y="660193"/>
                </a:cubicBezTo>
                <a:cubicBezTo>
                  <a:pt x="2085474" y="662485"/>
                  <a:pt x="2110683" y="12779"/>
                  <a:pt x="2151934" y="13925"/>
                </a:cubicBezTo>
                <a:cubicBezTo>
                  <a:pt x="2193185" y="15071"/>
                  <a:pt x="2247041" y="588003"/>
                  <a:pt x="2296313" y="667068"/>
                </a:cubicBezTo>
                <a:cubicBezTo>
                  <a:pt x="2345585" y="746133"/>
                  <a:pt x="2402878" y="291224"/>
                  <a:pt x="2447567" y="488313"/>
                </a:cubicBezTo>
                <a:cubicBezTo>
                  <a:pt x="2492256" y="685402"/>
                  <a:pt x="2528923" y="1642200"/>
                  <a:pt x="2564445" y="1849601"/>
                </a:cubicBezTo>
                <a:cubicBezTo>
                  <a:pt x="2599967" y="2057003"/>
                  <a:pt x="2617155" y="1730430"/>
                  <a:pt x="2660698" y="1732722"/>
                </a:cubicBezTo>
                <a:cubicBezTo>
                  <a:pt x="2704241" y="1735014"/>
                  <a:pt x="2777576" y="1880539"/>
                  <a:pt x="2825702" y="1863351"/>
                </a:cubicBezTo>
                <a:cubicBezTo>
                  <a:pt x="2873828" y="1846163"/>
                  <a:pt x="2909351" y="1631887"/>
                  <a:pt x="2949456" y="1629595"/>
                </a:cubicBezTo>
                <a:cubicBezTo>
                  <a:pt x="2989561" y="1627303"/>
                  <a:pt x="3028521" y="2042106"/>
                  <a:pt x="3066334" y="1849601"/>
                </a:cubicBezTo>
                <a:cubicBezTo>
                  <a:pt x="3104147" y="1657096"/>
                  <a:pt x="3136232" y="624671"/>
                  <a:pt x="3176337" y="474563"/>
                </a:cubicBezTo>
                <a:cubicBezTo>
                  <a:pt x="3216442" y="324455"/>
                  <a:pt x="3259985" y="946659"/>
                  <a:pt x="3306965" y="948951"/>
                </a:cubicBezTo>
                <a:cubicBezTo>
                  <a:pt x="3353945" y="951243"/>
                  <a:pt x="3413531" y="471125"/>
                  <a:pt x="3458220" y="488313"/>
                </a:cubicBezTo>
                <a:cubicBezTo>
                  <a:pt x="3502909" y="505501"/>
                  <a:pt x="3536139" y="987911"/>
                  <a:pt x="3575098" y="1052079"/>
                </a:cubicBezTo>
                <a:cubicBezTo>
                  <a:pt x="3614057" y="1116247"/>
                  <a:pt x="3647287" y="887074"/>
                  <a:pt x="3691976" y="873324"/>
                </a:cubicBezTo>
                <a:cubicBezTo>
                  <a:pt x="3736665" y="859574"/>
                  <a:pt x="3795104" y="991348"/>
                  <a:pt x="3843230" y="969577"/>
                </a:cubicBezTo>
                <a:cubicBezTo>
                  <a:pt x="3891356" y="947806"/>
                  <a:pt x="3980734" y="742695"/>
                  <a:pt x="3980734" y="742695"/>
                </a:cubicBezTo>
                <a:lnTo>
                  <a:pt x="3980734" y="742695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2B7BB609-B7C1-8E45-8581-F96FD21666B3}"/>
              </a:ext>
            </a:extLst>
          </p:cNvPr>
          <p:cNvSpPr/>
          <p:nvPr/>
        </p:nvSpPr>
        <p:spPr>
          <a:xfrm>
            <a:off x="604216" y="8109672"/>
            <a:ext cx="3949077" cy="1927678"/>
          </a:xfrm>
          <a:custGeom>
            <a:avLst/>
            <a:gdLst>
              <a:gd name="connsiteX0" fmla="*/ 0 w 5651105"/>
              <a:gd name="connsiteY0" fmla="*/ 94017 h 2437215"/>
              <a:gd name="connsiteX1" fmla="*/ 1141580 w 5651105"/>
              <a:gd name="connsiteY1" fmla="*/ 1218558 h 2437215"/>
              <a:gd name="connsiteX2" fmla="*/ 3333868 w 5651105"/>
              <a:gd name="connsiteY2" fmla="*/ 20183 h 2437215"/>
              <a:gd name="connsiteX3" fmla="*/ 3907498 w 5651105"/>
              <a:gd name="connsiteY3" fmla="*/ 2433972 h 2437215"/>
              <a:gd name="connsiteX4" fmla="*/ 4236909 w 5651105"/>
              <a:gd name="connsiteY4" fmla="*/ 548377 h 2437215"/>
              <a:gd name="connsiteX5" fmla="*/ 5162668 w 5651105"/>
              <a:gd name="connsiteY5" fmla="*/ 980019 h 2437215"/>
              <a:gd name="connsiteX6" fmla="*/ 5651105 w 5651105"/>
              <a:gd name="connsiteY6" fmla="*/ 593813 h 2437215"/>
              <a:gd name="connsiteX0" fmla="*/ 0 w 5651105"/>
              <a:gd name="connsiteY0" fmla="*/ 94770 h 2463264"/>
              <a:gd name="connsiteX1" fmla="*/ 1141580 w 5651105"/>
              <a:gd name="connsiteY1" fmla="*/ 1219311 h 2463264"/>
              <a:gd name="connsiteX2" fmla="*/ 3333868 w 5651105"/>
              <a:gd name="connsiteY2" fmla="*/ 20936 h 2463264"/>
              <a:gd name="connsiteX3" fmla="*/ 4068557 w 5651105"/>
              <a:gd name="connsiteY3" fmla="*/ 2460059 h 2463264"/>
              <a:gd name="connsiteX4" fmla="*/ 4236909 w 5651105"/>
              <a:gd name="connsiteY4" fmla="*/ 549130 h 2463264"/>
              <a:gd name="connsiteX5" fmla="*/ 5162668 w 5651105"/>
              <a:gd name="connsiteY5" fmla="*/ 980772 h 2463264"/>
              <a:gd name="connsiteX6" fmla="*/ 5651105 w 5651105"/>
              <a:gd name="connsiteY6" fmla="*/ 594566 h 2463264"/>
              <a:gd name="connsiteX0" fmla="*/ 0 w 5651105"/>
              <a:gd name="connsiteY0" fmla="*/ 94770 h 2464383"/>
              <a:gd name="connsiteX1" fmla="*/ 1141580 w 5651105"/>
              <a:gd name="connsiteY1" fmla="*/ 1219311 h 2464383"/>
              <a:gd name="connsiteX2" fmla="*/ 3333868 w 5651105"/>
              <a:gd name="connsiteY2" fmla="*/ 20936 h 2464383"/>
              <a:gd name="connsiteX3" fmla="*/ 4068557 w 5651105"/>
              <a:gd name="connsiteY3" fmla="*/ 2460059 h 2464383"/>
              <a:gd name="connsiteX4" fmla="*/ 4569092 w 5651105"/>
              <a:gd name="connsiteY4" fmla="*/ 625130 h 2464383"/>
              <a:gd name="connsiteX5" fmla="*/ 5162668 w 5651105"/>
              <a:gd name="connsiteY5" fmla="*/ 980772 h 2464383"/>
              <a:gd name="connsiteX6" fmla="*/ 5651105 w 5651105"/>
              <a:gd name="connsiteY6" fmla="*/ 594566 h 2464383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651105"/>
              <a:gd name="connsiteY0" fmla="*/ 94770 h 2464325"/>
              <a:gd name="connsiteX1" fmla="*/ 1141580 w 5651105"/>
              <a:gd name="connsiteY1" fmla="*/ 1219311 h 2464325"/>
              <a:gd name="connsiteX2" fmla="*/ 3333868 w 5651105"/>
              <a:gd name="connsiteY2" fmla="*/ 20936 h 2464325"/>
              <a:gd name="connsiteX3" fmla="*/ 4068557 w 5651105"/>
              <a:gd name="connsiteY3" fmla="*/ 2460059 h 2464325"/>
              <a:gd name="connsiteX4" fmla="*/ 4569092 w 5651105"/>
              <a:gd name="connsiteY4" fmla="*/ 625130 h 2464325"/>
              <a:gd name="connsiteX5" fmla="*/ 5353926 w 5651105"/>
              <a:gd name="connsiteY5" fmla="*/ 1124325 h 2464325"/>
              <a:gd name="connsiteX6" fmla="*/ 5651105 w 5651105"/>
              <a:gd name="connsiteY6" fmla="*/ 594566 h 2464325"/>
              <a:gd name="connsiteX0" fmla="*/ 0 w 5751767"/>
              <a:gd name="connsiteY0" fmla="*/ 94770 h 2464325"/>
              <a:gd name="connsiteX1" fmla="*/ 1141580 w 5751767"/>
              <a:gd name="connsiteY1" fmla="*/ 1219311 h 2464325"/>
              <a:gd name="connsiteX2" fmla="*/ 3333868 w 5751767"/>
              <a:gd name="connsiteY2" fmla="*/ 20936 h 2464325"/>
              <a:gd name="connsiteX3" fmla="*/ 4068557 w 5751767"/>
              <a:gd name="connsiteY3" fmla="*/ 2460059 h 2464325"/>
              <a:gd name="connsiteX4" fmla="*/ 4569092 w 5751767"/>
              <a:gd name="connsiteY4" fmla="*/ 625130 h 2464325"/>
              <a:gd name="connsiteX5" fmla="*/ 5353926 w 5751767"/>
              <a:gd name="connsiteY5" fmla="*/ 1124325 h 2464325"/>
              <a:gd name="connsiteX6" fmla="*/ 5751767 w 5751767"/>
              <a:gd name="connsiteY6" fmla="*/ 983004 h 2464325"/>
              <a:gd name="connsiteX0" fmla="*/ 0 w 5751767"/>
              <a:gd name="connsiteY0" fmla="*/ 94770 h 2464386"/>
              <a:gd name="connsiteX1" fmla="*/ 1141580 w 5751767"/>
              <a:gd name="connsiteY1" fmla="*/ 1219311 h 2464386"/>
              <a:gd name="connsiteX2" fmla="*/ 3333868 w 5751767"/>
              <a:gd name="connsiteY2" fmla="*/ 20936 h 2464386"/>
              <a:gd name="connsiteX3" fmla="*/ 4068557 w 5751767"/>
              <a:gd name="connsiteY3" fmla="*/ 2460059 h 2464386"/>
              <a:gd name="connsiteX4" fmla="*/ 4569092 w 5751767"/>
              <a:gd name="connsiteY4" fmla="*/ 625130 h 2464386"/>
              <a:gd name="connsiteX5" fmla="*/ 5353926 w 5751767"/>
              <a:gd name="connsiteY5" fmla="*/ 1124325 h 2464386"/>
              <a:gd name="connsiteX6" fmla="*/ 5751767 w 5751767"/>
              <a:gd name="connsiteY6" fmla="*/ 983004 h 2464386"/>
              <a:gd name="connsiteX0" fmla="*/ 0 w 5751767"/>
              <a:gd name="connsiteY0" fmla="*/ 94770 h 2460339"/>
              <a:gd name="connsiteX1" fmla="*/ 1141580 w 5751767"/>
              <a:gd name="connsiteY1" fmla="*/ 1219311 h 2460339"/>
              <a:gd name="connsiteX2" fmla="*/ 3333868 w 5751767"/>
              <a:gd name="connsiteY2" fmla="*/ 20936 h 2460339"/>
              <a:gd name="connsiteX3" fmla="*/ 4068557 w 5751767"/>
              <a:gd name="connsiteY3" fmla="*/ 2460059 h 2460339"/>
              <a:gd name="connsiteX4" fmla="*/ 4569092 w 5751767"/>
              <a:gd name="connsiteY4" fmla="*/ 625130 h 2460339"/>
              <a:gd name="connsiteX5" fmla="*/ 5353926 w 5751767"/>
              <a:gd name="connsiteY5" fmla="*/ 1124325 h 2460339"/>
              <a:gd name="connsiteX6" fmla="*/ 5751767 w 5751767"/>
              <a:gd name="connsiteY6" fmla="*/ 983004 h 2460339"/>
              <a:gd name="connsiteX0" fmla="*/ 0 w 5751767"/>
              <a:gd name="connsiteY0" fmla="*/ 3004 h 2371439"/>
              <a:gd name="connsiteX1" fmla="*/ 1141580 w 5751767"/>
              <a:gd name="connsiteY1" fmla="*/ 1127545 h 2371439"/>
              <a:gd name="connsiteX2" fmla="*/ 3082213 w 5751767"/>
              <a:gd name="connsiteY2" fmla="*/ 22057 h 2371439"/>
              <a:gd name="connsiteX3" fmla="*/ 4068557 w 5751767"/>
              <a:gd name="connsiteY3" fmla="*/ 2368293 h 2371439"/>
              <a:gd name="connsiteX4" fmla="*/ 4569092 w 5751767"/>
              <a:gd name="connsiteY4" fmla="*/ 533364 h 2371439"/>
              <a:gd name="connsiteX5" fmla="*/ 5353926 w 5751767"/>
              <a:gd name="connsiteY5" fmla="*/ 1032559 h 2371439"/>
              <a:gd name="connsiteX6" fmla="*/ 5751767 w 5751767"/>
              <a:gd name="connsiteY6" fmla="*/ 891238 h 2371439"/>
              <a:gd name="connsiteX0" fmla="*/ 0 w 5751767"/>
              <a:gd name="connsiteY0" fmla="*/ 0 h 2368435"/>
              <a:gd name="connsiteX1" fmla="*/ 1151646 w 5751767"/>
              <a:gd name="connsiteY1" fmla="*/ 1217428 h 2368435"/>
              <a:gd name="connsiteX2" fmla="*/ 3082213 w 5751767"/>
              <a:gd name="connsiteY2" fmla="*/ 19053 h 2368435"/>
              <a:gd name="connsiteX3" fmla="*/ 4068557 w 5751767"/>
              <a:gd name="connsiteY3" fmla="*/ 2365289 h 2368435"/>
              <a:gd name="connsiteX4" fmla="*/ 4569092 w 5751767"/>
              <a:gd name="connsiteY4" fmla="*/ 530360 h 2368435"/>
              <a:gd name="connsiteX5" fmla="*/ 5353926 w 5751767"/>
              <a:gd name="connsiteY5" fmla="*/ 1029555 h 2368435"/>
              <a:gd name="connsiteX6" fmla="*/ 5751767 w 5751767"/>
              <a:gd name="connsiteY6" fmla="*/ 888234 h 2368435"/>
              <a:gd name="connsiteX0" fmla="*/ 0 w 5781965"/>
              <a:gd name="connsiteY0" fmla="*/ 100523 h 2367627"/>
              <a:gd name="connsiteX1" fmla="*/ 1181844 w 5781965"/>
              <a:gd name="connsiteY1" fmla="*/ 1216620 h 2367627"/>
              <a:gd name="connsiteX2" fmla="*/ 3112411 w 5781965"/>
              <a:gd name="connsiteY2" fmla="*/ 18245 h 2367627"/>
              <a:gd name="connsiteX3" fmla="*/ 4098755 w 5781965"/>
              <a:gd name="connsiteY3" fmla="*/ 2364481 h 2367627"/>
              <a:gd name="connsiteX4" fmla="*/ 4599290 w 5781965"/>
              <a:gd name="connsiteY4" fmla="*/ 529552 h 2367627"/>
              <a:gd name="connsiteX5" fmla="*/ 5384124 w 5781965"/>
              <a:gd name="connsiteY5" fmla="*/ 1028747 h 2367627"/>
              <a:gd name="connsiteX6" fmla="*/ 5781965 w 5781965"/>
              <a:gd name="connsiteY6" fmla="*/ 887426 h 236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965" h="2367627">
                <a:moveTo>
                  <a:pt x="0" y="100523"/>
                </a:moveTo>
                <a:cubicBezTo>
                  <a:pt x="292967" y="668946"/>
                  <a:pt x="663109" y="1230333"/>
                  <a:pt x="1181844" y="1216620"/>
                </a:cubicBezTo>
                <a:cubicBezTo>
                  <a:pt x="1700579" y="1202907"/>
                  <a:pt x="2626259" y="-173065"/>
                  <a:pt x="3112411" y="18245"/>
                </a:cubicBezTo>
                <a:cubicBezTo>
                  <a:pt x="3598563" y="209555"/>
                  <a:pt x="3850942" y="2279263"/>
                  <a:pt x="4098755" y="2364481"/>
                </a:cubicBezTo>
                <a:cubicBezTo>
                  <a:pt x="4346568" y="2449699"/>
                  <a:pt x="4213937" y="777507"/>
                  <a:pt x="4599290" y="529552"/>
                </a:cubicBezTo>
                <a:cubicBezTo>
                  <a:pt x="4984643" y="281597"/>
                  <a:pt x="5187012" y="969101"/>
                  <a:pt x="5384124" y="1028747"/>
                </a:cubicBezTo>
                <a:cubicBezTo>
                  <a:pt x="5581236" y="1088393"/>
                  <a:pt x="5655596" y="1084315"/>
                  <a:pt x="5781965" y="887426"/>
                </a:cubicBezTo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ACADD070-2A0B-5F46-AF46-55251790688A}"/>
              </a:ext>
            </a:extLst>
          </p:cNvPr>
          <p:cNvSpPr/>
          <p:nvPr/>
        </p:nvSpPr>
        <p:spPr>
          <a:xfrm>
            <a:off x="0" y="9282951"/>
            <a:ext cx="1127531" cy="885700"/>
          </a:xfrm>
          <a:custGeom>
            <a:avLst/>
            <a:gdLst>
              <a:gd name="connsiteX0" fmla="*/ 0 w 1127531"/>
              <a:gd name="connsiteY0" fmla="*/ 818195 h 915504"/>
              <a:gd name="connsiteX1" fmla="*/ 151254 w 1127531"/>
              <a:gd name="connsiteY1" fmla="*/ 721942 h 915504"/>
              <a:gd name="connsiteX2" fmla="*/ 371260 w 1127531"/>
              <a:gd name="connsiteY2" fmla="*/ 852571 h 915504"/>
              <a:gd name="connsiteX3" fmla="*/ 550015 w 1127531"/>
              <a:gd name="connsiteY3" fmla="*/ 47 h 915504"/>
              <a:gd name="connsiteX4" fmla="*/ 756270 w 1127531"/>
              <a:gd name="connsiteY4" fmla="*/ 893822 h 915504"/>
              <a:gd name="connsiteX5" fmla="*/ 907525 w 1127531"/>
              <a:gd name="connsiteY5" fmla="*/ 653190 h 915504"/>
              <a:gd name="connsiteX6" fmla="*/ 1127531 w 1127531"/>
              <a:gd name="connsiteY6" fmla="*/ 811320 h 915504"/>
              <a:gd name="connsiteX0" fmla="*/ 0 w 1127531"/>
              <a:gd name="connsiteY0" fmla="*/ 818150 h 885700"/>
              <a:gd name="connsiteX1" fmla="*/ 151254 w 1127531"/>
              <a:gd name="connsiteY1" fmla="*/ 721897 h 885700"/>
              <a:gd name="connsiteX2" fmla="*/ 371260 w 1127531"/>
              <a:gd name="connsiteY2" fmla="*/ 852526 h 885700"/>
              <a:gd name="connsiteX3" fmla="*/ 550015 w 1127531"/>
              <a:gd name="connsiteY3" fmla="*/ 2 h 885700"/>
              <a:gd name="connsiteX4" fmla="*/ 763146 w 1127531"/>
              <a:gd name="connsiteY4" fmla="*/ 859401 h 885700"/>
              <a:gd name="connsiteX5" fmla="*/ 907525 w 1127531"/>
              <a:gd name="connsiteY5" fmla="*/ 653145 h 885700"/>
              <a:gd name="connsiteX6" fmla="*/ 1127531 w 1127531"/>
              <a:gd name="connsiteY6" fmla="*/ 811275 h 88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7531" h="885700">
                <a:moveTo>
                  <a:pt x="0" y="818150"/>
                </a:moveTo>
                <a:cubicBezTo>
                  <a:pt x="44688" y="767159"/>
                  <a:pt x="89377" y="716168"/>
                  <a:pt x="151254" y="721897"/>
                </a:cubicBezTo>
                <a:cubicBezTo>
                  <a:pt x="213131" y="727626"/>
                  <a:pt x="304800" y="972842"/>
                  <a:pt x="371260" y="852526"/>
                </a:cubicBezTo>
                <a:cubicBezTo>
                  <a:pt x="437720" y="732210"/>
                  <a:pt x="484701" y="-1144"/>
                  <a:pt x="550015" y="2"/>
                </a:cubicBezTo>
                <a:cubicBezTo>
                  <a:pt x="615329" y="1148"/>
                  <a:pt x="703561" y="750544"/>
                  <a:pt x="763146" y="859401"/>
                </a:cubicBezTo>
                <a:cubicBezTo>
                  <a:pt x="822731" y="968258"/>
                  <a:pt x="846794" y="661166"/>
                  <a:pt x="907525" y="653145"/>
                </a:cubicBezTo>
                <a:cubicBezTo>
                  <a:pt x="968256" y="645124"/>
                  <a:pt x="1048466" y="725335"/>
                  <a:pt x="1127531" y="811275"/>
                </a:cubicBezTo>
              </a:path>
            </a:pathLst>
          </a:custGeom>
          <a:solidFill>
            <a:srgbClr val="FFD579">
              <a:alpha val="52157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02F54A8-E93C-A54E-BB68-04157EA2B47A}"/>
              </a:ext>
            </a:extLst>
          </p:cNvPr>
          <p:cNvCxnSpPr>
            <a:cxnSpLocks/>
          </p:cNvCxnSpPr>
          <p:nvPr/>
        </p:nvCxnSpPr>
        <p:spPr>
          <a:xfrm flipH="1" flipV="1">
            <a:off x="8870511" y="7605279"/>
            <a:ext cx="25935" cy="272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DAE3E90-D0AF-5F45-BAE5-9EB2E656E6E8}"/>
              </a:ext>
            </a:extLst>
          </p:cNvPr>
          <p:cNvCxnSpPr>
            <a:cxnSpLocks/>
          </p:cNvCxnSpPr>
          <p:nvPr/>
        </p:nvCxnSpPr>
        <p:spPr>
          <a:xfrm flipH="1">
            <a:off x="6347744" y="10130520"/>
            <a:ext cx="482903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D42D330-1333-944A-8FA9-157A6FC62813}"/>
              </a:ext>
            </a:extLst>
          </p:cNvPr>
          <p:cNvGrpSpPr/>
          <p:nvPr/>
        </p:nvGrpSpPr>
        <p:grpSpPr>
          <a:xfrm>
            <a:off x="6182484" y="9591038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FC3EB63-5472-354F-8B49-45CD370DE75B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70B43116-1FC3-4546-B5B8-6B6CB784AB9A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912BCF0-FC41-C442-A633-5476F177FB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BB8F3F8-9785-4640-9C35-E858A5EDC226}"/>
              </a:ext>
            </a:extLst>
          </p:cNvPr>
          <p:cNvGrpSpPr/>
          <p:nvPr/>
        </p:nvGrpSpPr>
        <p:grpSpPr>
          <a:xfrm>
            <a:off x="7203408" y="9591038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3C435295-75C9-8144-AB27-58AD06FD041A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E2418BE-8058-A941-A74F-A81F9B3BF060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76D5DA6-0E54-1F44-9EB3-5DBE11C1C7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BA14FB2-893B-8049-B35C-08B2C8172FE1}"/>
              </a:ext>
            </a:extLst>
          </p:cNvPr>
          <p:cNvGrpSpPr/>
          <p:nvPr/>
        </p:nvGrpSpPr>
        <p:grpSpPr>
          <a:xfrm>
            <a:off x="5161560" y="9570527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F7600D09-CF6E-BE40-A3FD-3E88DD48CC7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59747316-B63B-1444-BEF8-006C4B3EAC4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D1EB202-1ADE-AB42-BC0F-CC19B6C3A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ABDAE86-E3A5-3041-957F-AF548568C37F}"/>
              </a:ext>
            </a:extLst>
          </p:cNvPr>
          <p:cNvGrpSpPr/>
          <p:nvPr/>
        </p:nvGrpSpPr>
        <p:grpSpPr>
          <a:xfrm>
            <a:off x="8224332" y="9597913"/>
            <a:ext cx="1423826" cy="525454"/>
            <a:chOff x="6600175" y="3379734"/>
            <a:chExt cx="4415693" cy="1629584"/>
          </a:xfrm>
          <a:solidFill>
            <a:srgbClr val="92D050">
              <a:alpha val="38824"/>
            </a:srgbClr>
          </a:solidFill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BC726AAB-F0A7-874A-90D1-9ACEF6A586C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CACDC9A0-DEDD-684F-A210-F9BAE5BFD9F5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3B2D636-3041-EE4D-B0AA-09B6C87C4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5ED9E23-D0B6-8E48-86FF-50AE282BCE39}"/>
              </a:ext>
            </a:extLst>
          </p:cNvPr>
          <p:cNvGrpSpPr/>
          <p:nvPr/>
        </p:nvGrpSpPr>
        <p:grpSpPr>
          <a:xfrm>
            <a:off x="9245256" y="9591038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672BA098-BB49-3B4C-97BD-5BD573113C7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554E5544-6F01-AC48-808B-431ECE5A0CF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7D2B2BB-009C-9246-BFCB-3536A08F55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06B404C-88D7-3343-9A2C-030726D15CFB}"/>
              </a:ext>
            </a:extLst>
          </p:cNvPr>
          <p:cNvGrpSpPr/>
          <p:nvPr/>
        </p:nvGrpSpPr>
        <p:grpSpPr>
          <a:xfrm>
            <a:off x="10266178" y="9583039"/>
            <a:ext cx="1423826" cy="525454"/>
            <a:chOff x="6600175" y="3379734"/>
            <a:chExt cx="4415693" cy="1629584"/>
          </a:xfrm>
          <a:solidFill>
            <a:schemeClr val="accent1">
              <a:lumMod val="75000"/>
              <a:alpha val="38824"/>
            </a:schemeClr>
          </a:solidFill>
        </p:grpSpPr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D2D6E11-444A-9149-8343-60E95C240BB6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4B02A99-6D04-4B41-86A7-C0855DC22362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30D1728-E7B4-C445-BD98-7DB05195C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B60AD09-B80D-854C-8DBC-E8E050B099EB}"/>
              </a:ext>
            </a:extLst>
          </p:cNvPr>
          <p:cNvGrpSpPr/>
          <p:nvPr/>
        </p:nvGrpSpPr>
        <p:grpSpPr>
          <a:xfrm>
            <a:off x="5066463" y="9078345"/>
            <a:ext cx="7702371" cy="1055510"/>
            <a:chOff x="1825352" y="4397023"/>
            <a:chExt cx="8969274" cy="1055510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1599FF5-4F96-9943-822C-DADDC7C63D6A}"/>
                </a:ext>
              </a:extLst>
            </p:cNvPr>
            <p:cNvCxnSpPr>
              <a:cxnSpLocks/>
            </p:cNvCxnSpPr>
            <p:nvPr/>
          </p:nvCxnSpPr>
          <p:spPr>
            <a:xfrm>
              <a:off x="1825352" y="5452533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5D5F43E-B98B-8542-9448-080FE0E53A76}"/>
                </a:ext>
              </a:extLst>
            </p:cNvPr>
            <p:cNvCxnSpPr>
              <a:cxnSpLocks/>
            </p:cNvCxnSpPr>
            <p:nvPr/>
          </p:nvCxnSpPr>
          <p:spPr>
            <a:xfrm>
              <a:off x="6984626" y="5446889"/>
              <a:ext cx="3810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1001DD-5AB7-214D-AC24-D040EDE9DC81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6"/>
              <a:ext cx="134118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6BB8FB1-20D9-4340-9EC2-030383BA7C0C}"/>
                </a:ext>
              </a:extLst>
            </p:cNvPr>
            <p:cNvCxnSpPr>
              <a:cxnSpLocks/>
            </p:cNvCxnSpPr>
            <p:nvPr/>
          </p:nvCxnSpPr>
          <p:spPr>
            <a:xfrm>
              <a:off x="5635352" y="4402667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A812F8C-C010-EE45-B11A-E762B702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968416" y="4397023"/>
              <a:ext cx="10819" cy="104510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07FB8E9-C9FA-A041-B314-381839354D05}"/>
              </a:ext>
            </a:extLst>
          </p:cNvPr>
          <p:cNvSpPr txBox="1"/>
          <p:nvPr/>
        </p:nvSpPr>
        <p:spPr>
          <a:xfrm>
            <a:off x="4490218" y="7235947"/>
            <a:ext cx="136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aliasing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CAFC43-2EC1-5A45-933F-237945505AF4}"/>
              </a:ext>
            </a:extLst>
          </p:cNvPr>
          <p:cNvCxnSpPr>
            <a:cxnSpLocks/>
            <a:stCxn id="3" idx="1"/>
            <a:endCxn id="74" idx="18"/>
          </p:cNvCxnSpPr>
          <p:nvPr/>
        </p:nvCxnSpPr>
        <p:spPr>
          <a:xfrm flipH="1">
            <a:off x="2875756" y="7420613"/>
            <a:ext cx="1614462" cy="1368534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3B45009-4492-DB49-8963-086536819939}"/>
              </a:ext>
            </a:extLst>
          </p:cNvPr>
          <p:cNvCxnSpPr>
            <a:cxnSpLocks/>
          </p:cNvCxnSpPr>
          <p:nvPr/>
        </p:nvCxnSpPr>
        <p:spPr>
          <a:xfrm>
            <a:off x="5410731" y="7420613"/>
            <a:ext cx="3003794" cy="2505607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91D2B04-9B09-9A41-BE9D-758443F15D1B}"/>
              </a:ext>
            </a:extLst>
          </p:cNvPr>
          <p:cNvSpPr txBox="1"/>
          <p:nvPr/>
        </p:nvSpPr>
        <p:spPr>
          <a:xfrm>
            <a:off x="3078595" y="1554184"/>
            <a:ext cx="6292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Sampling rate &gt; 2B  guarantees no aliasing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D3A3E4B-765E-EF49-A530-1498574C5E44}"/>
              </a:ext>
            </a:extLst>
          </p:cNvPr>
          <p:cNvSpPr txBox="1"/>
          <p:nvPr/>
        </p:nvSpPr>
        <p:spPr>
          <a:xfrm>
            <a:off x="3078595" y="2104743"/>
            <a:ext cx="6560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Provided:</a:t>
            </a:r>
          </a:p>
          <a:p>
            <a:pPr marL="457200" indent="-457200">
              <a:buAutoNum type="arabicParenR"/>
            </a:pPr>
            <a:r>
              <a:rPr lang="en-US" sz="2400" dirty="0"/>
              <a:t>Function is bandlimited (B is max frequency)</a:t>
            </a:r>
          </a:p>
          <a:p>
            <a:pPr marL="457200" indent="-457200">
              <a:buAutoNum type="arabicParenR"/>
            </a:pPr>
            <a:r>
              <a:rPr lang="en-US" sz="2400" dirty="0"/>
              <a:t>Sampling is regular (comb function)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70996D0-CD2C-8C48-9232-4E98D4A2AC64}"/>
              </a:ext>
            </a:extLst>
          </p:cNvPr>
          <p:cNvGrpSpPr/>
          <p:nvPr/>
        </p:nvGrpSpPr>
        <p:grpSpPr>
          <a:xfrm>
            <a:off x="3778657" y="3755823"/>
            <a:ext cx="4671050" cy="2670660"/>
            <a:chOff x="6068495" y="2346201"/>
            <a:chExt cx="5294567" cy="30271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1B46E2D7-D8FF-4340-89DA-F8EC14F8E42B}"/>
                    </a:ext>
                  </a:extLst>
                </p:cNvPr>
                <p:cNvSpPr txBox="1"/>
                <p:nvPr/>
              </p:nvSpPr>
              <p:spPr>
                <a:xfrm>
                  <a:off x="7916758" y="2563772"/>
                  <a:ext cx="80079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1B46E2D7-D8FF-4340-89DA-F8EC14F8E4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8" y="2563772"/>
                  <a:ext cx="800797" cy="307777"/>
                </a:xfrm>
                <a:prstGeom prst="rect">
                  <a:avLst/>
                </a:prstGeom>
                <a:blipFill>
                  <a:blip r:embed="rId2"/>
                  <a:stretch>
                    <a:fillRect l="-15789" r="-17544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08BCEC38-68FC-6A4C-B3EA-2249FC06664A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D174DF5-D297-594E-8FEC-89E4BF129F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AD7F1206-90B3-3241-A05C-F2127FC52D7E}"/>
                    </a:ext>
                  </a:extLst>
                </p:cNvPr>
                <p:cNvSpPr txBox="1"/>
                <p:nvPr/>
              </p:nvSpPr>
              <p:spPr>
                <a:xfrm>
                  <a:off x="6068495" y="5065578"/>
                  <a:ext cx="2669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AD7F1206-90B3-3241-A05C-F2127FC52D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8"/>
                  <a:ext cx="266933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63158" t="-27273" r="-36842" b="-6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A02B397A-1880-7E48-A1EF-869B23062E65}"/>
                    </a:ext>
                  </a:extLst>
                </p:cNvPr>
                <p:cNvSpPr txBox="1"/>
                <p:nvPr/>
              </p:nvSpPr>
              <p:spPr>
                <a:xfrm>
                  <a:off x="10999949" y="5065578"/>
                  <a:ext cx="36311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A02B397A-1880-7E48-A1EF-869B23062E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49" y="5065578"/>
                  <a:ext cx="363113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46154" t="-27273" r="-30769" b="-6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E5199D97-758B-CB43-9D21-71AC1AD44A6E}"/>
                </a:ext>
              </a:extLst>
            </p:cNvPr>
            <p:cNvSpPr txBox="1"/>
            <p:nvPr/>
          </p:nvSpPr>
          <p:spPr>
            <a:xfrm>
              <a:off x="8692620" y="5065578"/>
              <a:ext cx="1314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90380BE8-2951-B84C-BE51-2A4A492FF81C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1DE2631-0670-694B-AB9E-25579FC86F05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D0E8F387-D18A-684D-9949-68D93DA3295E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E86D1B73-B51A-0049-B257-7BDD459E34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1A4EFB-DBD6-4F46-ADE2-B7722FD2026B}"/>
              </a:ext>
            </a:extLst>
          </p:cNvPr>
          <p:cNvCxnSpPr>
            <a:stCxn id="121" idx="0"/>
          </p:cNvCxnSpPr>
          <p:nvPr/>
        </p:nvCxnSpPr>
        <p:spPr>
          <a:xfrm flipH="1" flipV="1">
            <a:off x="8129356" y="4357589"/>
            <a:ext cx="14044" cy="172568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093DD70D-2988-1F47-932A-55EF92D4ACF0}"/>
              </a:ext>
            </a:extLst>
          </p:cNvPr>
          <p:cNvCxnSpPr/>
          <p:nvPr/>
        </p:nvCxnSpPr>
        <p:spPr>
          <a:xfrm flipH="1" flipV="1">
            <a:off x="4247723" y="4383674"/>
            <a:ext cx="14044" cy="172568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226F1E2-EB98-5D49-A9E4-3775B2728F91}"/>
              </a:ext>
            </a:extLst>
          </p:cNvPr>
          <p:cNvSpPr txBox="1"/>
          <p:nvPr/>
        </p:nvSpPr>
        <p:spPr>
          <a:xfrm>
            <a:off x="7964687" y="3929870"/>
            <a:ext cx="32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E93587F-4E1F-CC4E-9ACA-64D57CFB3C91}"/>
              </a:ext>
            </a:extLst>
          </p:cNvPr>
          <p:cNvSpPr txBox="1"/>
          <p:nvPr/>
        </p:nvSpPr>
        <p:spPr>
          <a:xfrm>
            <a:off x="4051231" y="3981286"/>
            <a:ext cx="463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-B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0E5D3105-9E13-1944-8328-0B504D6B9048}"/>
              </a:ext>
            </a:extLst>
          </p:cNvPr>
          <p:cNvCxnSpPr>
            <a:cxnSpLocks/>
          </p:cNvCxnSpPr>
          <p:nvPr/>
        </p:nvCxnSpPr>
        <p:spPr>
          <a:xfrm flipV="1">
            <a:off x="4313409" y="4497121"/>
            <a:ext cx="3790722" cy="1682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C630BB-29E5-914B-98B5-29F797F5727F}"/>
              </a:ext>
            </a:extLst>
          </p:cNvPr>
          <p:cNvSpPr txBox="1"/>
          <p:nvPr/>
        </p:nvSpPr>
        <p:spPr>
          <a:xfrm>
            <a:off x="5478711" y="4299202"/>
            <a:ext cx="148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Bandlimited</a:t>
            </a:r>
          </a:p>
        </p:txBody>
      </p:sp>
    </p:spTree>
    <p:extLst>
      <p:ext uri="{BB962C8B-B14F-4D97-AF65-F5344CB8AC3E}">
        <p14:creationId xmlns:p14="http://schemas.microsoft.com/office/powerpoint/2010/main" val="3428693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295EE-4140-AD48-9B2A-95755677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any dimension: e.g. pixels in 2D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AB2A60-1114-3541-A75D-D26DEF0E1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284" y="1222548"/>
            <a:ext cx="4168600" cy="5083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725C8-417F-E548-9868-7A1A9526E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827" y="1239547"/>
            <a:ext cx="4168600" cy="50666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5B80D8-E53C-6140-893F-C1F8279FD06A}"/>
              </a:ext>
            </a:extLst>
          </p:cNvPr>
          <p:cNvSpPr txBox="1"/>
          <p:nvPr/>
        </p:nvSpPr>
        <p:spPr>
          <a:xfrm>
            <a:off x="4408038" y="4915688"/>
            <a:ext cx="99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1837724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50CA2-79DB-8247-94F6-BAE08A40A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32CBAE-D311-3848-B71A-F7079EDFD550}"/>
              </a:ext>
            </a:extLst>
          </p:cNvPr>
          <p:cNvSpPr txBox="1"/>
          <p:nvPr/>
        </p:nvSpPr>
        <p:spPr>
          <a:xfrm>
            <a:off x="3094892" y="156503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5BDB8-6D02-0E46-8FE7-0E0BF827CBA8}"/>
              </a:ext>
            </a:extLst>
          </p:cNvPr>
          <p:cNvSpPr txBox="1"/>
          <p:nvPr/>
        </p:nvSpPr>
        <p:spPr>
          <a:xfrm>
            <a:off x="7889630" y="156503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2240625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295EE-4140-AD48-9B2A-95755677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any dimension: e.g. light paths &gt; 2D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D3350-B807-0A40-BD96-075E8F95F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60" t="24577" r="13518" b="55034"/>
          <a:stretch/>
        </p:blipFill>
        <p:spPr>
          <a:xfrm flipH="1">
            <a:off x="2927076" y="1715288"/>
            <a:ext cx="2664778" cy="4355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ADDF04-23BB-8649-8AAB-D5806813B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90" t="53024" r="13061" b="16851"/>
          <a:stretch/>
        </p:blipFill>
        <p:spPr>
          <a:xfrm flipH="1">
            <a:off x="6764905" y="1715288"/>
            <a:ext cx="2020340" cy="43551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72FC39-4401-2340-836B-5F94935BD977}"/>
              </a:ext>
            </a:extLst>
          </p:cNvPr>
          <p:cNvSpPr txBox="1"/>
          <p:nvPr/>
        </p:nvSpPr>
        <p:spPr>
          <a:xfrm>
            <a:off x="5047739" y="1137669"/>
            <a:ext cx="2429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comb (regular grid)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546631-982D-E649-9ECB-2CD1226DB15D}"/>
              </a:ext>
            </a:extLst>
          </p:cNvPr>
          <p:cNvSpPr txBox="1"/>
          <p:nvPr/>
        </p:nvSpPr>
        <p:spPr>
          <a:xfrm>
            <a:off x="5638800" y="297385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97C446-34B8-BC48-8391-C09F2CF002F2}"/>
              </a:ext>
            </a:extLst>
          </p:cNvPr>
          <p:cNvSpPr txBox="1"/>
          <p:nvPr/>
        </p:nvSpPr>
        <p:spPr>
          <a:xfrm>
            <a:off x="2918838" y="168205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 </a:t>
            </a:r>
            <a:r>
              <a:rPr lang="en-US" dirty="0" err="1"/>
              <a:t>spp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ACF7ED-CFAE-4C4F-99D2-11380DB0C136}"/>
              </a:ext>
            </a:extLst>
          </p:cNvPr>
          <p:cNvSpPr txBox="1"/>
          <p:nvPr/>
        </p:nvSpPr>
        <p:spPr>
          <a:xfrm>
            <a:off x="2880130" y="323049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64 </a:t>
            </a:r>
            <a:r>
              <a:rPr lang="en-US" dirty="0" err="1"/>
              <a:t>spp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CBDF4C-E53F-7A45-A7AB-B76D75F616A7}"/>
              </a:ext>
            </a:extLst>
          </p:cNvPr>
          <p:cNvSpPr txBox="1"/>
          <p:nvPr/>
        </p:nvSpPr>
        <p:spPr>
          <a:xfrm>
            <a:off x="2880130" y="4721281"/>
            <a:ext cx="122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256 </a:t>
            </a:r>
            <a:r>
              <a:rPr lang="en-US" dirty="0" err="1"/>
              <a:t>spp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72C618-9831-B943-BAE8-F339E7D5188D}"/>
              </a:ext>
            </a:extLst>
          </p:cNvPr>
          <p:cNvSpPr txBox="1"/>
          <p:nvPr/>
        </p:nvSpPr>
        <p:spPr>
          <a:xfrm>
            <a:off x="7503194" y="227705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spp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D8170E-7A1C-2040-8AB7-50F813730A1E}"/>
              </a:ext>
            </a:extLst>
          </p:cNvPr>
          <p:cNvSpPr txBox="1"/>
          <p:nvPr/>
        </p:nvSpPr>
        <p:spPr>
          <a:xfrm>
            <a:off x="7503194" y="378098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</a:t>
            </a:r>
            <a:r>
              <a:rPr lang="en-US" dirty="0" err="1"/>
              <a:t>spp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CC3655-B954-6745-824C-4DA21E5F188B}"/>
              </a:ext>
            </a:extLst>
          </p:cNvPr>
          <p:cNvSpPr txBox="1"/>
          <p:nvPr/>
        </p:nvSpPr>
        <p:spPr>
          <a:xfrm>
            <a:off x="7477037" y="521077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 </a:t>
            </a:r>
            <a:r>
              <a:rPr lang="en-US" dirty="0" err="1"/>
              <a:t>spp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3F0CE7-29ED-3144-8719-5403ED5C34DC}"/>
              </a:ext>
            </a:extLst>
          </p:cNvPr>
          <p:cNvSpPr txBox="1"/>
          <p:nvPr/>
        </p:nvSpPr>
        <p:spPr>
          <a:xfrm>
            <a:off x="9311870" y="3042318"/>
            <a:ext cx="24292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this is numerical integration, not reconstruction !</a:t>
            </a:r>
          </a:p>
          <a:p>
            <a:endParaRPr lang="en-US" dirty="0"/>
          </a:p>
          <a:p>
            <a:r>
              <a:rPr lang="en-US" dirty="0"/>
              <a:t>What is the connection</a:t>
            </a:r>
          </a:p>
          <a:p>
            <a:r>
              <a:rPr lang="en-US" dirty="0"/>
              <a:t>between these two classes of problems?</a:t>
            </a:r>
          </a:p>
        </p:txBody>
      </p:sp>
    </p:spTree>
    <p:extLst>
      <p:ext uri="{BB962C8B-B14F-4D97-AF65-F5344CB8AC3E}">
        <p14:creationId xmlns:p14="http://schemas.microsoft.com/office/powerpoint/2010/main" val="2457074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295EE-4140-AD48-9B2A-95755677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randomness is good. Why?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D3350-B807-0A40-BD96-075E8F95F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14" t="24577" r="13518" b="55034"/>
          <a:stretch/>
        </p:blipFill>
        <p:spPr>
          <a:xfrm flipH="1">
            <a:off x="2638751" y="1715288"/>
            <a:ext cx="6926128" cy="1843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ADDF04-23BB-8649-8AAB-D5806813B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54" t="53024" r="13061" b="16851"/>
          <a:stretch/>
        </p:blipFill>
        <p:spPr>
          <a:xfrm flipH="1">
            <a:off x="2575452" y="3689506"/>
            <a:ext cx="7037841" cy="2723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330355-65A6-1040-883C-220798F70711}"/>
              </a:ext>
            </a:extLst>
          </p:cNvPr>
          <p:cNvSpPr txBox="1"/>
          <p:nvPr/>
        </p:nvSpPr>
        <p:spPr>
          <a:xfrm>
            <a:off x="9107679" y="1235171"/>
            <a:ext cx="1502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jittered grid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E2006F-1F50-A04E-95F6-6E0BDA78817F}"/>
              </a:ext>
            </a:extLst>
          </p:cNvPr>
          <p:cNvSpPr txBox="1"/>
          <p:nvPr/>
        </p:nvSpPr>
        <p:spPr>
          <a:xfrm>
            <a:off x="2052084" y="1220957"/>
            <a:ext cx="2429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comb (regular grid)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370625-0B8B-DF4F-B326-0DBBFB28CDC3}"/>
              </a:ext>
            </a:extLst>
          </p:cNvPr>
          <p:cNvSpPr txBox="1"/>
          <p:nvPr/>
        </p:nvSpPr>
        <p:spPr>
          <a:xfrm>
            <a:off x="209453" y="3091247"/>
            <a:ext cx="242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structured artifacts are visually disturbing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CFF706-D91E-F54A-ADB6-31FA2B71E3BC}"/>
              </a:ext>
            </a:extLst>
          </p:cNvPr>
          <p:cNvSpPr txBox="1"/>
          <p:nvPr/>
        </p:nvSpPr>
        <p:spPr>
          <a:xfrm>
            <a:off x="9679196" y="2952747"/>
            <a:ext cx="2429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random noise is </a:t>
            </a:r>
          </a:p>
          <a:p>
            <a:r>
              <a:rPr lang="en-US" dirty="0"/>
              <a:t>less objectionable</a:t>
            </a:r>
          </a:p>
          <a:p>
            <a:r>
              <a:rPr lang="en-US" dirty="0"/>
              <a:t>although undesirable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618C40-B8D5-544F-8DF0-E196FF6F938D}"/>
              </a:ext>
            </a:extLst>
          </p:cNvPr>
          <p:cNvSpPr txBox="1"/>
          <p:nvPr/>
        </p:nvSpPr>
        <p:spPr>
          <a:xfrm>
            <a:off x="1831444" y="17803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 </a:t>
            </a:r>
            <a:r>
              <a:rPr lang="en-US" dirty="0" err="1"/>
              <a:t>spp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B2120-0018-9D46-991D-D2B4167DFE97}"/>
              </a:ext>
            </a:extLst>
          </p:cNvPr>
          <p:cNvSpPr txBox="1"/>
          <p:nvPr/>
        </p:nvSpPr>
        <p:spPr>
          <a:xfrm>
            <a:off x="1909703" y="417786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spp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F7EE13-B812-D246-995B-88933E7D4B23}"/>
              </a:ext>
            </a:extLst>
          </p:cNvPr>
          <p:cNvCxnSpPr>
            <a:cxnSpLocks/>
          </p:cNvCxnSpPr>
          <p:nvPr/>
        </p:nvCxnSpPr>
        <p:spPr>
          <a:xfrm flipV="1">
            <a:off x="4206454" y="1445701"/>
            <a:ext cx="4813978" cy="1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1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7CEE3-A2E4-D447-929E-64FD9067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distance between samples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58496-A67C-9641-8691-8DC13B42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82" y="1371601"/>
            <a:ext cx="3802425" cy="1940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DE6520-3E00-5249-A8CF-B5AAC4132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311" y="3749747"/>
            <a:ext cx="3346607" cy="1761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FAF72B-968D-7341-8BE0-181213AD0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768" y="1390136"/>
            <a:ext cx="4120984" cy="4120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BFE839-09E9-CD4C-85A8-BF2108D67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311" y="1390135"/>
            <a:ext cx="3343452" cy="2230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8D7357-E365-094C-96B9-86EBED61B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82" y="3376151"/>
            <a:ext cx="3799106" cy="2134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1E6408-4F8A-D649-929B-A5457BC0CFCF}"/>
              </a:ext>
            </a:extLst>
          </p:cNvPr>
          <p:cNvSpPr txBox="1"/>
          <p:nvPr/>
        </p:nvSpPr>
        <p:spPr>
          <a:xfrm>
            <a:off x="4867755" y="1049114"/>
            <a:ext cx="272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structure + random</a:t>
            </a:r>
          </a:p>
        </p:txBody>
      </p:sp>
    </p:spTree>
    <p:extLst>
      <p:ext uri="{BB962C8B-B14F-4D97-AF65-F5344CB8AC3E}">
        <p14:creationId xmlns:p14="http://schemas.microsoft.com/office/powerpoint/2010/main" val="2719068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AC3D-0320-F54A-8D07-7748E361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Reconstruction in animals’ visual 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3D95A3-892A-9743-9742-66FB8BAAC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54" t="33001" r="20900" b="25490"/>
          <a:stretch/>
        </p:blipFill>
        <p:spPr>
          <a:xfrm>
            <a:off x="1622446" y="1942148"/>
            <a:ext cx="4330886" cy="32373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963C3B-6A1F-974D-81D5-B947048D61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5284" t="35191" r="12224" b="38764"/>
          <a:stretch/>
        </p:blipFill>
        <p:spPr>
          <a:xfrm>
            <a:off x="8506002" y="4304820"/>
            <a:ext cx="2004287" cy="1749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66160B-CAA1-D749-ACBB-F3B101CD76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20" r="61675"/>
          <a:stretch/>
        </p:blipFill>
        <p:spPr>
          <a:xfrm>
            <a:off x="6266875" y="2000055"/>
            <a:ext cx="1256574" cy="1641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B3ADAB-AAFE-F848-86D3-0E03E01073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027" t="30793" r="35610" b="35043"/>
          <a:stretch/>
        </p:blipFill>
        <p:spPr>
          <a:xfrm>
            <a:off x="8358336" y="1401082"/>
            <a:ext cx="2464905" cy="229452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ED944-732D-8C48-83DF-3B10F1C46FCF}"/>
              </a:ext>
            </a:extLst>
          </p:cNvPr>
          <p:cNvCxnSpPr>
            <a:cxnSpLocks/>
          </p:cNvCxnSpPr>
          <p:nvPr/>
        </p:nvCxnSpPr>
        <p:spPr>
          <a:xfrm flipV="1">
            <a:off x="7298946" y="1898132"/>
            <a:ext cx="1207056" cy="88874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15EADD-E7F7-694D-B8E5-B45FB346FC77}"/>
              </a:ext>
            </a:extLst>
          </p:cNvPr>
          <p:cNvCxnSpPr>
            <a:cxnSpLocks/>
          </p:cNvCxnSpPr>
          <p:nvPr/>
        </p:nvCxnSpPr>
        <p:spPr>
          <a:xfrm>
            <a:off x="7298946" y="2960199"/>
            <a:ext cx="1207056" cy="63305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B3F64FB-D066-7E4D-B9FB-4010A54EF524}"/>
              </a:ext>
            </a:extLst>
          </p:cNvPr>
          <p:cNvSpPr txBox="1"/>
          <p:nvPr/>
        </p:nvSpPr>
        <p:spPr>
          <a:xfrm>
            <a:off x="7932083" y="3815545"/>
            <a:ext cx="31521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regular structure but not a grid</a:t>
            </a:r>
          </a:p>
        </p:txBody>
      </p:sp>
    </p:spTree>
    <p:extLst>
      <p:ext uri="{BB962C8B-B14F-4D97-AF65-F5344CB8AC3E}">
        <p14:creationId xmlns:p14="http://schemas.microsoft.com/office/powerpoint/2010/main" val="132387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AC3D-0320-F54A-8D07-7748E361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Reconstruction in animals’ visual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63C3B-6A1F-974D-81D5-B947048D6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5284" t="35191" r="12224" b="38764"/>
          <a:stretch/>
        </p:blipFill>
        <p:spPr>
          <a:xfrm>
            <a:off x="1066484" y="1957466"/>
            <a:ext cx="3961364" cy="3457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47131-D3F0-5748-9EE0-054DA6E25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15" t="22978" r="6072" b="29022"/>
          <a:stretch/>
        </p:blipFill>
        <p:spPr>
          <a:xfrm>
            <a:off x="7316841" y="1957466"/>
            <a:ext cx="3808675" cy="3291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3A6DED-BD17-994B-8775-EDD0C5326D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093" t="3471" r="12462" b="19507"/>
          <a:stretch/>
        </p:blipFill>
        <p:spPr>
          <a:xfrm>
            <a:off x="6178465" y="1053125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982CA9-E517-AA4A-859B-985353E4A2F9}"/>
              </a:ext>
            </a:extLst>
          </p:cNvPr>
          <p:cNvCxnSpPr/>
          <p:nvPr/>
        </p:nvCxnSpPr>
        <p:spPr>
          <a:xfrm>
            <a:off x="6096000" y="1011875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15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AC3D-0320-F54A-8D07-7748E361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Gap in low-frequencies in Fourier spectrum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63C3B-6A1F-974D-81D5-B947048D6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5284" t="48908" r="12224" b="38764"/>
          <a:stretch/>
        </p:blipFill>
        <p:spPr>
          <a:xfrm>
            <a:off x="1066484" y="3778314"/>
            <a:ext cx="3961364" cy="1636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47131-D3F0-5748-9EE0-054DA6E25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14" t="46604" r="6073" b="29765"/>
          <a:stretch/>
        </p:blipFill>
        <p:spPr>
          <a:xfrm>
            <a:off x="7207754" y="3778315"/>
            <a:ext cx="3808675" cy="1620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3A6DED-BD17-994B-8775-EDD0C5326D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093" t="3471" r="12462" b="19507"/>
          <a:stretch/>
        </p:blipFill>
        <p:spPr>
          <a:xfrm>
            <a:off x="6178465" y="1053125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982CA9-E517-AA4A-859B-985353E4A2F9}"/>
              </a:ext>
            </a:extLst>
          </p:cNvPr>
          <p:cNvCxnSpPr/>
          <p:nvPr/>
        </p:nvCxnSpPr>
        <p:spPr>
          <a:xfrm>
            <a:off x="6096000" y="1011875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980DD7-859F-4C48-879F-068F7D68FCB8}"/>
              </a:ext>
            </a:extLst>
          </p:cNvPr>
          <p:cNvCxnSpPr>
            <a:cxnSpLocks/>
          </p:cNvCxnSpPr>
          <p:nvPr/>
        </p:nvCxnSpPr>
        <p:spPr>
          <a:xfrm>
            <a:off x="6793463" y="3361369"/>
            <a:ext cx="459608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C65E3C-3205-324C-84A8-1EEBEC113F6E}"/>
              </a:ext>
            </a:extLst>
          </p:cNvPr>
          <p:cNvCxnSpPr>
            <a:cxnSpLocks/>
          </p:cNvCxnSpPr>
          <p:nvPr/>
        </p:nvCxnSpPr>
        <p:spPr>
          <a:xfrm flipH="1" flipV="1">
            <a:off x="9125790" y="1623868"/>
            <a:ext cx="2093" cy="1845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1DE9F-0C14-DA42-80B1-CDC787FC8635}"/>
                  </a:ext>
                </a:extLst>
              </p:cNvPr>
              <p:cNvSpPr txBox="1"/>
              <p:nvPr/>
            </p:nvSpPr>
            <p:spPr>
              <a:xfrm>
                <a:off x="6752713" y="3411003"/>
                <a:ext cx="235498" cy="271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1DE9F-0C14-DA42-80B1-CDC787FC8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13" y="3411003"/>
                <a:ext cx="235498" cy="271532"/>
              </a:xfrm>
              <a:prstGeom prst="rect">
                <a:avLst/>
              </a:prstGeom>
              <a:blipFill>
                <a:blip r:embed="rId6"/>
                <a:stretch>
                  <a:fillRect l="-63158" t="-27273" r="-36842" b="-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A3E016-C9BA-5C44-875C-949F4DAA1299}"/>
                  </a:ext>
                </a:extLst>
              </p:cNvPr>
              <p:cNvSpPr txBox="1"/>
              <p:nvPr/>
            </p:nvSpPr>
            <p:spPr>
              <a:xfrm>
                <a:off x="11103412" y="3411003"/>
                <a:ext cx="320351" cy="271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A3E016-C9BA-5C44-875C-949F4DAA1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3412" y="3411003"/>
                <a:ext cx="320351" cy="271532"/>
              </a:xfrm>
              <a:prstGeom prst="rect">
                <a:avLst/>
              </a:prstGeom>
              <a:blipFill>
                <a:blip r:embed="rId7"/>
                <a:stretch>
                  <a:fillRect l="-40741" t="-27273" r="-25926" b="-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7563DEC-FF19-D34F-B867-838256B748B3}"/>
              </a:ext>
            </a:extLst>
          </p:cNvPr>
          <p:cNvSpPr txBox="1"/>
          <p:nvPr/>
        </p:nvSpPr>
        <p:spPr>
          <a:xfrm>
            <a:off x="9067807" y="3411003"/>
            <a:ext cx="115966" cy="2715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0</a:t>
            </a:r>
            <a:endParaRPr lang="en-US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B7B3345-756B-7649-A129-648AE860A8C9}"/>
              </a:ext>
            </a:extLst>
          </p:cNvPr>
          <p:cNvSpPr/>
          <p:nvPr/>
        </p:nvSpPr>
        <p:spPr>
          <a:xfrm>
            <a:off x="9143259" y="2387197"/>
            <a:ext cx="1990099" cy="979257"/>
          </a:xfrm>
          <a:custGeom>
            <a:avLst/>
            <a:gdLst>
              <a:gd name="connsiteX0" fmla="*/ 2237724 w 2237724"/>
              <a:gd name="connsiteY0" fmla="*/ 1150245 h 1170297"/>
              <a:gd name="connsiteX1" fmla="*/ 1840159 w 2237724"/>
              <a:gd name="connsiteY1" fmla="*/ 258563 h 1170297"/>
              <a:gd name="connsiteX2" fmla="*/ 1346042 w 2237724"/>
              <a:gd name="connsiteY2" fmla="*/ 8665 h 1170297"/>
              <a:gd name="connsiteX3" fmla="*/ 653143 w 2237724"/>
              <a:gd name="connsiteY3" fmla="*/ 497102 h 1170297"/>
              <a:gd name="connsiteX4" fmla="*/ 346450 w 2237724"/>
              <a:gd name="connsiteY4" fmla="*/ 264243 h 1170297"/>
              <a:gd name="connsiteX5" fmla="*/ 261257 w 2237724"/>
              <a:gd name="connsiteY5" fmla="*/ 1030976 h 1170297"/>
              <a:gd name="connsiteX6" fmla="*/ 0 w 2237724"/>
              <a:gd name="connsiteY6" fmla="*/ 1167284 h 1170297"/>
              <a:gd name="connsiteX0" fmla="*/ 2237724 w 2237724"/>
              <a:gd name="connsiteY0" fmla="*/ 1150245 h 1171007"/>
              <a:gd name="connsiteX1" fmla="*/ 1840159 w 2237724"/>
              <a:gd name="connsiteY1" fmla="*/ 258563 h 1171007"/>
              <a:gd name="connsiteX2" fmla="*/ 1346042 w 2237724"/>
              <a:gd name="connsiteY2" fmla="*/ 8665 h 1171007"/>
              <a:gd name="connsiteX3" fmla="*/ 653143 w 2237724"/>
              <a:gd name="connsiteY3" fmla="*/ 497102 h 1171007"/>
              <a:gd name="connsiteX4" fmla="*/ 436577 w 2237724"/>
              <a:gd name="connsiteY4" fmla="*/ 228192 h 1171007"/>
              <a:gd name="connsiteX5" fmla="*/ 261257 w 2237724"/>
              <a:gd name="connsiteY5" fmla="*/ 1030976 h 1171007"/>
              <a:gd name="connsiteX6" fmla="*/ 0 w 2237724"/>
              <a:gd name="connsiteY6" fmla="*/ 1167284 h 1171007"/>
              <a:gd name="connsiteX0" fmla="*/ 2237724 w 2237724"/>
              <a:gd name="connsiteY0" fmla="*/ 1150245 h 1169199"/>
              <a:gd name="connsiteX1" fmla="*/ 1840159 w 2237724"/>
              <a:gd name="connsiteY1" fmla="*/ 258563 h 1169199"/>
              <a:gd name="connsiteX2" fmla="*/ 1346042 w 2237724"/>
              <a:gd name="connsiteY2" fmla="*/ 8665 h 1169199"/>
              <a:gd name="connsiteX3" fmla="*/ 653143 w 2237724"/>
              <a:gd name="connsiteY3" fmla="*/ 497102 h 1169199"/>
              <a:gd name="connsiteX4" fmla="*/ 436577 w 2237724"/>
              <a:gd name="connsiteY4" fmla="*/ 228192 h 1169199"/>
              <a:gd name="connsiteX5" fmla="*/ 486575 w 2237724"/>
              <a:gd name="connsiteY5" fmla="*/ 1012951 h 1169199"/>
              <a:gd name="connsiteX6" fmla="*/ 0 w 2237724"/>
              <a:gd name="connsiteY6" fmla="*/ 1167284 h 1169199"/>
              <a:gd name="connsiteX0" fmla="*/ 2237724 w 2237724"/>
              <a:gd name="connsiteY0" fmla="*/ 1150245 h 1172217"/>
              <a:gd name="connsiteX1" fmla="*/ 1840159 w 2237724"/>
              <a:gd name="connsiteY1" fmla="*/ 258563 h 1172217"/>
              <a:gd name="connsiteX2" fmla="*/ 1346042 w 2237724"/>
              <a:gd name="connsiteY2" fmla="*/ 8665 h 1172217"/>
              <a:gd name="connsiteX3" fmla="*/ 653143 w 2237724"/>
              <a:gd name="connsiteY3" fmla="*/ 497102 h 1172217"/>
              <a:gd name="connsiteX4" fmla="*/ 598806 w 2237724"/>
              <a:gd name="connsiteY4" fmla="*/ 56951 h 1172217"/>
              <a:gd name="connsiteX5" fmla="*/ 486575 w 2237724"/>
              <a:gd name="connsiteY5" fmla="*/ 1012951 h 1172217"/>
              <a:gd name="connsiteX6" fmla="*/ 0 w 2237724"/>
              <a:gd name="connsiteY6" fmla="*/ 1167284 h 1172217"/>
              <a:gd name="connsiteX0" fmla="*/ 2237724 w 2237724"/>
              <a:gd name="connsiteY0" fmla="*/ 1159631 h 1181605"/>
              <a:gd name="connsiteX1" fmla="*/ 1840159 w 2237724"/>
              <a:gd name="connsiteY1" fmla="*/ 267949 h 1181605"/>
              <a:gd name="connsiteX2" fmla="*/ 1346042 w 2237724"/>
              <a:gd name="connsiteY2" fmla="*/ 18051 h 1181605"/>
              <a:gd name="connsiteX3" fmla="*/ 1058714 w 2237724"/>
              <a:gd name="connsiteY3" fmla="*/ 668717 h 1181605"/>
              <a:gd name="connsiteX4" fmla="*/ 598806 w 2237724"/>
              <a:gd name="connsiteY4" fmla="*/ 66337 h 1181605"/>
              <a:gd name="connsiteX5" fmla="*/ 486575 w 2237724"/>
              <a:gd name="connsiteY5" fmla="*/ 1022337 h 1181605"/>
              <a:gd name="connsiteX6" fmla="*/ 0 w 2237724"/>
              <a:gd name="connsiteY6" fmla="*/ 1176670 h 1181605"/>
              <a:gd name="connsiteX0" fmla="*/ 2237724 w 2237724"/>
              <a:gd name="connsiteY0" fmla="*/ 1097156 h 1119128"/>
              <a:gd name="connsiteX1" fmla="*/ 1840159 w 2237724"/>
              <a:gd name="connsiteY1" fmla="*/ 205474 h 1119128"/>
              <a:gd name="connsiteX2" fmla="*/ 1445183 w 2237724"/>
              <a:gd name="connsiteY2" fmla="*/ 162868 h 1119128"/>
              <a:gd name="connsiteX3" fmla="*/ 1058714 w 2237724"/>
              <a:gd name="connsiteY3" fmla="*/ 606242 h 1119128"/>
              <a:gd name="connsiteX4" fmla="*/ 598806 w 2237724"/>
              <a:gd name="connsiteY4" fmla="*/ 3862 h 1119128"/>
              <a:gd name="connsiteX5" fmla="*/ 486575 w 2237724"/>
              <a:gd name="connsiteY5" fmla="*/ 959862 h 1119128"/>
              <a:gd name="connsiteX6" fmla="*/ 0 w 2237724"/>
              <a:gd name="connsiteY6" fmla="*/ 1114195 h 1119128"/>
              <a:gd name="connsiteX0" fmla="*/ 2237724 w 2237724"/>
              <a:gd name="connsiteY0" fmla="*/ 1097156 h 1119129"/>
              <a:gd name="connsiteX1" fmla="*/ 1831146 w 2237724"/>
              <a:gd name="connsiteY1" fmla="*/ 403752 h 1119129"/>
              <a:gd name="connsiteX2" fmla="*/ 1445183 w 2237724"/>
              <a:gd name="connsiteY2" fmla="*/ 162868 h 1119129"/>
              <a:gd name="connsiteX3" fmla="*/ 1058714 w 2237724"/>
              <a:gd name="connsiteY3" fmla="*/ 606242 h 1119129"/>
              <a:gd name="connsiteX4" fmla="*/ 598806 w 2237724"/>
              <a:gd name="connsiteY4" fmla="*/ 3862 h 1119129"/>
              <a:gd name="connsiteX5" fmla="*/ 486575 w 2237724"/>
              <a:gd name="connsiteY5" fmla="*/ 959862 h 1119129"/>
              <a:gd name="connsiteX6" fmla="*/ 0 w 2237724"/>
              <a:gd name="connsiteY6" fmla="*/ 1114195 h 1119129"/>
              <a:gd name="connsiteX0" fmla="*/ 2255749 w 2255749"/>
              <a:gd name="connsiteY0" fmla="*/ 1115182 h 1119129"/>
              <a:gd name="connsiteX1" fmla="*/ 1831146 w 2255749"/>
              <a:gd name="connsiteY1" fmla="*/ 403752 h 1119129"/>
              <a:gd name="connsiteX2" fmla="*/ 1445183 w 2255749"/>
              <a:gd name="connsiteY2" fmla="*/ 162868 h 1119129"/>
              <a:gd name="connsiteX3" fmla="*/ 1058714 w 2255749"/>
              <a:gd name="connsiteY3" fmla="*/ 606242 h 1119129"/>
              <a:gd name="connsiteX4" fmla="*/ 598806 w 2255749"/>
              <a:gd name="connsiteY4" fmla="*/ 3862 h 1119129"/>
              <a:gd name="connsiteX5" fmla="*/ 486575 w 2255749"/>
              <a:gd name="connsiteY5" fmla="*/ 959862 h 1119129"/>
              <a:gd name="connsiteX6" fmla="*/ 0 w 2255749"/>
              <a:gd name="connsiteY6" fmla="*/ 1114195 h 1119129"/>
              <a:gd name="connsiteX0" fmla="*/ 2255749 w 2255749"/>
              <a:gd name="connsiteY0" fmla="*/ 1115224 h 1119171"/>
              <a:gd name="connsiteX1" fmla="*/ 1831146 w 2255749"/>
              <a:gd name="connsiteY1" fmla="*/ 403794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15224 h 1119171"/>
              <a:gd name="connsiteX1" fmla="*/ 1984363 w 2255749"/>
              <a:gd name="connsiteY1" fmla="*/ 493922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06257 h 1109974"/>
              <a:gd name="connsiteX1" fmla="*/ 1984363 w 2255749"/>
              <a:gd name="connsiteY1" fmla="*/ 484955 h 1109974"/>
              <a:gd name="connsiteX2" fmla="*/ 1589386 w 2255749"/>
              <a:gd name="connsiteY2" fmla="*/ 199007 h 1109974"/>
              <a:gd name="connsiteX3" fmla="*/ 1058714 w 2255749"/>
              <a:gd name="connsiteY3" fmla="*/ 597317 h 1109974"/>
              <a:gd name="connsiteX4" fmla="*/ 715971 w 2255749"/>
              <a:gd name="connsiteY4" fmla="*/ 3949 h 1109974"/>
              <a:gd name="connsiteX5" fmla="*/ 486575 w 2255749"/>
              <a:gd name="connsiteY5" fmla="*/ 950937 h 1109974"/>
              <a:gd name="connsiteX6" fmla="*/ 0 w 2255749"/>
              <a:gd name="connsiteY6" fmla="*/ 1105270 h 11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5749" h="1109974">
                <a:moveTo>
                  <a:pt x="2255749" y="1106257"/>
                </a:moveTo>
                <a:cubicBezTo>
                  <a:pt x="2131273" y="755547"/>
                  <a:pt x="2095423" y="636163"/>
                  <a:pt x="1984363" y="484955"/>
                </a:cubicBezTo>
                <a:cubicBezTo>
                  <a:pt x="1873303" y="333747"/>
                  <a:pt x="1743661" y="180280"/>
                  <a:pt x="1589386" y="199007"/>
                </a:cubicBezTo>
                <a:cubicBezTo>
                  <a:pt x="1435111" y="217734"/>
                  <a:pt x="1204283" y="629827"/>
                  <a:pt x="1058714" y="597317"/>
                </a:cubicBezTo>
                <a:cubicBezTo>
                  <a:pt x="913145" y="564807"/>
                  <a:pt x="811327" y="-54988"/>
                  <a:pt x="715971" y="3949"/>
                </a:cubicBezTo>
                <a:cubicBezTo>
                  <a:pt x="620615" y="62886"/>
                  <a:pt x="605903" y="767384"/>
                  <a:pt x="486575" y="950937"/>
                </a:cubicBezTo>
                <a:cubicBezTo>
                  <a:pt x="367247" y="1134490"/>
                  <a:pt x="101757" y="1112369"/>
                  <a:pt x="0" y="1105270"/>
                </a:cubicBezTo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4B0C36-FF42-6A40-A0C8-CC15C03A94EA}"/>
              </a:ext>
            </a:extLst>
          </p:cNvPr>
          <p:cNvCxnSpPr>
            <a:cxnSpLocks/>
          </p:cNvCxnSpPr>
          <p:nvPr/>
        </p:nvCxnSpPr>
        <p:spPr>
          <a:xfrm flipV="1">
            <a:off x="9129642" y="1931645"/>
            <a:ext cx="0" cy="142464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>
            <a:extLst>
              <a:ext uri="{FF2B5EF4-FFF2-40B4-BE49-F238E27FC236}">
                <a16:creationId xmlns:a16="http://schemas.microsoft.com/office/drawing/2014/main" id="{1873ADCB-FB96-BD49-ADDB-2DE6272C475F}"/>
              </a:ext>
            </a:extLst>
          </p:cNvPr>
          <p:cNvSpPr/>
          <p:nvPr/>
        </p:nvSpPr>
        <p:spPr>
          <a:xfrm flipH="1">
            <a:off x="7058526" y="2375905"/>
            <a:ext cx="2034212" cy="979257"/>
          </a:xfrm>
          <a:custGeom>
            <a:avLst/>
            <a:gdLst>
              <a:gd name="connsiteX0" fmla="*/ 2237724 w 2237724"/>
              <a:gd name="connsiteY0" fmla="*/ 1150245 h 1170297"/>
              <a:gd name="connsiteX1" fmla="*/ 1840159 w 2237724"/>
              <a:gd name="connsiteY1" fmla="*/ 258563 h 1170297"/>
              <a:gd name="connsiteX2" fmla="*/ 1346042 w 2237724"/>
              <a:gd name="connsiteY2" fmla="*/ 8665 h 1170297"/>
              <a:gd name="connsiteX3" fmla="*/ 653143 w 2237724"/>
              <a:gd name="connsiteY3" fmla="*/ 497102 h 1170297"/>
              <a:gd name="connsiteX4" fmla="*/ 346450 w 2237724"/>
              <a:gd name="connsiteY4" fmla="*/ 264243 h 1170297"/>
              <a:gd name="connsiteX5" fmla="*/ 261257 w 2237724"/>
              <a:gd name="connsiteY5" fmla="*/ 1030976 h 1170297"/>
              <a:gd name="connsiteX6" fmla="*/ 0 w 2237724"/>
              <a:gd name="connsiteY6" fmla="*/ 1167284 h 1170297"/>
              <a:gd name="connsiteX0" fmla="*/ 2237724 w 2237724"/>
              <a:gd name="connsiteY0" fmla="*/ 1150245 h 1171007"/>
              <a:gd name="connsiteX1" fmla="*/ 1840159 w 2237724"/>
              <a:gd name="connsiteY1" fmla="*/ 258563 h 1171007"/>
              <a:gd name="connsiteX2" fmla="*/ 1346042 w 2237724"/>
              <a:gd name="connsiteY2" fmla="*/ 8665 h 1171007"/>
              <a:gd name="connsiteX3" fmla="*/ 653143 w 2237724"/>
              <a:gd name="connsiteY3" fmla="*/ 497102 h 1171007"/>
              <a:gd name="connsiteX4" fmla="*/ 436577 w 2237724"/>
              <a:gd name="connsiteY4" fmla="*/ 228192 h 1171007"/>
              <a:gd name="connsiteX5" fmla="*/ 261257 w 2237724"/>
              <a:gd name="connsiteY5" fmla="*/ 1030976 h 1171007"/>
              <a:gd name="connsiteX6" fmla="*/ 0 w 2237724"/>
              <a:gd name="connsiteY6" fmla="*/ 1167284 h 1171007"/>
              <a:gd name="connsiteX0" fmla="*/ 2237724 w 2237724"/>
              <a:gd name="connsiteY0" fmla="*/ 1150245 h 1169199"/>
              <a:gd name="connsiteX1" fmla="*/ 1840159 w 2237724"/>
              <a:gd name="connsiteY1" fmla="*/ 258563 h 1169199"/>
              <a:gd name="connsiteX2" fmla="*/ 1346042 w 2237724"/>
              <a:gd name="connsiteY2" fmla="*/ 8665 h 1169199"/>
              <a:gd name="connsiteX3" fmla="*/ 653143 w 2237724"/>
              <a:gd name="connsiteY3" fmla="*/ 497102 h 1169199"/>
              <a:gd name="connsiteX4" fmla="*/ 436577 w 2237724"/>
              <a:gd name="connsiteY4" fmla="*/ 228192 h 1169199"/>
              <a:gd name="connsiteX5" fmla="*/ 486575 w 2237724"/>
              <a:gd name="connsiteY5" fmla="*/ 1012951 h 1169199"/>
              <a:gd name="connsiteX6" fmla="*/ 0 w 2237724"/>
              <a:gd name="connsiteY6" fmla="*/ 1167284 h 1169199"/>
              <a:gd name="connsiteX0" fmla="*/ 2237724 w 2237724"/>
              <a:gd name="connsiteY0" fmla="*/ 1150245 h 1172217"/>
              <a:gd name="connsiteX1" fmla="*/ 1840159 w 2237724"/>
              <a:gd name="connsiteY1" fmla="*/ 258563 h 1172217"/>
              <a:gd name="connsiteX2" fmla="*/ 1346042 w 2237724"/>
              <a:gd name="connsiteY2" fmla="*/ 8665 h 1172217"/>
              <a:gd name="connsiteX3" fmla="*/ 653143 w 2237724"/>
              <a:gd name="connsiteY3" fmla="*/ 497102 h 1172217"/>
              <a:gd name="connsiteX4" fmla="*/ 598806 w 2237724"/>
              <a:gd name="connsiteY4" fmla="*/ 56951 h 1172217"/>
              <a:gd name="connsiteX5" fmla="*/ 486575 w 2237724"/>
              <a:gd name="connsiteY5" fmla="*/ 1012951 h 1172217"/>
              <a:gd name="connsiteX6" fmla="*/ 0 w 2237724"/>
              <a:gd name="connsiteY6" fmla="*/ 1167284 h 1172217"/>
              <a:gd name="connsiteX0" fmla="*/ 2237724 w 2237724"/>
              <a:gd name="connsiteY0" fmla="*/ 1159631 h 1181605"/>
              <a:gd name="connsiteX1" fmla="*/ 1840159 w 2237724"/>
              <a:gd name="connsiteY1" fmla="*/ 267949 h 1181605"/>
              <a:gd name="connsiteX2" fmla="*/ 1346042 w 2237724"/>
              <a:gd name="connsiteY2" fmla="*/ 18051 h 1181605"/>
              <a:gd name="connsiteX3" fmla="*/ 1058714 w 2237724"/>
              <a:gd name="connsiteY3" fmla="*/ 668717 h 1181605"/>
              <a:gd name="connsiteX4" fmla="*/ 598806 w 2237724"/>
              <a:gd name="connsiteY4" fmla="*/ 66337 h 1181605"/>
              <a:gd name="connsiteX5" fmla="*/ 486575 w 2237724"/>
              <a:gd name="connsiteY5" fmla="*/ 1022337 h 1181605"/>
              <a:gd name="connsiteX6" fmla="*/ 0 w 2237724"/>
              <a:gd name="connsiteY6" fmla="*/ 1176670 h 1181605"/>
              <a:gd name="connsiteX0" fmla="*/ 2237724 w 2237724"/>
              <a:gd name="connsiteY0" fmla="*/ 1097156 h 1119128"/>
              <a:gd name="connsiteX1" fmla="*/ 1840159 w 2237724"/>
              <a:gd name="connsiteY1" fmla="*/ 205474 h 1119128"/>
              <a:gd name="connsiteX2" fmla="*/ 1445183 w 2237724"/>
              <a:gd name="connsiteY2" fmla="*/ 162868 h 1119128"/>
              <a:gd name="connsiteX3" fmla="*/ 1058714 w 2237724"/>
              <a:gd name="connsiteY3" fmla="*/ 606242 h 1119128"/>
              <a:gd name="connsiteX4" fmla="*/ 598806 w 2237724"/>
              <a:gd name="connsiteY4" fmla="*/ 3862 h 1119128"/>
              <a:gd name="connsiteX5" fmla="*/ 486575 w 2237724"/>
              <a:gd name="connsiteY5" fmla="*/ 959862 h 1119128"/>
              <a:gd name="connsiteX6" fmla="*/ 0 w 2237724"/>
              <a:gd name="connsiteY6" fmla="*/ 1114195 h 1119128"/>
              <a:gd name="connsiteX0" fmla="*/ 2237724 w 2237724"/>
              <a:gd name="connsiteY0" fmla="*/ 1097156 h 1119129"/>
              <a:gd name="connsiteX1" fmla="*/ 1831146 w 2237724"/>
              <a:gd name="connsiteY1" fmla="*/ 403752 h 1119129"/>
              <a:gd name="connsiteX2" fmla="*/ 1445183 w 2237724"/>
              <a:gd name="connsiteY2" fmla="*/ 162868 h 1119129"/>
              <a:gd name="connsiteX3" fmla="*/ 1058714 w 2237724"/>
              <a:gd name="connsiteY3" fmla="*/ 606242 h 1119129"/>
              <a:gd name="connsiteX4" fmla="*/ 598806 w 2237724"/>
              <a:gd name="connsiteY4" fmla="*/ 3862 h 1119129"/>
              <a:gd name="connsiteX5" fmla="*/ 486575 w 2237724"/>
              <a:gd name="connsiteY5" fmla="*/ 959862 h 1119129"/>
              <a:gd name="connsiteX6" fmla="*/ 0 w 2237724"/>
              <a:gd name="connsiteY6" fmla="*/ 1114195 h 1119129"/>
              <a:gd name="connsiteX0" fmla="*/ 2255749 w 2255749"/>
              <a:gd name="connsiteY0" fmla="*/ 1115182 h 1119129"/>
              <a:gd name="connsiteX1" fmla="*/ 1831146 w 2255749"/>
              <a:gd name="connsiteY1" fmla="*/ 403752 h 1119129"/>
              <a:gd name="connsiteX2" fmla="*/ 1445183 w 2255749"/>
              <a:gd name="connsiteY2" fmla="*/ 162868 h 1119129"/>
              <a:gd name="connsiteX3" fmla="*/ 1058714 w 2255749"/>
              <a:gd name="connsiteY3" fmla="*/ 606242 h 1119129"/>
              <a:gd name="connsiteX4" fmla="*/ 598806 w 2255749"/>
              <a:gd name="connsiteY4" fmla="*/ 3862 h 1119129"/>
              <a:gd name="connsiteX5" fmla="*/ 486575 w 2255749"/>
              <a:gd name="connsiteY5" fmla="*/ 959862 h 1119129"/>
              <a:gd name="connsiteX6" fmla="*/ 0 w 2255749"/>
              <a:gd name="connsiteY6" fmla="*/ 1114195 h 1119129"/>
              <a:gd name="connsiteX0" fmla="*/ 2255749 w 2255749"/>
              <a:gd name="connsiteY0" fmla="*/ 1115224 h 1119171"/>
              <a:gd name="connsiteX1" fmla="*/ 1831146 w 2255749"/>
              <a:gd name="connsiteY1" fmla="*/ 403794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15224 h 1119171"/>
              <a:gd name="connsiteX1" fmla="*/ 1984363 w 2255749"/>
              <a:gd name="connsiteY1" fmla="*/ 493922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06257 h 1109974"/>
              <a:gd name="connsiteX1" fmla="*/ 1984363 w 2255749"/>
              <a:gd name="connsiteY1" fmla="*/ 484955 h 1109974"/>
              <a:gd name="connsiteX2" fmla="*/ 1589386 w 2255749"/>
              <a:gd name="connsiteY2" fmla="*/ 199007 h 1109974"/>
              <a:gd name="connsiteX3" fmla="*/ 1058714 w 2255749"/>
              <a:gd name="connsiteY3" fmla="*/ 597317 h 1109974"/>
              <a:gd name="connsiteX4" fmla="*/ 715971 w 2255749"/>
              <a:gd name="connsiteY4" fmla="*/ 3949 h 1109974"/>
              <a:gd name="connsiteX5" fmla="*/ 486575 w 2255749"/>
              <a:gd name="connsiteY5" fmla="*/ 950937 h 1109974"/>
              <a:gd name="connsiteX6" fmla="*/ 0 w 2255749"/>
              <a:gd name="connsiteY6" fmla="*/ 1105270 h 11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5749" h="1109974">
                <a:moveTo>
                  <a:pt x="2255749" y="1106257"/>
                </a:moveTo>
                <a:cubicBezTo>
                  <a:pt x="2131273" y="755547"/>
                  <a:pt x="2095423" y="636163"/>
                  <a:pt x="1984363" y="484955"/>
                </a:cubicBezTo>
                <a:cubicBezTo>
                  <a:pt x="1873303" y="333747"/>
                  <a:pt x="1743661" y="180280"/>
                  <a:pt x="1589386" y="199007"/>
                </a:cubicBezTo>
                <a:cubicBezTo>
                  <a:pt x="1435111" y="217734"/>
                  <a:pt x="1204283" y="629827"/>
                  <a:pt x="1058714" y="597317"/>
                </a:cubicBezTo>
                <a:cubicBezTo>
                  <a:pt x="913145" y="564807"/>
                  <a:pt x="811327" y="-54988"/>
                  <a:pt x="715971" y="3949"/>
                </a:cubicBezTo>
                <a:cubicBezTo>
                  <a:pt x="620615" y="62886"/>
                  <a:pt x="605903" y="767384"/>
                  <a:pt x="486575" y="950937"/>
                </a:cubicBezTo>
                <a:cubicBezTo>
                  <a:pt x="367247" y="1134490"/>
                  <a:pt x="101757" y="1112369"/>
                  <a:pt x="0" y="1105270"/>
                </a:cubicBezTo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F89401-44CC-F74D-A473-41F56EEC33B3}"/>
                  </a:ext>
                </a:extLst>
              </p:cNvPr>
              <p:cNvSpPr txBox="1"/>
              <p:nvPr/>
            </p:nvSpPr>
            <p:spPr>
              <a:xfrm>
                <a:off x="8235673" y="1623868"/>
                <a:ext cx="7749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F89401-44CC-F74D-A473-41F56EEC3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673" y="1623868"/>
                <a:ext cx="774956" cy="307777"/>
              </a:xfrm>
              <a:prstGeom prst="rect">
                <a:avLst/>
              </a:prstGeom>
              <a:blipFill>
                <a:blip r:embed="rId8"/>
                <a:stretch>
                  <a:fillRect l="-9836" r="-983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0729EC5-DD9B-5444-B8D2-F63C634DFA66}"/>
              </a:ext>
            </a:extLst>
          </p:cNvPr>
          <p:cNvCxnSpPr>
            <a:cxnSpLocks/>
          </p:cNvCxnSpPr>
          <p:nvPr/>
        </p:nvCxnSpPr>
        <p:spPr>
          <a:xfrm>
            <a:off x="1010167" y="3570702"/>
            <a:ext cx="407427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6AF5B60-E251-9F4A-9BA3-08B23F15E54E}"/>
              </a:ext>
            </a:extLst>
          </p:cNvPr>
          <p:cNvCxnSpPr>
            <a:cxnSpLocks/>
          </p:cNvCxnSpPr>
          <p:nvPr/>
        </p:nvCxnSpPr>
        <p:spPr>
          <a:xfrm flipV="1">
            <a:off x="1130703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1C2EB15-84DF-874B-9547-1659058835E9}"/>
              </a:ext>
            </a:extLst>
          </p:cNvPr>
          <p:cNvCxnSpPr>
            <a:cxnSpLocks/>
          </p:cNvCxnSpPr>
          <p:nvPr/>
        </p:nvCxnSpPr>
        <p:spPr>
          <a:xfrm flipV="1">
            <a:off x="1886516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72C1D7-EB81-014A-8617-E9F0B6B8AB0A}"/>
              </a:ext>
            </a:extLst>
          </p:cNvPr>
          <p:cNvCxnSpPr>
            <a:cxnSpLocks/>
          </p:cNvCxnSpPr>
          <p:nvPr/>
        </p:nvCxnSpPr>
        <p:spPr>
          <a:xfrm flipV="1">
            <a:off x="2395837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F555CBD-178D-5746-9442-5DD0E06275C9}"/>
              </a:ext>
            </a:extLst>
          </p:cNvPr>
          <p:cNvCxnSpPr>
            <a:cxnSpLocks/>
          </p:cNvCxnSpPr>
          <p:nvPr/>
        </p:nvCxnSpPr>
        <p:spPr>
          <a:xfrm flipV="1">
            <a:off x="2889259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73D1A4-68B2-F14D-837F-A1ADF7B9A910}"/>
              </a:ext>
            </a:extLst>
          </p:cNvPr>
          <p:cNvCxnSpPr>
            <a:cxnSpLocks/>
          </p:cNvCxnSpPr>
          <p:nvPr/>
        </p:nvCxnSpPr>
        <p:spPr>
          <a:xfrm flipV="1">
            <a:off x="3605315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B0126F-2403-8645-8C09-79B3D932EEF0}"/>
              </a:ext>
            </a:extLst>
          </p:cNvPr>
          <p:cNvCxnSpPr>
            <a:cxnSpLocks/>
          </p:cNvCxnSpPr>
          <p:nvPr/>
        </p:nvCxnSpPr>
        <p:spPr>
          <a:xfrm flipV="1">
            <a:off x="4186202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68C025A-1D59-174D-A9DE-BC66C5EA0DF2}"/>
              </a:ext>
            </a:extLst>
          </p:cNvPr>
          <p:cNvCxnSpPr>
            <a:cxnSpLocks/>
          </p:cNvCxnSpPr>
          <p:nvPr/>
        </p:nvCxnSpPr>
        <p:spPr>
          <a:xfrm flipV="1">
            <a:off x="4329763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0921EFB-8594-AB4D-AF55-84CFFEF9F05B}"/>
              </a:ext>
            </a:extLst>
          </p:cNvPr>
          <p:cNvCxnSpPr>
            <a:cxnSpLocks/>
          </p:cNvCxnSpPr>
          <p:nvPr/>
        </p:nvCxnSpPr>
        <p:spPr>
          <a:xfrm flipV="1">
            <a:off x="4759574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8D183A2-1717-2D4C-830D-722FAC5F6B6B}"/>
              </a:ext>
            </a:extLst>
          </p:cNvPr>
          <p:cNvCxnSpPr>
            <a:cxnSpLocks/>
          </p:cNvCxnSpPr>
          <p:nvPr/>
        </p:nvCxnSpPr>
        <p:spPr>
          <a:xfrm>
            <a:off x="891826" y="3586474"/>
            <a:ext cx="447033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516E9EE-0C8E-2D48-8CD2-EFAE3E67E62B}"/>
              </a:ext>
            </a:extLst>
          </p:cNvPr>
          <p:cNvCxnSpPr>
            <a:cxnSpLocks/>
          </p:cNvCxnSpPr>
          <p:nvPr/>
        </p:nvCxnSpPr>
        <p:spPr>
          <a:xfrm flipH="1" flipV="1">
            <a:off x="1010167" y="1518960"/>
            <a:ext cx="3141" cy="2188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E002D0D-5023-BB47-8DBB-6113832CD72B}"/>
              </a:ext>
            </a:extLst>
          </p:cNvPr>
          <p:cNvSpPr txBox="1"/>
          <p:nvPr/>
        </p:nvSpPr>
        <p:spPr>
          <a:xfrm>
            <a:off x="5163040" y="3586474"/>
            <a:ext cx="235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i="1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x</a:t>
            </a:r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E3336-D41C-144D-8DAC-F633AA8F8427}"/>
              </a:ext>
            </a:extLst>
          </p:cNvPr>
          <p:cNvSpPr txBox="1"/>
          <p:nvPr/>
        </p:nvSpPr>
        <p:spPr>
          <a:xfrm>
            <a:off x="505403" y="1821492"/>
            <a:ext cx="493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appear random, but minimum distance enforced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CFD5CA-2E16-444D-82D7-3F3CE342F15A}"/>
              </a:ext>
            </a:extLst>
          </p:cNvPr>
          <p:cNvSpPr txBox="1"/>
          <p:nvPr/>
        </p:nvSpPr>
        <p:spPr>
          <a:xfrm>
            <a:off x="2358251" y="1007212"/>
            <a:ext cx="136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 comb!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7D37946-D627-4148-8BD6-C62A98B14DE4}"/>
              </a:ext>
            </a:extLst>
          </p:cNvPr>
          <p:cNvSpPr txBox="1"/>
          <p:nvPr/>
        </p:nvSpPr>
        <p:spPr>
          <a:xfrm>
            <a:off x="8428915" y="1007345"/>
            <a:ext cx="136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 comb!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1062ECB-AB2E-2641-915F-78051A18DCED}"/>
              </a:ext>
            </a:extLst>
          </p:cNvPr>
          <p:cNvCxnSpPr>
            <a:cxnSpLocks/>
          </p:cNvCxnSpPr>
          <p:nvPr/>
        </p:nvCxnSpPr>
        <p:spPr>
          <a:xfrm>
            <a:off x="8625207" y="2660794"/>
            <a:ext cx="932261" cy="454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D102EE4-B8CA-BB43-B723-12D25AEB3FD5}"/>
              </a:ext>
            </a:extLst>
          </p:cNvPr>
          <p:cNvSpPr txBox="1"/>
          <p:nvPr/>
        </p:nvSpPr>
        <p:spPr>
          <a:xfrm>
            <a:off x="8537143" y="2267656"/>
            <a:ext cx="122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</a:t>
            </a:r>
          </a:p>
        </p:txBody>
      </p:sp>
    </p:spTree>
    <p:extLst>
      <p:ext uri="{BB962C8B-B14F-4D97-AF65-F5344CB8AC3E}">
        <p14:creationId xmlns:p14="http://schemas.microsoft.com/office/powerpoint/2010/main" val="3038206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AC3D-0320-F54A-8D07-7748E361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Random sampling spectrum is flat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3A6DED-BD17-994B-8775-EDD0C5326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93" t="3471" r="12462" b="19507"/>
          <a:stretch/>
        </p:blipFill>
        <p:spPr>
          <a:xfrm>
            <a:off x="6178465" y="1053125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982CA9-E517-AA4A-859B-985353E4A2F9}"/>
              </a:ext>
            </a:extLst>
          </p:cNvPr>
          <p:cNvCxnSpPr/>
          <p:nvPr/>
        </p:nvCxnSpPr>
        <p:spPr>
          <a:xfrm>
            <a:off x="6096000" y="1011875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980DD7-859F-4C48-879F-068F7D68FCB8}"/>
              </a:ext>
            </a:extLst>
          </p:cNvPr>
          <p:cNvCxnSpPr>
            <a:cxnSpLocks/>
          </p:cNvCxnSpPr>
          <p:nvPr/>
        </p:nvCxnSpPr>
        <p:spPr>
          <a:xfrm>
            <a:off x="6793463" y="3361369"/>
            <a:ext cx="459608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C65E3C-3205-324C-84A8-1EEBEC113F6E}"/>
              </a:ext>
            </a:extLst>
          </p:cNvPr>
          <p:cNvCxnSpPr>
            <a:cxnSpLocks/>
          </p:cNvCxnSpPr>
          <p:nvPr/>
        </p:nvCxnSpPr>
        <p:spPr>
          <a:xfrm flipH="1" flipV="1">
            <a:off x="9125790" y="1623868"/>
            <a:ext cx="2093" cy="1845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1DE9F-0C14-DA42-80B1-CDC787FC8635}"/>
                  </a:ext>
                </a:extLst>
              </p:cNvPr>
              <p:cNvSpPr txBox="1"/>
              <p:nvPr/>
            </p:nvSpPr>
            <p:spPr>
              <a:xfrm>
                <a:off x="6752713" y="3411003"/>
                <a:ext cx="235498" cy="271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1DE9F-0C14-DA42-80B1-CDC787FC8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13" y="3411003"/>
                <a:ext cx="235498" cy="271532"/>
              </a:xfrm>
              <a:prstGeom prst="rect">
                <a:avLst/>
              </a:prstGeom>
              <a:blipFill>
                <a:blip r:embed="rId3"/>
                <a:stretch>
                  <a:fillRect l="-63158" t="-27273" r="-36842" b="-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A3E016-C9BA-5C44-875C-949F4DAA1299}"/>
                  </a:ext>
                </a:extLst>
              </p:cNvPr>
              <p:cNvSpPr txBox="1"/>
              <p:nvPr/>
            </p:nvSpPr>
            <p:spPr>
              <a:xfrm>
                <a:off x="11103412" y="3411003"/>
                <a:ext cx="320351" cy="271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A3E016-C9BA-5C44-875C-949F4DAA1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3412" y="3411003"/>
                <a:ext cx="320351" cy="271532"/>
              </a:xfrm>
              <a:prstGeom prst="rect">
                <a:avLst/>
              </a:prstGeom>
              <a:blipFill>
                <a:blip r:embed="rId4"/>
                <a:stretch>
                  <a:fillRect l="-40741" t="-27273" r="-25926" b="-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7563DEC-FF19-D34F-B867-838256B748B3}"/>
              </a:ext>
            </a:extLst>
          </p:cNvPr>
          <p:cNvSpPr txBox="1"/>
          <p:nvPr/>
        </p:nvSpPr>
        <p:spPr>
          <a:xfrm>
            <a:off x="9067807" y="3411003"/>
            <a:ext cx="115966" cy="2715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0</a:t>
            </a:r>
            <a:endParaRPr lang="en-US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B7B3345-756B-7649-A129-648AE860A8C9}"/>
              </a:ext>
            </a:extLst>
          </p:cNvPr>
          <p:cNvSpPr/>
          <p:nvPr/>
        </p:nvSpPr>
        <p:spPr>
          <a:xfrm>
            <a:off x="9127358" y="2690798"/>
            <a:ext cx="2075460" cy="663556"/>
          </a:xfrm>
          <a:custGeom>
            <a:avLst/>
            <a:gdLst>
              <a:gd name="connsiteX0" fmla="*/ 2237724 w 2237724"/>
              <a:gd name="connsiteY0" fmla="*/ 1150245 h 1170297"/>
              <a:gd name="connsiteX1" fmla="*/ 1840159 w 2237724"/>
              <a:gd name="connsiteY1" fmla="*/ 258563 h 1170297"/>
              <a:gd name="connsiteX2" fmla="*/ 1346042 w 2237724"/>
              <a:gd name="connsiteY2" fmla="*/ 8665 h 1170297"/>
              <a:gd name="connsiteX3" fmla="*/ 653143 w 2237724"/>
              <a:gd name="connsiteY3" fmla="*/ 497102 h 1170297"/>
              <a:gd name="connsiteX4" fmla="*/ 346450 w 2237724"/>
              <a:gd name="connsiteY4" fmla="*/ 264243 h 1170297"/>
              <a:gd name="connsiteX5" fmla="*/ 261257 w 2237724"/>
              <a:gd name="connsiteY5" fmla="*/ 1030976 h 1170297"/>
              <a:gd name="connsiteX6" fmla="*/ 0 w 2237724"/>
              <a:gd name="connsiteY6" fmla="*/ 1167284 h 1170297"/>
              <a:gd name="connsiteX0" fmla="*/ 2237724 w 2237724"/>
              <a:gd name="connsiteY0" fmla="*/ 1150245 h 1171007"/>
              <a:gd name="connsiteX1" fmla="*/ 1840159 w 2237724"/>
              <a:gd name="connsiteY1" fmla="*/ 258563 h 1171007"/>
              <a:gd name="connsiteX2" fmla="*/ 1346042 w 2237724"/>
              <a:gd name="connsiteY2" fmla="*/ 8665 h 1171007"/>
              <a:gd name="connsiteX3" fmla="*/ 653143 w 2237724"/>
              <a:gd name="connsiteY3" fmla="*/ 497102 h 1171007"/>
              <a:gd name="connsiteX4" fmla="*/ 436577 w 2237724"/>
              <a:gd name="connsiteY4" fmla="*/ 228192 h 1171007"/>
              <a:gd name="connsiteX5" fmla="*/ 261257 w 2237724"/>
              <a:gd name="connsiteY5" fmla="*/ 1030976 h 1171007"/>
              <a:gd name="connsiteX6" fmla="*/ 0 w 2237724"/>
              <a:gd name="connsiteY6" fmla="*/ 1167284 h 1171007"/>
              <a:gd name="connsiteX0" fmla="*/ 2237724 w 2237724"/>
              <a:gd name="connsiteY0" fmla="*/ 1150245 h 1169199"/>
              <a:gd name="connsiteX1" fmla="*/ 1840159 w 2237724"/>
              <a:gd name="connsiteY1" fmla="*/ 258563 h 1169199"/>
              <a:gd name="connsiteX2" fmla="*/ 1346042 w 2237724"/>
              <a:gd name="connsiteY2" fmla="*/ 8665 h 1169199"/>
              <a:gd name="connsiteX3" fmla="*/ 653143 w 2237724"/>
              <a:gd name="connsiteY3" fmla="*/ 497102 h 1169199"/>
              <a:gd name="connsiteX4" fmla="*/ 436577 w 2237724"/>
              <a:gd name="connsiteY4" fmla="*/ 228192 h 1169199"/>
              <a:gd name="connsiteX5" fmla="*/ 486575 w 2237724"/>
              <a:gd name="connsiteY5" fmla="*/ 1012951 h 1169199"/>
              <a:gd name="connsiteX6" fmla="*/ 0 w 2237724"/>
              <a:gd name="connsiteY6" fmla="*/ 1167284 h 1169199"/>
              <a:gd name="connsiteX0" fmla="*/ 2237724 w 2237724"/>
              <a:gd name="connsiteY0" fmla="*/ 1150245 h 1172217"/>
              <a:gd name="connsiteX1" fmla="*/ 1840159 w 2237724"/>
              <a:gd name="connsiteY1" fmla="*/ 258563 h 1172217"/>
              <a:gd name="connsiteX2" fmla="*/ 1346042 w 2237724"/>
              <a:gd name="connsiteY2" fmla="*/ 8665 h 1172217"/>
              <a:gd name="connsiteX3" fmla="*/ 653143 w 2237724"/>
              <a:gd name="connsiteY3" fmla="*/ 497102 h 1172217"/>
              <a:gd name="connsiteX4" fmla="*/ 598806 w 2237724"/>
              <a:gd name="connsiteY4" fmla="*/ 56951 h 1172217"/>
              <a:gd name="connsiteX5" fmla="*/ 486575 w 2237724"/>
              <a:gd name="connsiteY5" fmla="*/ 1012951 h 1172217"/>
              <a:gd name="connsiteX6" fmla="*/ 0 w 2237724"/>
              <a:gd name="connsiteY6" fmla="*/ 1167284 h 1172217"/>
              <a:gd name="connsiteX0" fmla="*/ 2237724 w 2237724"/>
              <a:gd name="connsiteY0" fmla="*/ 1159631 h 1181605"/>
              <a:gd name="connsiteX1" fmla="*/ 1840159 w 2237724"/>
              <a:gd name="connsiteY1" fmla="*/ 267949 h 1181605"/>
              <a:gd name="connsiteX2" fmla="*/ 1346042 w 2237724"/>
              <a:gd name="connsiteY2" fmla="*/ 18051 h 1181605"/>
              <a:gd name="connsiteX3" fmla="*/ 1058714 w 2237724"/>
              <a:gd name="connsiteY3" fmla="*/ 668717 h 1181605"/>
              <a:gd name="connsiteX4" fmla="*/ 598806 w 2237724"/>
              <a:gd name="connsiteY4" fmla="*/ 66337 h 1181605"/>
              <a:gd name="connsiteX5" fmla="*/ 486575 w 2237724"/>
              <a:gd name="connsiteY5" fmla="*/ 1022337 h 1181605"/>
              <a:gd name="connsiteX6" fmla="*/ 0 w 2237724"/>
              <a:gd name="connsiteY6" fmla="*/ 1176670 h 1181605"/>
              <a:gd name="connsiteX0" fmla="*/ 2237724 w 2237724"/>
              <a:gd name="connsiteY0" fmla="*/ 1097156 h 1119128"/>
              <a:gd name="connsiteX1" fmla="*/ 1840159 w 2237724"/>
              <a:gd name="connsiteY1" fmla="*/ 205474 h 1119128"/>
              <a:gd name="connsiteX2" fmla="*/ 1445183 w 2237724"/>
              <a:gd name="connsiteY2" fmla="*/ 162868 h 1119128"/>
              <a:gd name="connsiteX3" fmla="*/ 1058714 w 2237724"/>
              <a:gd name="connsiteY3" fmla="*/ 606242 h 1119128"/>
              <a:gd name="connsiteX4" fmla="*/ 598806 w 2237724"/>
              <a:gd name="connsiteY4" fmla="*/ 3862 h 1119128"/>
              <a:gd name="connsiteX5" fmla="*/ 486575 w 2237724"/>
              <a:gd name="connsiteY5" fmla="*/ 959862 h 1119128"/>
              <a:gd name="connsiteX6" fmla="*/ 0 w 2237724"/>
              <a:gd name="connsiteY6" fmla="*/ 1114195 h 1119128"/>
              <a:gd name="connsiteX0" fmla="*/ 2237724 w 2237724"/>
              <a:gd name="connsiteY0" fmla="*/ 1097156 h 1119129"/>
              <a:gd name="connsiteX1" fmla="*/ 1831146 w 2237724"/>
              <a:gd name="connsiteY1" fmla="*/ 403752 h 1119129"/>
              <a:gd name="connsiteX2" fmla="*/ 1445183 w 2237724"/>
              <a:gd name="connsiteY2" fmla="*/ 162868 h 1119129"/>
              <a:gd name="connsiteX3" fmla="*/ 1058714 w 2237724"/>
              <a:gd name="connsiteY3" fmla="*/ 606242 h 1119129"/>
              <a:gd name="connsiteX4" fmla="*/ 598806 w 2237724"/>
              <a:gd name="connsiteY4" fmla="*/ 3862 h 1119129"/>
              <a:gd name="connsiteX5" fmla="*/ 486575 w 2237724"/>
              <a:gd name="connsiteY5" fmla="*/ 959862 h 1119129"/>
              <a:gd name="connsiteX6" fmla="*/ 0 w 2237724"/>
              <a:gd name="connsiteY6" fmla="*/ 1114195 h 1119129"/>
              <a:gd name="connsiteX0" fmla="*/ 2255749 w 2255749"/>
              <a:gd name="connsiteY0" fmla="*/ 1115182 h 1119129"/>
              <a:gd name="connsiteX1" fmla="*/ 1831146 w 2255749"/>
              <a:gd name="connsiteY1" fmla="*/ 403752 h 1119129"/>
              <a:gd name="connsiteX2" fmla="*/ 1445183 w 2255749"/>
              <a:gd name="connsiteY2" fmla="*/ 162868 h 1119129"/>
              <a:gd name="connsiteX3" fmla="*/ 1058714 w 2255749"/>
              <a:gd name="connsiteY3" fmla="*/ 606242 h 1119129"/>
              <a:gd name="connsiteX4" fmla="*/ 598806 w 2255749"/>
              <a:gd name="connsiteY4" fmla="*/ 3862 h 1119129"/>
              <a:gd name="connsiteX5" fmla="*/ 486575 w 2255749"/>
              <a:gd name="connsiteY5" fmla="*/ 959862 h 1119129"/>
              <a:gd name="connsiteX6" fmla="*/ 0 w 2255749"/>
              <a:gd name="connsiteY6" fmla="*/ 1114195 h 1119129"/>
              <a:gd name="connsiteX0" fmla="*/ 2255749 w 2255749"/>
              <a:gd name="connsiteY0" fmla="*/ 1115224 h 1119171"/>
              <a:gd name="connsiteX1" fmla="*/ 1831146 w 2255749"/>
              <a:gd name="connsiteY1" fmla="*/ 403794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15224 h 1119171"/>
              <a:gd name="connsiteX1" fmla="*/ 1984363 w 2255749"/>
              <a:gd name="connsiteY1" fmla="*/ 493922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06257 h 1109974"/>
              <a:gd name="connsiteX1" fmla="*/ 1984363 w 2255749"/>
              <a:gd name="connsiteY1" fmla="*/ 484955 h 1109974"/>
              <a:gd name="connsiteX2" fmla="*/ 1589386 w 2255749"/>
              <a:gd name="connsiteY2" fmla="*/ 199007 h 1109974"/>
              <a:gd name="connsiteX3" fmla="*/ 1058714 w 2255749"/>
              <a:gd name="connsiteY3" fmla="*/ 597317 h 1109974"/>
              <a:gd name="connsiteX4" fmla="*/ 715971 w 2255749"/>
              <a:gd name="connsiteY4" fmla="*/ 3949 h 1109974"/>
              <a:gd name="connsiteX5" fmla="*/ 486575 w 2255749"/>
              <a:gd name="connsiteY5" fmla="*/ 950937 h 1109974"/>
              <a:gd name="connsiteX6" fmla="*/ 0 w 2255749"/>
              <a:gd name="connsiteY6" fmla="*/ 1105270 h 1109974"/>
              <a:gd name="connsiteX0" fmla="*/ 2372914 w 2372914"/>
              <a:gd name="connsiteY0" fmla="*/ 358204 h 1109974"/>
              <a:gd name="connsiteX1" fmla="*/ 1984363 w 2372914"/>
              <a:gd name="connsiteY1" fmla="*/ 484955 h 1109974"/>
              <a:gd name="connsiteX2" fmla="*/ 1589386 w 2372914"/>
              <a:gd name="connsiteY2" fmla="*/ 199007 h 1109974"/>
              <a:gd name="connsiteX3" fmla="*/ 1058714 w 2372914"/>
              <a:gd name="connsiteY3" fmla="*/ 597317 h 1109974"/>
              <a:gd name="connsiteX4" fmla="*/ 715971 w 2372914"/>
              <a:gd name="connsiteY4" fmla="*/ 3949 h 1109974"/>
              <a:gd name="connsiteX5" fmla="*/ 486575 w 2372914"/>
              <a:gd name="connsiteY5" fmla="*/ 950937 h 1109974"/>
              <a:gd name="connsiteX6" fmla="*/ 0 w 2372914"/>
              <a:gd name="connsiteY6" fmla="*/ 1105270 h 1109974"/>
              <a:gd name="connsiteX0" fmla="*/ 2408965 w 2408965"/>
              <a:gd name="connsiteY0" fmla="*/ 358204 h 960237"/>
              <a:gd name="connsiteX1" fmla="*/ 2020414 w 2408965"/>
              <a:gd name="connsiteY1" fmla="*/ 484955 h 960237"/>
              <a:gd name="connsiteX2" fmla="*/ 1625437 w 2408965"/>
              <a:gd name="connsiteY2" fmla="*/ 199007 h 960237"/>
              <a:gd name="connsiteX3" fmla="*/ 1094765 w 2408965"/>
              <a:gd name="connsiteY3" fmla="*/ 597317 h 960237"/>
              <a:gd name="connsiteX4" fmla="*/ 752022 w 2408965"/>
              <a:gd name="connsiteY4" fmla="*/ 3949 h 960237"/>
              <a:gd name="connsiteX5" fmla="*/ 522626 w 2408965"/>
              <a:gd name="connsiteY5" fmla="*/ 950937 h 960237"/>
              <a:gd name="connsiteX6" fmla="*/ 0 w 2408965"/>
              <a:gd name="connsiteY6" fmla="*/ 510433 h 960237"/>
              <a:gd name="connsiteX0" fmla="*/ 2408965 w 2408965"/>
              <a:gd name="connsiteY0" fmla="*/ 358204 h 957886"/>
              <a:gd name="connsiteX1" fmla="*/ 2020414 w 2408965"/>
              <a:gd name="connsiteY1" fmla="*/ 484955 h 957886"/>
              <a:gd name="connsiteX2" fmla="*/ 1625437 w 2408965"/>
              <a:gd name="connsiteY2" fmla="*/ 199007 h 957886"/>
              <a:gd name="connsiteX3" fmla="*/ 1094765 w 2408965"/>
              <a:gd name="connsiteY3" fmla="*/ 597317 h 957886"/>
              <a:gd name="connsiteX4" fmla="*/ 752022 w 2408965"/>
              <a:gd name="connsiteY4" fmla="*/ 3949 h 957886"/>
              <a:gd name="connsiteX5" fmla="*/ 522626 w 2408965"/>
              <a:gd name="connsiteY5" fmla="*/ 950937 h 957886"/>
              <a:gd name="connsiteX6" fmla="*/ 0 w 2408965"/>
              <a:gd name="connsiteY6" fmla="*/ 456358 h 957886"/>
              <a:gd name="connsiteX0" fmla="*/ 2408965 w 2408965"/>
              <a:gd name="connsiteY0" fmla="*/ 354889 h 595828"/>
              <a:gd name="connsiteX1" fmla="*/ 2020414 w 2408965"/>
              <a:gd name="connsiteY1" fmla="*/ 481640 h 595828"/>
              <a:gd name="connsiteX2" fmla="*/ 1625437 w 2408965"/>
              <a:gd name="connsiteY2" fmla="*/ 195692 h 595828"/>
              <a:gd name="connsiteX3" fmla="*/ 1094765 w 2408965"/>
              <a:gd name="connsiteY3" fmla="*/ 594002 h 595828"/>
              <a:gd name="connsiteX4" fmla="*/ 752022 w 2408965"/>
              <a:gd name="connsiteY4" fmla="*/ 634 h 595828"/>
              <a:gd name="connsiteX5" fmla="*/ 432499 w 2408965"/>
              <a:gd name="connsiteY5" fmla="*/ 478963 h 595828"/>
              <a:gd name="connsiteX6" fmla="*/ 0 w 2408965"/>
              <a:gd name="connsiteY6" fmla="*/ 453043 h 595828"/>
              <a:gd name="connsiteX0" fmla="*/ 2408965 w 2408965"/>
              <a:gd name="connsiteY0" fmla="*/ 355415 h 596354"/>
              <a:gd name="connsiteX1" fmla="*/ 2020414 w 2408965"/>
              <a:gd name="connsiteY1" fmla="*/ 482166 h 596354"/>
              <a:gd name="connsiteX2" fmla="*/ 1625437 w 2408965"/>
              <a:gd name="connsiteY2" fmla="*/ 196218 h 596354"/>
              <a:gd name="connsiteX3" fmla="*/ 1094765 w 2408965"/>
              <a:gd name="connsiteY3" fmla="*/ 594528 h 596354"/>
              <a:gd name="connsiteX4" fmla="*/ 752022 w 2408965"/>
              <a:gd name="connsiteY4" fmla="*/ 1160 h 596354"/>
              <a:gd name="connsiteX5" fmla="*/ 423485 w 2408965"/>
              <a:gd name="connsiteY5" fmla="*/ 443439 h 596354"/>
              <a:gd name="connsiteX6" fmla="*/ 0 w 2408965"/>
              <a:gd name="connsiteY6" fmla="*/ 453569 h 596354"/>
              <a:gd name="connsiteX0" fmla="*/ 2408965 w 2408965"/>
              <a:gd name="connsiteY0" fmla="*/ 160102 h 403374"/>
              <a:gd name="connsiteX1" fmla="*/ 2020414 w 2408965"/>
              <a:gd name="connsiteY1" fmla="*/ 286853 h 403374"/>
              <a:gd name="connsiteX2" fmla="*/ 1625437 w 2408965"/>
              <a:gd name="connsiteY2" fmla="*/ 905 h 403374"/>
              <a:gd name="connsiteX3" fmla="*/ 1094765 w 2408965"/>
              <a:gd name="connsiteY3" fmla="*/ 399215 h 403374"/>
              <a:gd name="connsiteX4" fmla="*/ 761034 w 2408965"/>
              <a:gd name="connsiteY4" fmla="*/ 211417 h 403374"/>
              <a:gd name="connsiteX5" fmla="*/ 423485 w 2408965"/>
              <a:gd name="connsiteY5" fmla="*/ 248126 h 403374"/>
              <a:gd name="connsiteX6" fmla="*/ 0 w 2408965"/>
              <a:gd name="connsiteY6" fmla="*/ 258256 h 403374"/>
              <a:gd name="connsiteX0" fmla="*/ 2408965 w 2408965"/>
              <a:gd name="connsiteY0" fmla="*/ 159438 h 287206"/>
              <a:gd name="connsiteX1" fmla="*/ 2020414 w 2408965"/>
              <a:gd name="connsiteY1" fmla="*/ 286189 h 287206"/>
              <a:gd name="connsiteX2" fmla="*/ 1625437 w 2408965"/>
              <a:gd name="connsiteY2" fmla="*/ 241 h 287206"/>
              <a:gd name="connsiteX3" fmla="*/ 1157855 w 2408965"/>
              <a:gd name="connsiteY3" fmla="*/ 236323 h 287206"/>
              <a:gd name="connsiteX4" fmla="*/ 761034 w 2408965"/>
              <a:gd name="connsiteY4" fmla="*/ 210753 h 287206"/>
              <a:gd name="connsiteX5" fmla="*/ 423485 w 2408965"/>
              <a:gd name="connsiteY5" fmla="*/ 247462 h 287206"/>
              <a:gd name="connsiteX6" fmla="*/ 0 w 2408965"/>
              <a:gd name="connsiteY6" fmla="*/ 257592 h 287206"/>
              <a:gd name="connsiteX0" fmla="*/ 2408965 w 2408965"/>
              <a:gd name="connsiteY0" fmla="*/ 129694 h 256797"/>
              <a:gd name="connsiteX1" fmla="*/ 2020414 w 2408965"/>
              <a:gd name="connsiteY1" fmla="*/ 256445 h 256797"/>
              <a:gd name="connsiteX2" fmla="*/ 1643462 w 2408965"/>
              <a:gd name="connsiteY2" fmla="*/ 168777 h 256797"/>
              <a:gd name="connsiteX3" fmla="*/ 1157855 w 2408965"/>
              <a:gd name="connsiteY3" fmla="*/ 206579 h 256797"/>
              <a:gd name="connsiteX4" fmla="*/ 761034 w 2408965"/>
              <a:gd name="connsiteY4" fmla="*/ 181009 h 256797"/>
              <a:gd name="connsiteX5" fmla="*/ 423485 w 2408965"/>
              <a:gd name="connsiteY5" fmla="*/ 217718 h 256797"/>
              <a:gd name="connsiteX6" fmla="*/ 0 w 2408965"/>
              <a:gd name="connsiteY6" fmla="*/ 227848 h 256797"/>
              <a:gd name="connsiteX0" fmla="*/ 2408965 w 2408965"/>
              <a:gd name="connsiteY0" fmla="*/ 148227 h 248890"/>
              <a:gd name="connsiteX1" fmla="*/ 2056464 w 2408965"/>
              <a:gd name="connsiteY1" fmla="*/ 184851 h 248890"/>
              <a:gd name="connsiteX2" fmla="*/ 1643462 w 2408965"/>
              <a:gd name="connsiteY2" fmla="*/ 187310 h 248890"/>
              <a:gd name="connsiteX3" fmla="*/ 1157855 w 2408965"/>
              <a:gd name="connsiteY3" fmla="*/ 225112 h 248890"/>
              <a:gd name="connsiteX4" fmla="*/ 761034 w 2408965"/>
              <a:gd name="connsiteY4" fmla="*/ 199542 h 248890"/>
              <a:gd name="connsiteX5" fmla="*/ 423485 w 2408965"/>
              <a:gd name="connsiteY5" fmla="*/ 236251 h 248890"/>
              <a:gd name="connsiteX6" fmla="*/ 0 w 2408965"/>
              <a:gd name="connsiteY6" fmla="*/ 246381 h 248890"/>
              <a:gd name="connsiteX0" fmla="*/ 2562181 w 2562181"/>
              <a:gd name="connsiteY0" fmla="*/ 159946 h 206532"/>
              <a:gd name="connsiteX1" fmla="*/ 2056464 w 2562181"/>
              <a:gd name="connsiteY1" fmla="*/ 142493 h 206532"/>
              <a:gd name="connsiteX2" fmla="*/ 1643462 w 2562181"/>
              <a:gd name="connsiteY2" fmla="*/ 144952 h 206532"/>
              <a:gd name="connsiteX3" fmla="*/ 1157855 w 2562181"/>
              <a:gd name="connsiteY3" fmla="*/ 182754 h 206532"/>
              <a:gd name="connsiteX4" fmla="*/ 761034 w 2562181"/>
              <a:gd name="connsiteY4" fmla="*/ 157184 h 206532"/>
              <a:gd name="connsiteX5" fmla="*/ 423485 w 2562181"/>
              <a:gd name="connsiteY5" fmla="*/ 193893 h 206532"/>
              <a:gd name="connsiteX6" fmla="*/ 0 w 2562181"/>
              <a:gd name="connsiteY6" fmla="*/ 204023 h 206532"/>
              <a:gd name="connsiteX0" fmla="*/ 2399953 w 2399953"/>
              <a:gd name="connsiteY0" fmla="*/ 735769 h 735770"/>
              <a:gd name="connsiteX1" fmla="*/ 2056464 w 2399953"/>
              <a:gd name="connsiteY1" fmla="*/ 51376 h 735770"/>
              <a:gd name="connsiteX2" fmla="*/ 1643462 w 2399953"/>
              <a:gd name="connsiteY2" fmla="*/ 53835 h 735770"/>
              <a:gd name="connsiteX3" fmla="*/ 1157855 w 2399953"/>
              <a:gd name="connsiteY3" fmla="*/ 91637 h 735770"/>
              <a:gd name="connsiteX4" fmla="*/ 761034 w 2399953"/>
              <a:gd name="connsiteY4" fmla="*/ 66067 h 735770"/>
              <a:gd name="connsiteX5" fmla="*/ 423485 w 2399953"/>
              <a:gd name="connsiteY5" fmla="*/ 102776 h 735770"/>
              <a:gd name="connsiteX6" fmla="*/ 0 w 2399953"/>
              <a:gd name="connsiteY6" fmla="*/ 112906 h 735770"/>
              <a:gd name="connsiteX0" fmla="*/ 2399953 w 2399953"/>
              <a:gd name="connsiteY0" fmla="*/ 735769 h 735769"/>
              <a:gd name="connsiteX1" fmla="*/ 2317832 w 2399953"/>
              <a:gd name="connsiteY1" fmla="*/ 51375 h 735769"/>
              <a:gd name="connsiteX2" fmla="*/ 1643462 w 2399953"/>
              <a:gd name="connsiteY2" fmla="*/ 53835 h 735769"/>
              <a:gd name="connsiteX3" fmla="*/ 1157855 w 2399953"/>
              <a:gd name="connsiteY3" fmla="*/ 91637 h 735769"/>
              <a:gd name="connsiteX4" fmla="*/ 761034 w 2399953"/>
              <a:gd name="connsiteY4" fmla="*/ 66067 h 735769"/>
              <a:gd name="connsiteX5" fmla="*/ 423485 w 2399953"/>
              <a:gd name="connsiteY5" fmla="*/ 102776 h 735769"/>
              <a:gd name="connsiteX6" fmla="*/ 0 w 2399953"/>
              <a:gd name="connsiteY6" fmla="*/ 112906 h 735769"/>
              <a:gd name="connsiteX0" fmla="*/ 2381927 w 2381927"/>
              <a:gd name="connsiteY0" fmla="*/ 735769 h 752878"/>
              <a:gd name="connsiteX1" fmla="*/ 2299806 w 2381927"/>
              <a:gd name="connsiteY1" fmla="*/ 51375 h 752878"/>
              <a:gd name="connsiteX2" fmla="*/ 1625436 w 2381927"/>
              <a:gd name="connsiteY2" fmla="*/ 53835 h 752878"/>
              <a:gd name="connsiteX3" fmla="*/ 1139829 w 2381927"/>
              <a:gd name="connsiteY3" fmla="*/ 91637 h 752878"/>
              <a:gd name="connsiteX4" fmla="*/ 743008 w 2381927"/>
              <a:gd name="connsiteY4" fmla="*/ 66067 h 752878"/>
              <a:gd name="connsiteX5" fmla="*/ 405459 w 2381927"/>
              <a:gd name="connsiteY5" fmla="*/ 102776 h 752878"/>
              <a:gd name="connsiteX6" fmla="*/ 0 w 2381927"/>
              <a:gd name="connsiteY6" fmla="*/ 752809 h 752878"/>
              <a:gd name="connsiteX0" fmla="*/ 2397151 w 2397151"/>
              <a:gd name="connsiteY0" fmla="*/ 735769 h 752876"/>
              <a:gd name="connsiteX1" fmla="*/ 2315030 w 2397151"/>
              <a:gd name="connsiteY1" fmla="*/ 51375 h 752876"/>
              <a:gd name="connsiteX2" fmla="*/ 1640660 w 2397151"/>
              <a:gd name="connsiteY2" fmla="*/ 53835 h 752876"/>
              <a:gd name="connsiteX3" fmla="*/ 1155053 w 2397151"/>
              <a:gd name="connsiteY3" fmla="*/ 91637 h 752876"/>
              <a:gd name="connsiteX4" fmla="*/ 758232 w 2397151"/>
              <a:gd name="connsiteY4" fmla="*/ 66067 h 752876"/>
              <a:gd name="connsiteX5" fmla="*/ 42150 w 2397151"/>
              <a:gd name="connsiteY5" fmla="*/ 93763 h 752876"/>
              <a:gd name="connsiteX6" fmla="*/ 15224 w 2397151"/>
              <a:gd name="connsiteY6" fmla="*/ 752809 h 752876"/>
              <a:gd name="connsiteX0" fmla="*/ 2381927 w 2381927"/>
              <a:gd name="connsiteY0" fmla="*/ 735769 h 752882"/>
              <a:gd name="connsiteX1" fmla="*/ 2299806 w 2381927"/>
              <a:gd name="connsiteY1" fmla="*/ 51375 h 752882"/>
              <a:gd name="connsiteX2" fmla="*/ 1625436 w 2381927"/>
              <a:gd name="connsiteY2" fmla="*/ 53835 h 752882"/>
              <a:gd name="connsiteX3" fmla="*/ 1139829 w 2381927"/>
              <a:gd name="connsiteY3" fmla="*/ 91637 h 752882"/>
              <a:gd name="connsiteX4" fmla="*/ 743008 w 2381927"/>
              <a:gd name="connsiteY4" fmla="*/ 66067 h 752882"/>
              <a:gd name="connsiteX5" fmla="*/ 26926 w 2381927"/>
              <a:gd name="connsiteY5" fmla="*/ 93763 h 752882"/>
              <a:gd name="connsiteX6" fmla="*/ 0 w 2381927"/>
              <a:gd name="connsiteY6" fmla="*/ 752809 h 752882"/>
              <a:gd name="connsiteX0" fmla="*/ 2381927 w 2381927"/>
              <a:gd name="connsiteY0" fmla="*/ 771816 h 788929"/>
              <a:gd name="connsiteX1" fmla="*/ 2299806 w 2381927"/>
              <a:gd name="connsiteY1" fmla="*/ 87422 h 788929"/>
              <a:gd name="connsiteX2" fmla="*/ 1625436 w 2381927"/>
              <a:gd name="connsiteY2" fmla="*/ 89882 h 788929"/>
              <a:gd name="connsiteX3" fmla="*/ 1139829 w 2381927"/>
              <a:gd name="connsiteY3" fmla="*/ 127684 h 788929"/>
              <a:gd name="connsiteX4" fmla="*/ 743008 w 2381927"/>
              <a:gd name="connsiteY4" fmla="*/ 102114 h 788929"/>
              <a:gd name="connsiteX5" fmla="*/ 26926 w 2381927"/>
              <a:gd name="connsiteY5" fmla="*/ 129810 h 788929"/>
              <a:gd name="connsiteX6" fmla="*/ 0 w 2381927"/>
              <a:gd name="connsiteY6" fmla="*/ 788856 h 788929"/>
              <a:gd name="connsiteX0" fmla="*/ 2336864 w 2338149"/>
              <a:gd name="connsiteY0" fmla="*/ 735770 h 752883"/>
              <a:gd name="connsiteX1" fmla="*/ 2299806 w 2338149"/>
              <a:gd name="connsiteY1" fmla="*/ 51376 h 752883"/>
              <a:gd name="connsiteX2" fmla="*/ 1625436 w 2338149"/>
              <a:gd name="connsiteY2" fmla="*/ 53836 h 752883"/>
              <a:gd name="connsiteX3" fmla="*/ 1139829 w 2338149"/>
              <a:gd name="connsiteY3" fmla="*/ 91638 h 752883"/>
              <a:gd name="connsiteX4" fmla="*/ 743008 w 2338149"/>
              <a:gd name="connsiteY4" fmla="*/ 66068 h 752883"/>
              <a:gd name="connsiteX5" fmla="*/ 26926 w 2338149"/>
              <a:gd name="connsiteY5" fmla="*/ 93764 h 752883"/>
              <a:gd name="connsiteX6" fmla="*/ 0 w 2338149"/>
              <a:gd name="connsiteY6" fmla="*/ 752810 h 752883"/>
              <a:gd name="connsiteX0" fmla="*/ 2336864 w 2352503"/>
              <a:gd name="connsiteY0" fmla="*/ 735770 h 752883"/>
              <a:gd name="connsiteX1" fmla="*/ 2299806 w 2352503"/>
              <a:gd name="connsiteY1" fmla="*/ 51376 h 752883"/>
              <a:gd name="connsiteX2" fmla="*/ 1625436 w 2352503"/>
              <a:gd name="connsiteY2" fmla="*/ 53836 h 752883"/>
              <a:gd name="connsiteX3" fmla="*/ 1139829 w 2352503"/>
              <a:gd name="connsiteY3" fmla="*/ 91638 h 752883"/>
              <a:gd name="connsiteX4" fmla="*/ 743008 w 2352503"/>
              <a:gd name="connsiteY4" fmla="*/ 66068 h 752883"/>
              <a:gd name="connsiteX5" fmla="*/ 26926 w 2352503"/>
              <a:gd name="connsiteY5" fmla="*/ 93764 h 752883"/>
              <a:gd name="connsiteX6" fmla="*/ 0 w 2352503"/>
              <a:gd name="connsiteY6" fmla="*/ 752810 h 752883"/>
              <a:gd name="connsiteX0" fmla="*/ 2336864 w 2352504"/>
              <a:gd name="connsiteY0" fmla="*/ 735094 h 752207"/>
              <a:gd name="connsiteX1" fmla="*/ 2299806 w 2352504"/>
              <a:gd name="connsiteY1" fmla="*/ 50700 h 752207"/>
              <a:gd name="connsiteX2" fmla="*/ 1625436 w 2352504"/>
              <a:gd name="connsiteY2" fmla="*/ 53160 h 752207"/>
              <a:gd name="connsiteX3" fmla="*/ 1256994 w 2352504"/>
              <a:gd name="connsiteY3" fmla="*/ 72936 h 752207"/>
              <a:gd name="connsiteX4" fmla="*/ 743008 w 2352504"/>
              <a:gd name="connsiteY4" fmla="*/ 65392 h 752207"/>
              <a:gd name="connsiteX5" fmla="*/ 26926 w 2352504"/>
              <a:gd name="connsiteY5" fmla="*/ 93088 h 752207"/>
              <a:gd name="connsiteX6" fmla="*/ 0 w 2352504"/>
              <a:gd name="connsiteY6" fmla="*/ 752134 h 752207"/>
              <a:gd name="connsiteX0" fmla="*/ 2336864 w 2352504"/>
              <a:gd name="connsiteY0" fmla="*/ 735094 h 752206"/>
              <a:gd name="connsiteX1" fmla="*/ 2299806 w 2352504"/>
              <a:gd name="connsiteY1" fmla="*/ 50700 h 752206"/>
              <a:gd name="connsiteX2" fmla="*/ 1625436 w 2352504"/>
              <a:gd name="connsiteY2" fmla="*/ 53160 h 752206"/>
              <a:gd name="connsiteX3" fmla="*/ 1256994 w 2352504"/>
              <a:gd name="connsiteY3" fmla="*/ 72936 h 752206"/>
              <a:gd name="connsiteX4" fmla="*/ 743008 w 2352504"/>
              <a:gd name="connsiteY4" fmla="*/ 65392 h 752206"/>
              <a:gd name="connsiteX5" fmla="*/ 71990 w 2352504"/>
              <a:gd name="connsiteY5" fmla="*/ 84076 h 752206"/>
              <a:gd name="connsiteX6" fmla="*/ 0 w 2352504"/>
              <a:gd name="connsiteY6" fmla="*/ 752134 h 752206"/>
              <a:gd name="connsiteX0" fmla="*/ 2336864 w 2352504"/>
              <a:gd name="connsiteY0" fmla="*/ 735094 h 752133"/>
              <a:gd name="connsiteX1" fmla="*/ 2299806 w 2352504"/>
              <a:gd name="connsiteY1" fmla="*/ 50700 h 752133"/>
              <a:gd name="connsiteX2" fmla="*/ 1625436 w 2352504"/>
              <a:gd name="connsiteY2" fmla="*/ 53160 h 752133"/>
              <a:gd name="connsiteX3" fmla="*/ 1256994 w 2352504"/>
              <a:gd name="connsiteY3" fmla="*/ 72936 h 752133"/>
              <a:gd name="connsiteX4" fmla="*/ 743008 w 2352504"/>
              <a:gd name="connsiteY4" fmla="*/ 65392 h 752133"/>
              <a:gd name="connsiteX5" fmla="*/ 71990 w 2352504"/>
              <a:gd name="connsiteY5" fmla="*/ 84076 h 752133"/>
              <a:gd name="connsiteX6" fmla="*/ 0 w 2352504"/>
              <a:gd name="connsiteY6" fmla="*/ 752134 h 752133"/>
              <a:gd name="connsiteX0" fmla="*/ 2366873 w 2382513"/>
              <a:gd name="connsiteY0" fmla="*/ 735094 h 752134"/>
              <a:gd name="connsiteX1" fmla="*/ 2329815 w 2382513"/>
              <a:gd name="connsiteY1" fmla="*/ 50700 h 752134"/>
              <a:gd name="connsiteX2" fmla="*/ 1655445 w 2382513"/>
              <a:gd name="connsiteY2" fmla="*/ 53160 h 752134"/>
              <a:gd name="connsiteX3" fmla="*/ 1287003 w 2382513"/>
              <a:gd name="connsiteY3" fmla="*/ 72936 h 752134"/>
              <a:gd name="connsiteX4" fmla="*/ 773017 w 2382513"/>
              <a:gd name="connsiteY4" fmla="*/ 65392 h 752134"/>
              <a:gd name="connsiteX5" fmla="*/ 2860 w 2382513"/>
              <a:gd name="connsiteY5" fmla="*/ 183215 h 752134"/>
              <a:gd name="connsiteX6" fmla="*/ 30009 w 2382513"/>
              <a:gd name="connsiteY6" fmla="*/ 752134 h 752134"/>
              <a:gd name="connsiteX0" fmla="*/ 2336864 w 2352504"/>
              <a:gd name="connsiteY0" fmla="*/ 735094 h 752134"/>
              <a:gd name="connsiteX1" fmla="*/ 2299806 w 2352504"/>
              <a:gd name="connsiteY1" fmla="*/ 50700 h 752134"/>
              <a:gd name="connsiteX2" fmla="*/ 1625436 w 2352504"/>
              <a:gd name="connsiteY2" fmla="*/ 53160 h 752134"/>
              <a:gd name="connsiteX3" fmla="*/ 1256994 w 2352504"/>
              <a:gd name="connsiteY3" fmla="*/ 72936 h 752134"/>
              <a:gd name="connsiteX4" fmla="*/ 743008 w 2352504"/>
              <a:gd name="connsiteY4" fmla="*/ 65392 h 752134"/>
              <a:gd name="connsiteX5" fmla="*/ 8902 w 2352504"/>
              <a:gd name="connsiteY5" fmla="*/ 138151 h 752134"/>
              <a:gd name="connsiteX6" fmla="*/ 0 w 2352504"/>
              <a:gd name="connsiteY6" fmla="*/ 752134 h 75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2504" h="752134">
                <a:moveTo>
                  <a:pt x="2336864" y="735094"/>
                </a:moveTo>
                <a:cubicBezTo>
                  <a:pt x="2293502" y="59926"/>
                  <a:pt x="2418377" y="164356"/>
                  <a:pt x="2299806" y="50700"/>
                </a:cubicBezTo>
                <a:cubicBezTo>
                  <a:pt x="2181235" y="-62956"/>
                  <a:pt x="1799238" y="49454"/>
                  <a:pt x="1625436" y="53160"/>
                </a:cubicBezTo>
                <a:cubicBezTo>
                  <a:pt x="1451634" y="56866"/>
                  <a:pt x="1404065" y="70897"/>
                  <a:pt x="1256994" y="72936"/>
                </a:cubicBezTo>
                <a:cubicBezTo>
                  <a:pt x="1109923" y="74975"/>
                  <a:pt x="951023" y="54523"/>
                  <a:pt x="743008" y="65392"/>
                </a:cubicBezTo>
                <a:cubicBezTo>
                  <a:pt x="534993" y="76261"/>
                  <a:pt x="24585" y="-21370"/>
                  <a:pt x="8902" y="138151"/>
                </a:cubicBezTo>
                <a:cubicBezTo>
                  <a:pt x="-6781" y="297672"/>
                  <a:pt x="11631" y="56239"/>
                  <a:pt x="0" y="752134"/>
                </a:cubicBezTo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4B0C36-FF42-6A40-A0C8-CC15C03A94EA}"/>
              </a:ext>
            </a:extLst>
          </p:cNvPr>
          <p:cNvCxnSpPr>
            <a:cxnSpLocks/>
          </p:cNvCxnSpPr>
          <p:nvPr/>
        </p:nvCxnSpPr>
        <p:spPr>
          <a:xfrm flipV="1">
            <a:off x="9129642" y="1931645"/>
            <a:ext cx="0" cy="142464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>
            <a:extLst>
              <a:ext uri="{FF2B5EF4-FFF2-40B4-BE49-F238E27FC236}">
                <a16:creationId xmlns:a16="http://schemas.microsoft.com/office/drawing/2014/main" id="{1873ADCB-FB96-BD49-ADDB-2DE6272C475F}"/>
              </a:ext>
            </a:extLst>
          </p:cNvPr>
          <p:cNvSpPr/>
          <p:nvPr/>
        </p:nvSpPr>
        <p:spPr>
          <a:xfrm flipH="1">
            <a:off x="7060912" y="2702530"/>
            <a:ext cx="2074254" cy="649351"/>
          </a:xfrm>
          <a:custGeom>
            <a:avLst/>
            <a:gdLst>
              <a:gd name="connsiteX0" fmla="*/ 2237724 w 2237724"/>
              <a:gd name="connsiteY0" fmla="*/ 1150245 h 1170297"/>
              <a:gd name="connsiteX1" fmla="*/ 1840159 w 2237724"/>
              <a:gd name="connsiteY1" fmla="*/ 258563 h 1170297"/>
              <a:gd name="connsiteX2" fmla="*/ 1346042 w 2237724"/>
              <a:gd name="connsiteY2" fmla="*/ 8665 h 1170297"/>
              <a:gd name="connsiteX3" fmla="*/ 653143 w 2237724"/>
              <a:gd name="connsiteY3" fmla="*/ 497102 h 1170297"/>
              <a:gd name="connsiteX4" fmla="*/ 346450 w 2237724"/>
              <a:gd name="connsiteY4" fmla="*/ 264243 h 1170297"/>
              <a:gd name="connsiteX5" fmla="*/ 261257 w 2237724"/>
              <a:gd name="connsiteY5" fmla="*/ 1030976 h 1170297"/>
              <a:gd name="connsiteX6" fmla="*/ 0 w 2237724"/>
              <a:gd name="connsiteY6" fmla="*/ 1167284 h 1170297"/>
              <a:gd name="connsiteX0" fmla="*/ 2237724 w 2237724"/>
              <a:gd name="connsiteY0" fmla="*/ 1150245 h 1171007"/>
              <a:gd name="connsiteX1" fmla="*/ 1840159 w 2237724"/>
              <a:gd name="connsiteY1" fmla="*/ 258563 h 1171007"/>
              <a:gd name="connsiteX2" fmla="*/ 1346042 w 2237724"/>
              <a:gd name="connsiteY2" fmla="*/ 8665 h 1171007"/>
              <a:gd name="connsiteX3" fmla="*/ 653143 w 2237724"/>
              <a:gd name="connsiteY3" fmla="*/ 497102 h 1171007"/>
              <a:gd name="connsiteX4" fmla="*/ 436577 w 2237724"/>
              <a:gd name="connsiteY4" fmla="*/ 228192 h 1171007"/>
              <a:gd name="connsiteX5" fmla="*/ 261257 w 2237724"/>
              <a:gd name="connsiteY5" fmla="*/ 1030976 h 1171007"/>
              <a:gd name="connsiteX6" fmla="*/ 0 w 2237724"/>
              <a:gd name="connsiteY6" fmla="*/ 1167284 h 1171007"/>
              <a:gd name="connsiteX0" fmla="*/ 2237724 w 2237724"/>
              <a:gd name="connsiteY0" fmla="*/ 1150245 h 1169199"/>
              <a:gd name="connsiteX1" fmla="*/ 1840159 w 2237724"/>
              <a:gd name="connsiteY1" fmla="*/ 258563 h 1169199"/>
              <a:gd name="connsiteX2" fmla="*/ 1346042 w 2237724"/>
              <a:gd name="connsiteY2" fmla="*/ 8665 h 1169199"/>
              <a:gd name="connsiteX3" fmla="*/ 653143 w 2237724"/>
              <a:gd name="connsiteY3" fmla="*/ 497102 h 1169199"/>
              <a:gd name="connsiteX4" fmla="*/ 436577 w 2237724"/>
              <a:gd name="connsiteY4" fmla="*/ 228192 h 1169199"/>
              <a:gd name="connsiteX5" fmla="*/ 486575 w 2237724"/>
              <a:gd name="connsiteY5" fmla="*/ 1012951 h 1169199"/>
              <a:gd name="connsiteX6" fmla="*/ 0 w 2237724"/>
              <a:gd name="connsiteY6" fmla="*/ 1167284 h 1169199"/>
              <a:gd name="connsiteX0" fmla="*/ 2237724 w 2237724"/>
              <a:gd name="connsiteY0" fmla="*/ 1150245 h 1172217"/>
              <a:gd name="connsiteX1" fmla="*/ 1840159 w 2237724"/>
              <a:gd name="connsiteY1" fmla="*/ 258563 h 1172217"/>
              <a:gd name="connsiteX2" fmla="*/ 1346042 w 2237724"/>
              <a:gd name="connsiteY2" fmla="*/ 8665 h 1172217"/>
              <a:gd name="connsiteX3" fmla="*/ 653143 w 2237724"/>
              <a:gd name="connsiteY3" fmla="*/ 497102 h 1172217"/>
              <a:gd name="connsiteX4" fmla="*/ 598806 w 2237724"/>
              <a:gd name="connsiteY4" fmla="*/ 56951 h 1172217"/>
              <a:gd name="connsiteX5" fmla="*/ 486575 w 2237724"/>
              <a:gd name="connsiteY5" fmla="*/ 1012951 h 1172217"/>
              <a:gd name="connsiteX6" fmla="*/ 0 w 2237724"/>
              <a:gd name="connsiteY6" fmla="*/ 1167284 h 1172217"/>
              <a:gd name="connsiteX0" fmla="*/ 2237724 w 2237724"/>
              <a:gd name="connsiteY0" fmla="*/ 1159631 h 1181605"/>
              <a:gd name="connsiteX1" fmla="*/ 1840159 w 2237724"/>
              <a:gd name="connsiteY1" fmla="*/ 267949 h 1181605"/>
              <a:gd name="connsiteX2" fmla="*/ 1346042 w 2237724"/>
              <a:gd name="connsiteY2" fmla="*/ 18051 h 1181605"/>
              <a:gd name="connsiteX3" fmla="*/ 1058714 w 2237724"/>
              <a:gd name="connsiteY3" fmla="*/ 668717 h 1181605"/>
              <a:gd name="connsiteX4" fmla="*/ 598806 w 2237724"/>
              <a:gd name="connsiteY4" fmla="*/ 66337 h 1181605"/>
              <a:gd name="connsiteX5" fmla="*/ 486575 w 2237724"/>
              <a:gd name="connsiteY5" fmla="*/ 1022337 h 1181605"/>
              <a:gd name="connsiteX6" fmla="*/ 0 w 2237724"/>
              <a:gd name="connsiteY6" fmla="*/ 1176670 h 1181605"/>
              <a:gd name="connsiteX0" fmla="*/ 2237724 w 2237724"/>
              <a:gd name="connsiteY0" fmla="*/ 1097156 h 1119128"/>
              <a:gd name="connsiteX1" fmla="*/ 1840159 w 2237724"/>
              <a:gd name="connsiteY1" fmla="*/ 205474 h 1119128"/>
              <a:gd name="connsiteX2" fmla="*/ 1445183 w 2237724"/>
              <a:gd name="connsiteY2" fmla="*/ 162868 h 1119128"/>
              <a:gd name="connsiteX3" fmla="*/ 1058714 w 2237724"/>
              <a:gd name="connsiteY3" fmla="*/ 606242 h 1119128"/>
              <a:gd name="connsiteX4" fmla="*/ 598806 w 2237724"/>
              <a:gd name="connsiteY4" fmla="*/ 3862 h 1119128"/>
              <a:gd name="connsiteX5" fmla="*/ 486575 w 2237724"/>
              <a:gd name="connsiteY5" fmla="*/ 959862 h 1119128"/>
              <a:gd name="connsiteX6" fmla="*/ 0 w 2237724"/>
              <a:gd name="connsiteY6" fmla="*/ 1114195 h 1119128"/>
              <a:gd name="connsiteX0" fmla="*/ 2237724 w 2237724"/>
              <a:gd name="connsiteY0" fmla="*/ 1097156 h 1119129"/>
              <a:gd name="connsiteX1" fmla="*/ 1831146 w 2237724"/>
              <a:gd name="connsiteY1" fmla="*/ 403752 h 1119129"/>
              <a:gd name="connsiteX2" fmla="*/ 1445183 w 2237724"/>
              <a:gd name="connsiteY2" fmla="*/ 162868 h 1119129"/>
              <a:gd name="connsiteX3" fmla="*/ 1058714 w 2237724"/>
              <a:gd name="connsiteY3" fmla="*/ 606242 h 1119129"/>
              <a:gd name="connsiteX4" fmla="*/ 598806 w 2237724"/>
              <a:gd name="connsiteY4" fmla="*/ 3862 h 1119129"/>
              <a:gd name="connsiteX5" fmla="*/ 486575 w 2237724"/>
              <a:gd name="connsiteY5" fmla="*/ 959862 h 1119129"/>
              <a:gd name="connsiteX6" fmla="*/ 0 w 2237724"/>
              <a:gd name="connsiteY6" fmla="*/ 1114195 h 1119129"/>
              <a:gd name="connsiteX0" fmla="*/ 2255749 w 2255749"/>
              <a:gd name="connsiteY0" fmla="*/ 1115182 h 1119129"/>
              <a:gd name="connsiteX1" fmla="*/ 1831146 w 2255749"/>
              <a:gd name="connsiteY1" fmla="*/ 403752 h 1119129"/>
              <a:gd name="connsiteX2" fmla="*/ 1445183 w 2255749"/>
              <a:gd name="connsiteY2" fmla="*/ 162868 h 1119129"/>
              <a:gd name="connsiteX3" fmla="*/ 1058714 w 2255749"/>
              <a:gd name="connsiteY3" fmla="*/ 606242 h 1119129"/>
              <a:gd name="connsiteX4" fmla="*/ 598806 w 2255749"/>
              <a:gd name="connsiteY4" fmla="*/ 3862 h 1119129"/>
              <a:gd name="connsiteX5" fmla="*/ 486575 w 2255749"/>
              <a:gd name="connsiteY5" fmla="*/ 959862 h 1119129"/>
              <a:gd name="connsiteX6" fmla="*/ 0 w 2255749"/>
              <a:gd name="connsiteY6" fmla="*/ 1114195 h 1119129"/>
              <a:gd name="connsiteX0" fmla="*/ 2255749 w 2255749"/>
              <a:gd name="connsiteY0" fmla="*/ 1115224 h 1119171"/>
              <a:gd name="connsiteX1" fmla="*/ 1831146 w 2255749"/>
              <a:gd name="connsiteY1" fmla="*/ 403794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15224 h 1119171"/>
              <a:gd name="connsiteX1" fmla="*/ 1984363 w 2255749"/>
              <a:gd name="connsiteY1" fmla="*/ 493922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06257 h 1109974"/>
              <a:gd name="connsiteX1" fmla="*/ 1984363 w 2255749"/>
              <a:gd name="connsiteY1" fmla="*/ 484955 h 1109974"/>
              <a:gd name="connsiteX2" fmla="*/ 1589386 w 2255749"/>
              <a:gd name="connsiteY2" fmla="*/ 199007 h 1109974"/>
              <a:gd name="connsiteX3" fmla="*/ 1058714 w 2255749"/>
              <a:gd name="connsiteY3" fmla="*/ 597317 h 1109974"/>
              <a:gd name="connsiteX4" fmla="*/ 715971 w 2255749"/>
              <a:gd name="connsiteY4" fmla="*/ 3949 h 1109974"/>
              <a:gd name="connsiteX5" fmla="*/ 486575 w 2255749"/>
              <a:gd name="connsiteY5" fmla="*/ 950937 h 1109974"/>
              <a:gd name="connsiteX6" fmla="*/ 0 w 2255749"/>
              <a:gd name="connsiteY6" fmla="*/ 1105270 h 1109974"/>
              <a:gd name="connsiteX0" fmla="*/ 2255749 w 2255749"/>
              <a:gd name="connsiteY0" fmla="*/ 1104357 h 1104358"/>
              <a:gd name="connsiteX1" fmla="*/ 1984363 w 2255749"/>
              <a:gd name="connsiteY1" fmla="*/ 483055 h 1104358"/>
              <a:gd name="connsiteX2" fmla="*/ 1589386 w 2255749"/>
              <a:gd name="connsiteY2" fmla="*/ 197107 h 1104358"/>
              <a:gd name="connsiteX3" fmla="*/ 1058714 w 2255749"/>
              <a:gd name="connsiteY3" fmla="*/ 595417 h 1104358"/>
              <a:gd name="connsiteX4" fmla="*/ 715971 w 2255749"/>
              <a:gd name="connsiteY4" fmla="*/ 2049 h 1104358"/>
              <a:gd name="connsiteX5" fmla="*/ 54530 w 2255749"/>
              <a:gd name="connsiteY5" fmla="*/ 426300 h 1104358"/>
              <a:gd name="connsiteX6" fmla="*/ 0 w 2255749"/>
              <a:gd name="connsiteY6" fmla="*/ 1103370 h 1104358"/>
              <a:gd name="connsiteX0" fmla="*/ 2255749 w 2255749"/>
              <a:gd name="connsiteY0" fmla="*/ 1104487 h 1104487"/>
              <a:gd name="connsiteX1" fmla="*/ 1984363 w 2255749"/>
              <a:gd name="connsiteY1" fmla="*/ 483185 h 1104487"/>
              <a:gd name="connsiteX2" fmla="*/ 1589386 w 2255749"/>
              <a:gd name="connsiteY2" fmla="*/ 197237 h 1104487"/>
              <a:gd name="connsiteX3" fmla="*/ 1058714 w 2255749"/>
              <a:gd name="connsiteY3" fmla="*/ 595547 h 1104487"/>
              <a:gd name="connsiteX4" fmla="*/ 715971 w 2255749"/>
              <a:gd name="connsiteY4" fmla="*/ 2179 h 1104487"/>
              <a:gd name="connsiteX5" fmla="*/ 54530 w 2255749"/>
              <a:gd name="connsiteY5" fmla="*/ 426430 h 1104487"/>
              <a:gd name="connsiteX6" fmla="*/ 0 w 2255749"/>
              <a:gd name="connsiteY6" fmla="*/ 1103500 h 1104487"/>
              <a:gd name="connsiteX0" fmla="*/ 2255749 w 2255749"/>
              <a:gd name="connsiteY0" fmla="*/ 1104487 h 1104487"/>
              <a:gd name="connsiteX1" fmla="*/ 1984363 w 2255749"/>
              <a:gd name="connsiteY1" fmla="*/ 483185 h 1104487"/>
              <a:gd name="connsiteX2" fmla="*/ 1589386 w 2255749"/>
              <a:gd name="connsiteY2" fmla="*/ 197237 h 1104487"/>
              <a:gd name="connsiteX3" fmla="*/ 1058714 w 2255749"/>
              <a:gd name="connsiteY3" fmla="*/ 595547 h 1104487"/>
              <a:gd name="connsiteX4" fmla="*/ 715971 w 2255749"/>
              <a:gd name="connsiteY4" fmla="*/ 2179 h 1104487"/>
              <a:gd name="connsiteX5" fmla="*/ 54530 w 2255749"/>
              <a:gd name="connsiteY5" fmla="*/ 426430 h 1104487"/>
              <a:gd name="connsiteX6" fmla="*/ 0 w 2255749"/>
              <a:gd name="connsiteY6" fmla="*/ 1103500 h 1104487"/>
              <a:gd name="connsiteX0" fmla="*/ 2255749 w 2296119"/>
              <a:gd name="connsiteY0" fmla="*/ 1104487 h 1104487"/>
              <a:gd name="connsiteX1" fmla="*/ 2266515 w 2296119"/>
              <a:gd name="connsiteY1" fmla="*/ 501211 h 1104487"/>
              <a:gd name="connsiteX2" fmla="*/ 1589386 w 2296119"/>
              <a:gd name="connsiteY2" fmla="*/ 197237 h 1104487"/>
              <a:gd name="connsiteX3" fmla="*/ 1058714 w 2296119"/>
              <a:gd name="connsiteY3" fmla="*/ 595547 h 1104487"/>
              <a:gd name="connsiteX4" fmla="*/ 715971 w 2296119"/>
              <a:gd name="connsiteY4" fmla="*/ 2179 h 1104487"/>
              <a:gd name="connsiteX5" fmla="*/ 54530 w 2296119"/>
              <a:gd name="connsiteY5" fmla="*/ 426430 h 1104487"/>
              <a:gd name="connsiteX6" fmla="*/ 0 w 2296119"/>
              <a:gd name="connsiteY6" fmla="*/ 1103500 h 1104487"/>
              <a:gd name="connsiteX0" fmla="*/ 2255749 w 2266535"/>
              <a:gd name="connsiteY0" fmla="*/ 1104487 h 1104487"/>
              <a:gd name="connsiteX1" fmla="*/ 2266515 w 2266535"/>
              <a:gd name="connsiteY1" fmla="*/ 501211 h 1104487"/>
              <a:gd name="connsiteX2" fmla="*/ 1589386 w 2266535"/>
              <a:gd name="connsiteY2" fmla="*/ 197237 h 1104487"/>
              <a:gd name="connsiteX3" fmla="*/ 1058714 w 2266535"/>
              <a:gd name="connsiteY3" fmla="*/ 595547 h 1104487"/>
              <a:gd name="connsiteX4" fmla="*/ 715971 w 2266535"/>
              <a:gd name="connsiteY4" fmla="*/ 2179 h 1104487"/>
              <a:gd name="connsiteX5" fmla="*/ 54530 w 2266535"/>
              <a:gd name="connsiteY5" fmla="*/ 426430 h 1104487"/>
              <a:gd name="connsiteX6" fmla="*/ 0 w 2266535"/>
              <a:gd name="connsiteY6" fmla="*/ 1103500 h 1104487"/>
              <a:gd name="connsiteX0" fmla="*/ 2255749 w 2266534"/>
              <a:gd name="connsiteY0" fmla="*/ 1104487 h 1104487"/>
              <a:gd name="connsiteX1" fmla="*/ 2266515 w 2266534"/>
              <a:gd name="connsiteY1" fmla="*/ 501211 h 1104487"/>
              <a:gd name="connsiteX2" fmla="*/ 1589386 w 2266534"/>
              <a:gd name="connsiteY2" fmla="*/ 197237 h 1104487"/>
              <a:gd name="connsiteX3" fmla="*/ 1058714 w 2266534"/>
              <a:gd name="connsiteY3" fmla="*/ 595547 h 1104487"/>
              <a:gd name="connsiteX4" fmla="*/ 715971 w 2266534"/>
              <a:gd name="connsiteY4" fmla="*/ 2179 h 1104487"/>
              <a:gd name="connsiteX5" fmla="*/ 54530 w 2266534"/>
              <a:gd name="connsiteY5" fmla="*/ 426430 h 1104487"/>
              <a:gd name="connsiteX6" fmla="*/ 0 w 2266534"/>
              <a:gd name="connsiteY6" fmla="*/ 1103500 h 1104487"/>
              <a:gd name="connsiteX0" fmla="*/ 2255749 w 2322654"/>
              <a:gd name="connsiteY0" fmla="*/ 1104487 h 1104487"/>
              <a:gd name="connsiteX1" fmla="*/ 2266515 w 2322654"/>
              <a:gd name="connsiteY1" fmla="*/ 501211 h 1104487"/>
              <a:gd name="connsiteX2" fmla="*/ 1510032 w 2322654"/>
              <a:gd name="connsiteY2" fmla="*/ 413541 h 1104487"/>
              <a:gd name="connsiteX3" fmla="*/ 1058714 w 2322654"/>
              <a:gd name="connsiteY3" fmla="*/ 595547 h 1104487"/>
              <a:gd name="connsiteX4" fmla="*/ 715971 w 2322654"/>
              <a:gd name="connsiteY4" fmla="*/ 2179 h 1104487"/>
              <a:gd name="connsiteX5" fmla="*/ 54530 w 2322654"/>
              <a:gd name="connsiteY5" fmla="*/ 426430 h 1104487"/>
              <a:gd name="connsiteX6" fmla="*/ 0 w 2322654"/>
              <a:gd name="connsiteY6" fmla="*/ 1103500 h 1104487"/>
              <a:gd name="connsiteX0" fmla="*/ 2255749 w 2322653"/>
              <a:gd name="connsiteY0" fmla="*/ 1102365 h 1102365"/>
              <a:gd name="connsiteX1" fmla="*/ 2266515 w 2322653"/>
              <a:gd name="connsiteY1" fmla="*/ 499089 h 1102365"/>
              <a:gd name="connsiteX2" fmla="*/ 1510032 w 2322653"/>
              <a:gd name="connsiteY2" fmla="*/ 411419 h 1102365"/>
              <a:gd name="connsiteX3" fmla="*/ 1005811 w 2322653"/>
              <a:gd name="connsiteY3" fmla="*/ 449223 h 1102365"/>
              <a:gd name="connsiteX4" fmla="*/ 715971 w 2322653"/>
              <a:gd name="connsiteY4" fmla="*/ 57 h 1102365"/>
              <a:gd name="connsiteX5" fmla="*/ 54530 w 2322653"/>
              <a:gd name="connsiteY5" fmla="*/ 424308 h 1102365"/>
              <a:gd name="connsiteX6" fmla="*/ 0 w 2322653"/>
              <a:gd name="connsiteY6" fmla="*/ 1101378 h 1102365"/>
              <a:gd name="connsiteX0" fmla="*/ 2257435 w 2324339"/>
              <a:gd name="connsiteY0" fmla="*/ 736030 h 736030"/>
              <a:gd name="connsiteX1" fmla="*/ 2268201 w 2324339"/>
              <a:gd name="connsiteY1" fmla="*/ 132754 h 736030"/>
              <a:gd name="connsiteX2" fmla="*/ 1511718 w 2324339"/>
              <a:gd name="connsiteY2" fmla="*/ 45084 h 736030"/>
              <a:gd name="connsiteX3" fmla="*/ 1007497 w 2324339"/>
              <a:gd name="connsiteY3" fmla="*/ 82888 h 736030"/>
              <a:gd name="connsiteX4" fmla="*/ 479591 w 2324339"/>
              <a:gd name="connsiteY4" fmla="*/ 39293 h 736030"/>
              <a:gd name="connsiteX5" fmla="*/ 56216 w 2324339"/>
              <a:gd name="connsiteY5" fmla="*/ 57973 h 736030"/>
              <a:gd name="connsiteX6" fmla="*/ 1686 w 2324339"/>
              <a:gd name="connsiteY6" fmla="*/ 735043 h 736030"/>
              <a:gd name="connsiteX0" fmla="*/ 2276346 w 2343250"/>
              <a:gd name="connsiteY0" fmla="*/ 736030 h 736030"/>
              <a:gd name="connsiteX1" fmla="*/ 2287112 w 2343250"/>
              <a:gd name="connsiteY1" fmla="*/ 132754 h 736030"/>
              <a:gd name="connsiteX2" fmla="*/ 1530629 w 2343250"/>
              <a:gd name="connsiteY2" fmla="*/ 45084 h 736030"/>
              <a:gd name="connsiteX3" fmla="*/ 1026408 w 2343250"/>
              <a:gd name="connsiteY3" fmla="*/ 82888 h 736030"/>
              <a:gd name="connsiteX4" fmla="*/ 498502 w 2343250"/>
              <a:gd name="connsiteY4" fmla="*/ 39293 h 736030"/>
              <a:gd name="connsiteX5" fmla="*/ 39858 w 2343250"/>
              <a:gd name="connsiteY5" fmla="*/ 57973 h 736030"/>
              <a:gd name="connsiteX6" fmla="*/ 20597 w 2343250"/>
              <a:gd name="connsiteY6" fmla="*/ 735043 h 736030"/>
              <a:gd name="connsiteX0" fmla="*/ 2276346 w 2300153"/>
              <a:gd name="connsiteY0" fmla="*/ 736030 h 736030"/>
              <a:gd name="connsiteX1" fmla="*/ 2287112 w 2300153"/>
              <a:gd name="connsiteY1" fmla="*/ 132754 h 736030"/>
              <a:gd name="connsiteX2" fmla="*/ 1530629 w 2300153"/>
              <a:gd name="connsiteY2" fmla="*/ 45084 h 736030"/>
              <a:gd name="connsiteX3" fmla="*/ 1026408 w 2300153"/>
              <a:gd name="connsiteY3" fmla="*/ 82888 h 736030"/>
              <a:gd name="connsiteX4" fmla="*/ 498502 w 2300153"/>
              <a:gd name="connsiteY4" fmla="*/ 39293 h 736030"/>
              <a:gd name="connsiteX5" fmla="*/ 39858 w 2300153"/>
              <a:gd name="connsiteY5" fmla="*/ 57973 h 736030"/>
              <a:gd name="connsiteX6" fmla="*/ 20597 w 2300153"/>
              <a:gd name="connsiteY6" fmla="*/ 735043 h 73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0153" h="736030">
                <a:moveTo>
                  <a:pt x="2276346" y="736030"/>
                </a:moveTo>
                <a:cubicBezTo>
                  <a:pt x="2292945" y="187042"/>
                  <a:pt x="2314407" y="256925"/>
                  <a:pt x="2287112" y="132754"/>
                </a:cubicBezTo>
                <a:cubicBezTo>
                  <a:pt x="2259817" y="8583"/>
                  <a:pt x="1740746" y="53395"/>
                  <a:pt x="1530629" y="45084"/>
                </a:cubicBezTo>
                <a:cubicBezTo>
                  <a:pt x="1320512" y="36773"/>
                  <a:pt x="1198429" y="83853"/>
                  <a:pt x="1026408" y="82888"/>
                </a:cubicBezTo>
                <a:cubicBezTo>
                  <a:pt x="854387" y="81923"/>
                  <a:pt x="662927" y="43446"/>
                  <a:pt x="498502" y="39293"/>
                </a:cubicBezTo>
                <a:cubicBezTo>
                  <a:pt x="334077" y="35141"/>
                  <a:pt x="119509" y="-57985"/>
                  <a:pt x="39858" y="57973"/>
                </a:cubicBezTo>
                <a:cubicBezTo>
                  <a:pt x="-39793" y="173931"/>
                  <a:pt x="25364" y="111254"/>
                  <a:pt x="20597" y="735043"/>
                </a:cubicBezTo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F89401-44CC-F74D-A473-41F56EEC33B3}"/>
                  </a:ext>
                </a:extLst>
              </p:cNvPr>
              <p:cNvSpPr txBox="1"/>
              <p:nvPr/>
            </p:nvSpPr>
            <p:spPr>
              <a:xfrm>
                <a:off x="8235673" y="1623868"/>
                <a:ext cx="7749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F89401-44CC-F74D-A473-41F56EEC3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673" y="1623868"/>
                <a:ext cx="774956" cy="307777"/>
              </a:xfrm>
              <a:prstGeom prst="rect">
                <a:avLst/>
              </a:prstGeom>
              <a:blipFill>
                <a:blip r:embed="rId5"/>
                <a:stretch>
                  <a:fillRect l="-9836" r="-983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0729EC5-DD9B-5444-B8D2-F63C634DFA66}"/>
              </a:ext>
            </a:extLst>
          </p:cNvPr>
          <p:cNvCxnSpPr>
            <a:cxnSpLocks/>
          </p:cNvCxnSpPr>
          <p:nvPr/>
        </p:nvCxnSpPr>
        <p:spPr>
          <a:xfrm>
            <a:off x="1010167" y="3570702"/>
            <a:ext cx="407427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6AF5B60-E251-9F4A-9BA3-08B23F15E54E}"/>
              </a:ext>
            </a:extLst>
          </p:cNvPr>
          <p:cNvCxnSpPr>
            <a:cxnSpLocks/>
          </p:cNvCxnSpPr>
          <p:nvPr/>
        </p:nvCxnSpPr>
        <p:spPr>
          <a:xfrm flipV="1">
            <a:off x="1130703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1C2EB15-84DF-874B-9547-1659058835E9}"/>
              </a:ext>
            </a:extLst>
          </p:cNvPr>
          <p:cNvCxnSpPr>
            <a:cxnSpLocks/>
          </p:cNvCxnSpPr>
          <p:nvPr/>
        </p:nvCxnSpPr>
        <p:spPr>
          <a:xfrm flipV="1">
            <a:off x="2347693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72C1D7-EB81-014A-8617-E9F0B6B8AB0A}"/>
              </a:ext>
            </a:extLst>
          </p:cNvPr>
          <p:cNvCxnSpPr>
            <a:cxnSpLocks/>
          </p:cNvCxnSpPr>
          <p:nvPr/>
        </p:nvCxnSpPr>
        <p:spPr>
          <a:xfrm flipV="1">
            <a:off x="2395837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F555CBD-178D-5746-9442-5DD0E06275C9}"/>
              </a:ext>
            </a:extLst>
          </p:cNvPr>
          <p:cNvCxnSpPr>
            <a:cxnSpLocks/>
          </p:cNvCxnSpPr>
          <p:nvPr/>
        </p:nvCxnSpPr>
        <p:spPr>
          <a:xfrm flipV="1">
            <a:off x="3366338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73D1A4-68B2-F14D-837F-A1ADF7B9A910}"/>
              </a:ext>
            </a:extLst>
          </p:cNvPr>
          <p:cNvCxnSpPr>
            <a:cxnSpLocks/>
          </p:cNvCxnSpPr>
          <p:nvPr/>
        </p:nvCxnSpPr>
        <p:spPr>
          <a:xfrm flipV="1">
            <a:off x="3605315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B0126F-2403-8645-8C09-79B3D932EEF0}"/>
              </a:ext>
            </a:extLst>
          </p:cNvPr>
          <p:cNvCxnSpPr>
            <a:cxnSpLocks/>
          </p:cNvCxnSpPr>
          <p:nvPr/>
        </p:nvCxnSpPr>
        <p:spPr>
          <a:xfrm flipV="1">
            <a:off x="4297517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68C025A-1D59-174D-A9DE-BC66C5EA0DF2}"/>
              </a:ext>
            </a:extLst>
          </p:cNvPr>
          <p:cNvCxnSpPr>
            <a:cxnSpLocks/>
          </p:cNvCxnSpPr>
          <p:nvPr/>
        </p:nvCxnSpPr>
        <p:spPr>
          <a:xfrm flipV="1">
            <a:off x="4329763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0921EFB-8594-AB4D-AF55-84CFFEF9F05B}"/>
              </a:ext>
            </a:extLst>
          </p:cNvPr>
          <p:cNvCxnSpPr>
            <a:cxnSpLocks/>
          </p:cNvCxnSpPr>
          <p:nvPr/>
        </p:nvCxnSpPr>
        <p:spPr>
          <a:xfrm flipV="1">
            <a:off x="4910649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8D183A2-1717-2D4C-830D-722FAC5F6B6B}"/>
              </a:ext>
            </a:extLst>
          </p:cNvPr>
          <p:cNvCxnSpPr>
            <a:cxnSpLocks/>
          </p:cNvCxnSpPr>
          <p:nvPr/>
        </p:nvCxnSpPr>
        <p:spPr>
          <a:xfrm>
            <a:off x="891826" y="3586474"/>
            <a:ext cx="447033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516E9EE-0C8E-2D48-8CD2-EFAE3E67E62B}"/>
              </a:ext>
            </a:extLst>
          </p:cNvPr>
          <p:cNvCxnSpPr>
            <a:cxnSpLocks/>
          </p:cNvCxnSpPr>
          <p:nvPr/>
        </p:nvCxnSpPr>
        <p:spPr>
          <a:xfrm flipH="1" flipV="1">
            <a:off x="1010167" y="1518960"/>
            <a:ext cx="3141" cy="2188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E002D0D-5023-BB47-8DBB-6113832CD72B}"/>
              </a:ext>
            </a:extLst>
          </p:cNvPr>
          <p:cNvSpPr txBox="1"/>
          <p:nvPr/>
        </p:nvSpPr>
        <p:spPr>
          <a:xfrm>
            <a:off x="5163040" y="3586474"/>
            <a:ext cx="235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i="1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x</a:t>
            </a:r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E3336-D41C-144D-8DAC-F633AA8F8427}"/>
              </a:ext>
            </a:extLst>
          </p:cNvPr>
          <p:cNvSpPr txBox="1"/>
          <p:nvPr/>
        </p:nvSpPr>
        <p:spPr>
          <a:xfrm>
            <a:off x="2557413" y="1719070"/>
            <a:ext cx="109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random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CFD5CA-2E16-444D-82D7-3F3CE342F15A}"/>
              </a:ext>
            </a:extLst>
          </p:cNvPr>
          <p:cNvSpPr txBox="1"/>
          <p:nvPr/>
        </p:nvSpPr>
        <p:spPr>
          <a:xfrm>
            <a:off x="2358251" y="1007212"/>
            <a:ext cx="136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 comb!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7D37946-D627-4148-8BD6-C62A98B14DE4}"/>
              </a:ext>
            </a:extLst>
          </p:cNvPr>
          <p:cNvSpPr txBox="1"/>
          <p:nvPr/>
        </p:nvSpPr>
        <p:spPr>
          <a:xfrm>
            <a:off x="8428915" y="1007345"/>
            <a:ext cx="136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 comb!</a:t>
            </a:r>
          </a:p>
        </p:txBody>
      </p:sp>
    </p:spTree>
    <p:extLst>
      <p:ext uri="{BB962C8B-B14F-4D97-AF65-F5344CB8AC3E}">
        <p14:creationId xmlns:p14="http://schemas.microsoft.com/office/powerpoint/2010/main" val="3283885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AC3D-0320-F54A-8D07-7748E361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Gap in low-frequencies in Fourier spectrum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63C3B-6A1F-974D-81D5-B947048D6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5284" t="48908" r="12224" b="38764"/>
          <a:stretch/>
        </p:blipFill>
        <p:spPr>
          <a:xfrm>
            <a:off x="1066484" y="3778314"/>
            <a:ext cx="3961364" cy="1636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47131-D3F0-5748-9EE0-054DA6E25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14" t="46604" r="6073" b="29765"/>
          <a:stretch/>
        </p:blipFill>
        <p:spPr>
          <a:xfrm>
            <a:off x="7207754" y="3778315"/>
            <a:ext cx="3808675" cy="1620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3A6DED-BD17-994B-8775-EDD0C5326D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093" t="3471" r="12462" b="19507"/>
          <a:stretch/>
        </p:blipFill>
        <p:spPr>
          <a:xfrm>
            <a:off x="6178465" y="1053125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982CA9-E517-AA4A-859B-985353E4A2F9}"/>
              </a:ext>
            </a:extLst>
          </p:cNvPr>
          <p:cNvCxnSpPr/>
          <p:nvPr/>
        </p:nvCxnSpPr>
        <p:spPr>
          <a:xfrm>
            <a:off x="6096000" y="1011875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980DD7-859F-4C48-879F-068F7D68FCB8}"/>
              </a:ext>
            </a:extLst>
          </p:cNvPr>
          <p:cNvCxnSpPr>
            <a:cxnSpLocks/>
          </p:cNvCxnSpPr>
          <p:nvPr/>
        </p:nvCxnSpPr>
        <p:spPr>
          <a:xfrm>
            <a:off x="6793463" y="3361369"/>
            <a:ext cx="459608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C65E3C-3205-324C-84A8-1EEBEC113F6E}"/>
              </a:ext>
            </a:extLst>
          </p:cNvPr>
          <p:cNvCxnSpPr>
            <a:cxnSpLocks/>
          </p:cNvCxnSpPr>
          <p:nvPr/>
        </p:nvCxnSpPr>
        <p:spPr>
          <a:xfrm flipH="1" flipV="1">
            <a:off x="9125790" y="1623868"/>
            <a:ext cx="2093" cy="1845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1DE9F-0C14-DA42-80B1-CDC787FC8635}"/>
                  </a:ext>
                </a:extLst>
              </p:cNvPr>
              <p:cNvSpPr txBox="1"/>
              <p:nvPr/>
            </p:nvSpPr>
            <p:spPr>
              <a:xfrm>
                <a:off x="6752713" y="3411003"/>
                <a:ext cx="235498" cy="271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1DE9F-0C14-DA42-80B1-CDC787FC8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13" y="3411003"/>
                <a:ext cx="235498" cy="271532"/>
              </a:xfrm>
              <a:prstGeom prst="rect">
                <a:avLst/>
              </a:prstGeom>
              <a:blipFill>
                <a:blip r:embed="rId6"/>
                <a:stretch>
                  <a:fillRect l="-63158" t="-27273" r="-36842" b="-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A3E016-C9BA-5C44-875C-949F4DAA1299}"/>
                  </a:ext>
                </a:extLst>
              </p:cNvPr>
              <p:cNvSpPr txBox="1"/>
              <p:nvPr/>
            </p:nvSpPr>
            <p:spPr>
              <a:xfrm>
                <a:off x="11103412" y="3411003"/>
                <a:ext cx="320351" cy="271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A3E016-C9BA-5C44-875C-949F4DAA1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3412" y="3411003"/>
                <a:ext cx="320351" cy="271532"/>
              </a:xfrm>
              <a:prstGeom prst="rect">
                <a:avLst/>
              </a:prstGeom>
              <a:blipFill>
                <a:blip r:embed="rId7"/>
                <a:stretch>
                  <a:fillRect l="-40741" t="-27273" r="-25926" b="-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7563DEC-FF19-D34F-B867-838256B748B3}"/>
              </a:ext>
            </a:extLst>
          </p:cNvPr>
          <p:cNvSpPr txBox="1"/>
          <p:nvPr/>
        </p:nvSpPr>
        <p:spPr>
          <a:xfrm>
            <a:off x="9067807" y="3411003"/>
            <a:ext cx="115966" cy="2715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0</a:t>
            </a:r>
            <a:endParaRPr lang="en-US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B7B3345-756B-7649-A129-648AE860A8C9}"/>
              </a:ext>
            </a:extLst>
          </p:cNvPr>
          <p:cNvSpPr/>
          <p:nvPr/>
        </p:nvSpPr>
        <p:spPr>
          <a:xfrm>
            <a:off x="9143259" y="2387197"/>
            <a:ext cx="1990099" cy="979257"/>
          </a:xfrm>
          <a:custGeom>
            <a:avLst/>
            <a:gdLst>
              <a:gd name="connsiteX0" fmla="*/ 2237724 w 2237724"/>
              <a:gd name="connsiteY0" fmla="*/ 1150245 h 1170297"/>
              <a:gd name="connsiteX1" fmla="*/ 1840159 w 2237724"/>
              <a:gd name="connsiteY1" fmla="*/ 258563 h 1170297"/>
              <a:gd name="connsiteX2" fmla="*/ 1346042 w 2237724"/>
              <a:gd name="connsiteY2" fmla="*/ 8665 h 1170297"/>
              <a:gd name="connsiteX3" fmla="*/ 653143 w 2237724"/>
              <a:gd name="connsiteY3" fmla="*/ 497102 h 1170297"/>
              <a:gd name="connsiteX4" fmla="*/ 346450 w 2237724"/>
              <a:gd name="connsiteY4" fmla="*/ 264243 h 1170297"/>
              <a:gd name="connsiteX5" fmla="*/ 261257 w 2237724"/>
              <a:gd name="connsiteY5" fmla="*/ 1030976 h 1170297"/>
              <a:gd name="connsiteX6" fmla="*/ 0 w 2237724"/>
              <a:gd name="connsiteY6" fmla="*/ 1167284 h 1170297"/>
              <a:gd name="connsiteX0" fmla="*/ 2237724 w 2237724"/>
              <a:gd name="connsiteY0" fmla="*/ 1150245 h 1171007"/>
              <a:gd name="connsiteX1" fmla="*/ 1840159 w 2237724"/>
              <a:gd name="connsiteY1" fmla="*/ 258563 h 1171007"/>
              <a:gd name="connsiteX2" fmla="*/ 1346042 w 2237724"/>
              <a:gd name="connsiteY2" fmla="*/ 8665 h 1171007"/>
              <a:gd name="connsiteX3" fmla="*/ 653143 w 2237724"/>
              <a:gd name="connsiteY3" fmla="*/ 497102 h 1171007"/>
              <a:gd name="connsiteX4" fmla="*/ 436577 w 2237724"/>
              <a:gd name="connsiteY4" fmla="*/ 228192 h 1171007"/>
              <a:gd name="connsiteX5" fmla="*/ 261257 w 2237724"/>
              <a:gd name="connsiteY5" fmla="*/ 1030976 h 1171007"/>
              <a:gd name="connsiteX6" fmla="*/ 0 w 2237724"/>
              <a:gd name="connsiteY6" fmla="*/ 1167284 h 1171007"/>
              <a:gd name="connsiteX0" fmla="*/ 2237724 w 2237724"/>
              <a:gd name="connsiteY0" fmla="*/ 1150245 h 1169199"/>
              <a:gd name="connsiteX1" fmla="*/ 1840159 w 2237724"/>
              <a:gd name="connsiteY1" fmla="*/ 258563 h 1169199"/>
              <a:gd name="connsiteX2" fmla="*/ 1346042 w 2237724"/>
              <a:gd name="connsiteY2" fmla="*/ 8665 h 1169199"/>
              <a:gd name="connsiteX3" fmla="*/ 653143 w 2237724"/>
              <a:gd name="connsiteY3" fmla="*/ 497102 h 1169199"/>
              <a:gd name="connsiteX4" fmla="*/ 436577 w 2237724"/>
              <a:gd name="connsiteY4" fmla="*/ 228192 h 1169199"/>
              <a:gd name="connsiteX5" fmla="*/ 486575 w 2237724"/>
              <a:gd name="connsiteY5" fmla="*/ 1012951 h 1169199"/>
              <a:gd name="connsiteX6" fmla="*/ 0 w 2237724"/>
              <a:gd name="connsiteY6" fmla="*/ 1167284 h 1169199"/>
              <a:gd name="connsiteX0" fmla="*/ 2237724 w 2237724"/>
              <a:gd name="connsiteY0" fmla="*/ 1150245 h 1172217"/>
              <a:gd name="connsiteX1" fmla="*/ 1840159 w 2237724"/>
              <a:gd name="connsiteY1" fmla="*/ 258563 h 1172217"/>
              <a:gd name="connsiteX2" fmla="*/ 1346042 w 2237724"/>
              <a:gd name="connsiteY2" fmla="*/ 8665 h 1172217"/>
              <a:gd name="connsiteX3" fmla="*/ 653143 w 2237724"/>
              <a:gd name="connsiteY3" fmla="*/ 497102 h 1172217"/>
              <a:gd name="connsiteX4" fmla="*/ 598806 w 2237724"/>
              <a:gd name="connsiteY4" fmla="*/ 56951 h 1172217"/>
              <a:gd name="connsiteX5" fmla="*/ 486575 w 2237724"/>
              <a:gd name="connsiteY5" fmla="*/ 1012951 h 1172217"/>
              <a:gd name="connsiteX6" fmla="*/ 0 w 2237724"/>
              <a:gd name="connsiteY6" fmla="*/ 1167284 h 1172217"/>
              <a:gd name="connsiteX0" fmla="*/ 2237724 w 2237724"/>
              <a:gd name="connsiteY0" fmla="*/ 1159631 h 1181605"/>
              <a:gd name="connsiteX1" fmla="*/ 1840159 w 2237724"/>
              <a:gd name="connsiteY1" fmla="*/ 267949 h 1181605"/>
              <a:gd name="connsiteX2" fmla="*/ 1346042 w 2237724"/>
              <a:gd name="connsiteY2" fmla="*/ 18051 h 1181605"/>
              <a:gd name="connsiteX3" fmla="*/ 1058714 w 2237724"/>
              <a:gd name="connsiteY3" fmla="*/ 668717 h 1181605"/>
              <a:gd name="connsiteX4" fmla="*/ 598806 w 2237724"/>
              <a:gd name="connsiteY4" fmla="*/ 66337 h 1181605"/>
              <a:gd name="connsiteX5" fmla="*/ 486575 w 2237724"/>
              <a:gd name="connsiteY5" fmla="*/ 1022337 h 1181605"/>
              <a:gd name="connsiteX6" fmla="*/ 0 w 2237724"/>
              <a:gd name="connsiteY6" fmla="*/ 1176670 h 1181605"/>
              <a:gd name="connsiteX0" fmla="*/ 2237724 w 2237724"/>
              <a:gd name="connsiteY0" fmla="*/ 1097156 h 1119128"/>
              <a:gd name="connsiteX1" fmla="*/ 1840159 w 2237724"/>
              <a:gd name="connsiteY1" fmla="*/ 205474 h 1119128"/>
              <a:gd name="connsiteX2" fmla="*/ 1445183 w 2237724"/>
              <a:gd name="connsiteY2" fmla="*/ 162868 h 1119128"/>
              <a:gd name="connsiteX3" fmla="*/ 1058714 w 2237724"/>
              <a:gd name="connsiteY3" fmla="*/ 606242 h 1119128"/>
              <a:gd name="connsiteX4" fmla="*/ 598806 w 2237724"/>
              <a:gd name="connsiteY4" fmla="*/ 3862 h 1119128"/>
              <a:gd name="connsiteX5" fmla="*/ 486575 w 2237724"/>
              <a:gd name="connsiteY5" fmla="*/ 959862 h 1119128"/>
              <a:gd name="connsiteX6" fmla="*/ 0 w 2237724"/>
              <a:gd name="connsiteY6" fmla="*/ 1114195 h 1119128"/>
              <a:gd name="connsiteX0" fmla="*/ 2237724 w 2237724"/>
              <a:gd name="connsiteY0" fmla="*/ 1097156 h 1119129"/>
              <a:gd name="connsiteX1" fmla="*/ 1831146 w 2237724"/>
              <a:gd name="connsiteY1" fmla="*/ 403752 h 1119129"/>
              <a:gd name="connsiteX2" fmla="*/ 1445183 w 2237724"/>
              <a:gd name="connsiteY2" fmla="*/ 162868 h 1119129"/>
              <a:gd name="connsiteX3" fmla="*/ 1058714 w 2237724"/>
              <a:gd name="connsiteY3" fmla="*/ 606242 h 1119129"/>
              <a:gd name="connsiteX4" fmla="*/ 598806 w 2237724"/>
              <a:gd name="connsiteY4" fmla="*/ 3862 h 1119129"/>
              <a:gd name="connsiteX5" fmla="*/ 486575 w 2237724"/>
              <a:gd name="connsiteY5" fmla="*/ 959862 h 1119129"/>
              <a:gd name="connsiteX6" fmla="*/ 0 w 2237724"/>
              <a:gd name="connsiteY6" fmla="*/ 1114195 h 1119129"/>
              <a:gd name="connsiteX0" fmla="*/ 2255749 w 2255749"/>
              <a:gd name="connsiteY0" fmla="*/ 1115182 h 1119129"/>
              <a:gd name="connsiteX1" fmla="*/ 1831146 w 2255749"/>
              <a:gd name="connsiteY1" fmla="*/ 403752 h 1119129"/>
              <a:gd name="connsiteX2" fmla="*/ 1445183 w 2255749"/>
              <a:gd name="connsiteY2" fmla="*/ 162868 h 1119129"/>
              <a:gd name="connsiteX3" fmla="*/ 1058714 w 2255749"/>
              <a:gd name="connsiteY3" fmla="*/ 606242 h 1119129"/>
              <a:gd name="connsiteX4" fmla="*/ 598806 w 2255749"/>
              <a:gd name="connsiteY4" fmla="*/ 3862 h 1119129"/>
              <a:gd name="connsiteX5" fmla="*/ 486575 w 2255749"/>
              <a:gd name="connsiteY5" fmla="*/ 959862 h 1119129"/>
              <a:gd name="connsiteX6" fmla="*/ 0 w 2255749"/>
              <a:gd name="connsiteY6" fmla="*/ 1114195 h 1119129"/>
              <a:gd name="connsiteX0" fmla="*/ 2255749 w 2255749"/>
              <a:gd name="connsiteY0" fmla="*/ 1115224 h 1119171"/>
              <a:gd name="connsiteX1" fmla="*/ 1831146 w 2255749"/>
              <a:gd name="connsiteY1" fmla="*/ 403794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15224 h 1119171"/>
              <a:gd name="connsiteX1" fmla="*/ 1984363 w 2255749"/>
              <a:gd name="connsiteY1" fmla="*/ 493922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06257 h 1109974"/>
              <a:gd name="connsiteX1" fmla="*/ 1984363 w 2255749"/>
              <a:gd name="connsiteY1" fmla="*/ 484955 h 1109974"/>
              <a:gd name="connsiteX2" fmla="*/ 1589386 w 2255749"/>
              <a:gd name="connsiteY2" fmla="*/ 199007 h 1109974"/>
              <a:gd name="connsiteX3" fmla="*/ 1058714 w 2255749"/>
              <a:gd name="connsiteY3" fmla="*/ 597317 h 1109974"/>
              <a:gd name="connsiteX4" fmla="*/ 715971 w 2255749"/>
              <a:gd name="connsiteY4" fmla="*/ 3949 h 1109974"/>
              <a:gd name="connsiteX5" fmla="*/ 486575 w 2255749"/>
              <a:gd name="connsiteY5" fmla="*/ 950937 h 1109974"/>
              <a:gd name="connsiteX6" fmla="*/ 0 w 2255749"/>
              <a:gd name="connsiteY6" fmla="*/ 1105270 h 11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5749" h="1109974">
                <a:moveTo>
                  <a:pt x="2255749" y="1106257"/>
                </a:moveTo>
                <a:cubicBezTo>
                  <a:pt x="2131273" y="755547"/>
                  <a:pt x="2095423" y="636163"/>
                  <a:pt x="1984363" y="484955"/>
                </a:cubicBezTo>
                <a:cubicBezTo>
                  <a:pt x="1873303" y="333747"/>
                  <a:pt x="1743661" y="180280"/>
                  <a:pt x="1589386" y="199007"/>
                </a:cubicBezTo>
                <a:cubicBezTo>
                  <a:pt x="1435111" y="217734"/>
                  <a:pt x="1204283" y="629827"/>
                  <a:pt x="1058714" y="597317"/>
                </a:cubicBezTo>
                <a:cubicBezTo>
                  <a:pt x="913145" y="564807"/>
                  <a:pt x="811327" y="-54988"/>
                  <a:pt x="715971" y="3949"/>
                </a:cubicBezTo>
                <a:cubicBezTo>
                  <a:pt x="620615" y="62886"/>
                  <a:pt x="605903" y="767384"/>
                  <a:pt x="486575" y="950937"/>
                </a:cubicBezTo>
                <a:cubicBezTo>
                  <a:pt x="367247" y="1134490"/>
                  <a:pt x="101757" y="1112369"/>
                  <a:pt x="0" y="1105270"/>
                </a:cubicBezTo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4B0C36-FF42-6A40-A0C8-CC15C03A94EA}"/>
              </a:ext>
            </a:extLst>
          </p:cNvPr>
          <p:cNvCxnSpPr>
            <a:cxnSpLocks/>
          </p:cNvCxnSpPr>
          <p:nvPr/>
        </p:nvCxnSpPr>
        <p:spPr>
          <a:xfrm flipV="1">
            <a:off x="9129642" y="1931645"/>
            <a:ext cx="0" cy="142464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>
            <a:extLst>
              <a:ext uri="{FF2B5EF4-FFF2-40B4-BE49-F238E27FC236}">
                <a16:creationId xmlns:a16="http://schemas.microsoft.com/office/drawing/2014/main" id="{1873ADCB-FB96-BD49-ADDB-2DE6272C475F}"/>
              </a:ext>
            </a:extLst>
          </p:cNvPr>
          <p:cNvSpPr/>
          <p:nvPr/>
        </p:nvSpPr>
        <p:spPr>
          <a:xfrm flipH="1">
            <a:off x="7058526" y="2375905"/>
            <a:ext cx="2034212" cy="979257"/>
          </a:xfrm>
          <a:custGeom>
            <a:avLst/>
            <a:gdLst>
              <a:gd name="connsiteX0" fmla="*/ 2237724 w 2237724"/>
              <a:gd name="connsiteY0" fmla="*/ 1150245 h 1170297"/>
              <a:gd name="connsiteX1" fmla="*/ 1840159 w 2237724"/>
              <a:gd name="connsiteY1" fmla="*/ 258563 h 1170297"/>
              <a:gd name="connsiteX2" fmla="*/ 1346042 w 2237724"/>
              <a:gd name="connsiteY2" fmla="*/ 8665 h 1170297"/>
              <a:gd name="connsiteX3" fmla="*/ 653143 w 2237724"/>
              <a:gd name="connsiteY3" fmla="*/ 497102 h 1170297"/>
              <a:gd name="connsiteX4" fmla="*/ 346450 w 2237724"/>
              <a:gd name="connsiteY4" fmla="*/ 264243 h 1170297"/>
              <a:gd name="connsiteX5" fmla="*/ 261257 w 2237724"/>
              <a:gd name="connsiteY5" fmla="*/ 1030976 h 1170297"/>
              <a:gd name="connsiteX6" fmla="*/ 0 w 2237724"/>
              <a:gd name="connsiteY6" fmla="*/ 1167284 h 1170297"/>
              <a:gd name="connsiteX0" fmla="*/ 2237724 w 2237724"/>
              <a:gd name="connsiteY0" fmla="*/ 1150245 h 1171007"/>
              <a:gd name="connsiteX1" fmla="*/ 1840159 w 2237724"/>
              <a:gd name="connsiteY1" fmla="*/ 258563 h 1171007"/>
              <a:gd name="connsiteX2" fmla="*/ 1346042 w 2237724"/>
              <a:gd name="connsiteY2" fmla="*/ 8665 h 1171007"/>
              <a:gd name="connsiteX3" fmla="*/ 653143 w 2237724"/>
              <a:gd name="connsiteY3" fmla="*/ 497102 h 1171007"/>
              <a:gd name="connsiteX4" fmla="*/ 436577 w 2237724"/>
              <a:gd name="connsiteY4" fmla="*/ 228192 h 1171007"/>
              <a:gd name="connsiteX5" fmla="*/ 261257 w 2237724"/>
              <a:gd name="connsiteY5" fmla="*/ 1030976 h 1171007"/>
              <a:gd name="connsiteX6" fmla="*/ 0 w 2237724"/>
              <a:gd name="connsiteY6" fmla="*/ 1167284 h 1171007"/>
              <a:gd name="connsiteX0" fmla="*/ 2237724 w 2237724"/>
              <a:gd name="connsiteY0" fmla="*/ 1150245 h 1169199"/>
              <a:gd name="connsiteX1" fmla="*/ 1840159 w 2237724"/>
              <a:gd name="connsiteY1" fmla="*/ 258563 h 1169199"/>
              <a:gd name="connsiteX2" fmla="*/ 1346042 w 2237724"/>
              <a:gd name="connsiteY2" fmla="*/ 8665 h 1169199"/>
              <a:gd name="connsiteX3" fmla="*/ 653143 w 2237724"/>
              <a:gd name="connsiteY3" fmla="*/ 497102 h 1169199"/>
              <a:gd name="connsiteX4" fmla="*/ 436577 w 2237724"/>
              <a:gd name="connsiteY4" fmla="*/ 228192 h 1169199"/>
              <a:gd name="connsiteX5" fmla="*/ 486575 w 2237724"/>
              <a:gd name="connsiteY5" fmla="*/ 1012951 h 1169199"/>
              <a:gd name="connsiteX6" fmla="*/ 0 w 2237724"/>
              <a:gd name="connsiteY6" fmla="*/ 1167284 h 1169199"/>
              <a:gd name="connsiteX0" fmla="*/ 2237724 w 2237724"/>
              <a:gd name="connsiteY0" fmla="*/ 1150245 h 1172217"/>
              <a:gd name="connsiteX1" fmla="*/ 1840159 w 2237724"/>
              <a:gd name="connsiteY1" fmla="*/ 258563 h 1172217"/>
              <a:gd name="connsiteX2" fmla="*/ 1346042 w 2237724"/>
              <a:gd name="connsiteY2" fmla="*/ 8665 h 1172217"/>
              <a:gd name="connsiteX3" fmla="*/ 653143 w 2237724"/>
              <a:gd name="connsiteY3" fmla="*/ 497102 h 1172217"/>
              <a:gd name="connsiteX4" fmla="*/ 598806 w 2237724"/>
              <a:gd name="connsiteY4" fmla="*/ 56951 h 1172217"/>
              <a:gd name="connsiteX5" fmla="*/ 486575 w 2237724"/>
              <a:gd name="connsiteY5" fmla="*/ 1012951 h 1172217"/>
              <a:gd name="connsiteX6" fmla="*/ 0 w 2237724"/>
              <a:gd name="connsiteY6" fmla="*/ 1167284 h 1172217"/>
              <a:gd name="connsiteX0" fmla="*/ 2237724 w 2237724"/>
              <a:gd name="connsiteY0" fmla="*/ 1159631 h 1181605"/>
              <a:gd name="connsiteX1" fmla="*/ 1840159 w 2237724"/>
              <a:gd name="connsiteY1" fmla="*/ 267949 h 1181605"/>
              <a:gd name="connsiteX2" fmla="*/ 1346042 w 2237724"/>
              <a:gd name="connsiteY2" fmla="*/ 18051 h 1181605"/>
              <a:gd name="connsiteX3" fmla="*/ 1058714 w 2237724"/>
              <a:gd name="connsiteY3" fmla="*/ 668717 h 1181605"/>
              <a:gd name="connsiteX4" fmla="*/ 598806 w 2237724"/>
              <a:gd name="connsiteY4" fmla="*/ 66337 h 1181605"/>
              <a:gd name="connsiteX5" fmla="*/ 486575 w 2237724"/>
              <a:gd name="connsiteY5" fmla="*/ 1022337 h 1181605"/>
              <a:gd name="connsiteX6" fmla="*/ 0 w 2237724"/>
              <a:gd name="connsiteY6" fmla="*/ 1176670 h 1181605"/>
              <a:gd name="connsiteX0" fmla="*/ 2237724 w 2237724"/>
              <a:gd name="connsiteY0" fmla="*/ 1097156 h 1119128"/>
              <a:gd name="connsiteX1" fmla="*/ 1840159 w 2237724"/>
              <a:gd name="connsiteY1" fmla="*/ 205474 h 1119128"/>
              <a:gd name="connsiteX2" fmla="*/ 1445183 w 2237724"/>
              <a:gd name="connsiteY2" fmla="*/ 162868 h 1119128"/>
              <a:gd name="connsiteX3" fmla="*/ 1058714 w 2237724"/>
              <a:gd name="connsiteY3" fmla="*/ 606242 h 1119128"/>
              <a:gd name="connsiteX4" fmla="*/ 598806 w 2237724"/>
              <a:gd name="connsiteY4" fmla="*/ 3862 h 1119128"/>
              <a:gd name="connsiteX5" fmla="*/ 486575 w 2237724"/>
              <a:gd name="connsiteY5" fmla="*/ 959862 h 1119128"/>
              <a:gd name="connsiteX6" fmla="*/ 0 w 2237724"/>
              <a:gd name="connsiteY6" fmla="*/ 1114195 h 1119128"/>
              <a:gd name="connsiteX0" fmla="*/ 2237724 w 2237724"/>
              <a:gd name="connsiteY0" fmla="*/ 1097156 h 1119129"/>
              <a:gd name="connsiteX1" fmla="*/ 1831146 w 2237724"/>
              <a:gd name="connsiteY1" fmla="*/ 403752 h 1119129"/>
              <a:gd name="connsiteX2" fmla="*/ 1445183 w 2237724"/>
              <a:gd name="connsiteY2" fmla="*/ 162868 h 1119129"/>
              <a:gd name="connsiteX3" fmla="*/ 1058714 w 2237724"/>
              <a:gd name="connsiteY3" fmla="*/ 606242 h 1119129"/>
              <a:gd name="connsiteX4" fmla="*/ 598806 w 2237724"/>
              <a:gd name="connsiteY4" fmla="*/ 3862 h 1119129"/>
              <a:gd name="connsiteX5" fmla="*/ 486575 w 2237724"/>
              <a:gd name="connsiteY5" fmla="*/ 959862 h 1119129"/>
              <a:gd name="connsiteX6" fmla="*/ 0 w 2237724"/>
              <a:gd name="connsiteY6" fmla="*/ 1114195 h 1119129"/>
              <a:gd name="connsiteX0" fmla="*/ 2255749 w 2255749"/>
              <a:gd name="connsiteY0" fmla="*/ 1115182 h 1119129"/>
              <a:gd name="connsiteX1" fmla="*/ 1831146 w 2255749"/>
              <a:gd name="connsiteY1" fmla="*/ 403752 h 1119129"/>
              <a:gd name="connsiteX2" fmla="*/ 1445183 w 2255749"/>
              <a:gd name="connsiteY2" fmla="*/ 162868 h 1119129"/>
              <a:gd name="connsiteX3" fmla="*/ 1058714 w 2255749"/>
              <a:gd name="connsiteY3" fmla="*/ 606242 h 1119129"/>
              <a:gd name="connsiteX4" fmla="*/ 598806 w 2255749"/>
              <a:gd name="connsiteY4" fmla="*/ 3862 h 1119129"/>
              <a:gd name="connsiteX5" fmla="*/ 486575 w 2255749"/>
              <a:gd name="connsiteY5" fmla="*/ 959862 h 1119129"/>
              <a:gd name="connsiteX6" fmla="*/ 0 w 2255749"/>
              <a:gd name="connsiteY6" fmla="*/ 1114195 h 1119129"/>
              <a:gd name="connsiteX0" fmla="*/ 2255749 w 2255749"/>
              <a:gd name="connsiteY0" fmla="*/ 1115224 h 1119171"/>
              <a:gd name="connsiteX1" fmla="*/ 1831146 w 2255749"/>
              <a:gd name="connsiteY1" fmla="*/ 403794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15224 h 1119171"/>
              <a:gd name="connsiteX1" fmla="*/ 1984363 w 2255749"/>
              <a:gd name="connsiteY1" fmla="*/ 493922 h 1119171"/>
              <a:gd name="connsiteX2" fmla="*/ 1589386 w 2255749"/>
              <a:gd name="connsiteY2" fmla="*/ 207974 h 1119171"/>
              <a:gd name="connsiteX3" fmla="*/ 1058714 w 2255749"/>
              <a:gd name="connsiteY3" fmla="*/ 606284 h 1119171"/>
              <a:gd name="connsiteX4" fmla="*/ 598806 w 2255749"/>
              <a:gd name="connsiteY4" fmla="*/ 3904 h 1119171"/>
              <a:gd name="connsiteX5" fmla="*/ 486575 w 2255749"/>
              <a:gd name="connsiteY5" fmla="*/ 959904 h 1119171"/>
              <a:gd name="connsiteX6" fmla="*/ 0 w 2255749"/>
              <a:gd name="connsiteY6" fmla="*/ 1114237 h 1119171"/>
              <a:gd name="connsiteX0" fmla="*/ 2255749 w 2255749"/>
              <a:gd name="connsiteY0" fmla="*/ 1106257 h 1109974"/>
              <a:gd name="connsiteX1" fmla="*/ 1984363 w 2255749"/>
              <a:gd name="connsiteY1" fmla="*/ 484955 h 1109974"/>
              <a:gd name="connsiteX2" fmla="*/ 1589386 w 2255749"/>
              <a:gd name="connsiteY2" fmla="*/ 199007 h 1109974"/>
              <a:gd name="connsiteX3" fmla="*/ 1058714 w 2255749"/>
              <a:gd name="connsiteY3" fmla="*/ 597317 h 1109974"/>
              <a:gd name="connsiteX4" fmla="*/ 715971 w 2255749"/>
              <a:gd name="connsiteY4" fmla="*/ 3949 h 1109974"/>
              <a:gd name="connsiteX5" fmla="*/ 486575 w 2255749"/>
              <a:gd name="connsiteY5" fmla="*/ 950937 h 1109974"/>
              <a:gd name="connsiteX6" fmla="*/ 0 w 2255749"/>
              <a:gd name="connsiteY6" fmla="*/ 1105270 h 11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5749" h="1109974">
                <a:moveTo>
                  <a:pt x="2255749" y="1106257"/>
                </a:moveTo>
                <a:cubicBezTo>
                  <a:pt x="2131273" y="755547"/>
                  <a:pt x="2095423" y="636163"/>
                  <a:pt x="1984363" y="484955"/>
                </a:cubicBezTo>
                <a:cubicBezTo>
                  <a:pt x="1873303" y="333747"/>
                  <a:pt x="1743661" y="180280"/>
                  <a:pt x="1589386" y="199007"/>
                </a:cubicBezTo>
                <a:cubicBezTo>
                  <a:pt x="1435111" y="217734"/>
                  <a:pt x="1204283" y="629827"/>
                  <a:pt x="1058714" y="597317"/>
                </a:cubicBezTo>
                <a:cubicBezTo>
                  <a:pt x="913145" y="564807"/>
                  <a:pt x="811327" y="-54988"/>
                  <a:pt x="715971" y="3949"/>
                </a:cubicBezTo>
                <a:cubicBezTo>
                  <a:pt x="620615" y="62886"/>
                  <a:pt x="605903" y="767384"/>
                  <a:pt x="486575" y="950937"/>
                </a:cubicBezTo>
                <a:cubicBezTo>
                  <a:pt x="367247" y="1134490"/>
                  <a:pt x="101757" y="1112369"/>
                  <a:pt x="0" y="1105270"/>
                </a:cubicBezTo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F89401-44CC-F74D-A473-41F56EEC33B3}"/>
                  </a:ext>
                </a:extLst>
              </p:cNvPr>
              <p:cNvSpPr txBox="1"/>
              <p:nvPr/>
            </p:nvSpPr>
            <p:spPr>
              <a:xfrm>
                <a:off x="8235673" y="1623868"/>
                <a:ext cx="7749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F89401-44CC-F74D-A473-41F56EEC3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673" y="1623868"/>
                <a:ext cx="774956" cy="307777"/>
              </a:xfrm>
              <a:prstGeom prst="rect">
                <a:avLst/>
              </a:prstGeom>
              <a:blipFill>
                <a:blip r:embed="rId8"/>
                <a:stretch>
                  <a:fillRect l="-9836" r="-983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0729EC5-DD9B-5444-B8D2-F63C634DFA66}"/>
              </a:ext>
            </a:extLst>
          </p:cNvPr>
          <p:cNvCxnSpPr>
            <a:cxnSpLocks/>
          </p:cNvCxnSpPr>
          <p:nvPr/>
        </p:nvCxnSpPr>
        <p:spPr>
          <a:xfrm>
            <a:off x="1010167" y="3570702"/>
            <a:ext cx="407427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6AF5B60-E251-9F4A-9BA3-08B23F15E54E}"/>
              </a:ext>
            </a:extLst>
          </p:cNvPr>
          <p:cNvCxnSpPr>
            <a:cxnSpLocks/>
          </p:cNvCxnSpPr>
          <p:nvPr/>
        </p:nvCxnSpPr>
        <p:spPr>
          <a:xfrm flipV="1">
            <a:off x="1130703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1C2EB15-84DF-874B-9547-1659058835E9}"/>
              </a:ext>
            </a:extLst>
          </p:cNvPr>
          <p:cNvCxnSpPr>
            <a:cxnSpLocks/>
          </p:cNvCxnSpPr>
          <p:nvPr/>
        </p:nvCxnSpPr>
        <p:spPr>
          <a:xfrm flipV="1">
            <a:off x="1886516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72C1D7-EB81-014A-8617-E9F0B6B8AB0A}"/>
              </a:ext>
            </a:extLst>
          </p:cNvPr>
          <p:cNvCxnSpPr>
            <a:cxnSpLocks/>
          </p:cNvCxnSpPr>
          <p:nvPr/>
        </p:nvCxnSpPr>
        <p:spPr>
          <a:xfrm flipV="1">
            <a:off x="2395837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F555CBD-178D-5746-9442-5DD0E06275C9}"/>
              </a:ext>
            </a:extLst>
          </p:cNvPr>
          <p:cNvCxnSpPr>
            <a:cxnSpLocks/>
          </p:cNvCxnSpPr>
          <p:nvPr/>
        </p:nvCxnSpPr>
        <p:spPr>
          <a:xfrm flipV="1">
            <a:off x="2889259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73D1A4-68B2-F14D-837F-A1ADF7B9A910}"/>
              </a:ext>
            </a:extLst>
          </p:cNvPr>
          <p:cNvCxnSpPr>
            <a:cxnSpLocks/>
          </p:cNvCxnSpPr>
          <p:nvPr/>
        </p:nvCxnSpPr>
        <p:spPr>
          <a:xfrm flipV="1">
            <a:off x="3605315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B0126F-2403-8645-8C09-79B3D932EEF0}"/>
              </a:ext>
            </a:extLst>
          </p:cNvPr>
          <p:cNvCxnSpPr>
            <a:cxnSpLocks/>
          </p:cNvCxnSpPr>
          <p:nvPr/>
        </p:nvCxnSpPr>
        <p:spPr>
          <a:xfrm flipV="1">
            <a:off x="4186202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68C025A-1D59-174D-A9DE-BC66C5EA0DF2}"/>
              </a:ext>
            </a:extLst>
          </p:cNvPr>
          <p:cNvCxnSpPr>
            <a:cxnSpLocks/>
          </p:cNvCxnSpPr>
          <p:nvPr/>
        </p:nvCxnSpPr>
        <p:spPr>
          <a:xfrm flipV="1">
            <a:off x="4329763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0921EFB-8594-AB4D-AF55-84CFFEF9F05B}"/>
              </a:ext>
            </a:extLst>
          </p:cNvPr>
          <p:cNvCxnSpPr>
            <a:cxnSpLocks/>
          </p:cNvCxnSpPr>
          <p:nvPr/>
        </p:nvCxnSpPr>
        <p:spPr>
          <a:xfrm flipV="1">
            <a:off x="4759574" y="2387197"/>
            <a:ext cx="0" cy="11814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8D183A2-1717-2D4C-830D-722FAC5F6B6B}"/>
              </a:ext>
            </a:extLst>
          </p:cNvPr>
          <p:cNvCxnSpPr>
            <a:cxnSpLocks/>
          </p:cNvCxnSpPr>
          <p:nvPr/>
        </p:nvCxnSpPr>
        <p:spPr>
          <a:xfrm>
            <a:off x="891826" y="3586474"/>
            <a:ext cx="447033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516E9EE-0C8E-2D48-8CD2-EFAE3E67E62B}"/>
              </a:ext>
            </a:extLst>
          </p:cNvPr>
          <p:cNvCxnSpPr>
            <a:cxnSpLocks/>
          </p:cNvCxnSpPr>
          <p:nvPr/>
        </p:nvCxnSpPr>
        <p:spPr>
          <a:xfrm flipH="1" flipV="1">
            <a:off x="1010167" y="1518960"/>
            <a:ext cx="3141" cy="2188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E002D0D-5023-BB47-8DBB-6113832CD72B}"/>
              </a:ext>
            </a:extLst>
          </p:cNvPr>
          <p:cNvSpPr txBox="1"/>
          <p:nvPr/>
        </p:nvSpPr>
        <p:spPr>
          <a:xfrm>
            <a:off x="5163040" y="3586474"/>
            <a:ext cx="235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i="1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x</a:t>
            </a:r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E3336-D41C-144D-8DAC-F633AA8F8427}"/>
              </a:ext>
            </a:extLst>
          </p:cNvPr>
          <p:cNvSpPr txBox="1"/>
          <p:nvPr/>
        </p:nvSpPr>
        <p:spPr>
          <a:xfrm>
            <a:off x="505403" y="1821492"/>
            <a:ext cx="493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appear random, but minimum distance enforced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CFD5CA-2E16-444D-82D7-3F3CE342F15A}"/>
              </a:ext>
            </a:extLst>
          </p:cNvPr>
          <p:cNvSpPr txBox="1"/>
          <p:nvPr/>
        </p:nvSpPr>
        <p:spPr>
          <a:xfrm>
            <a:off x="2358251" y="1007212"/>
            <a:ext cx="136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 comb!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7D37946-D627-4148-8BD6-C62A98B14DE4}"/>
              </a:ext>
            </a:extLst>
          </p:cNvPr>
          <p:cNvSpPr txBox="1"/>
          <p:nvPr/>
        </p:nvSpPr>
        <p:spPr>
          <a:xfrm>
            <a:off x="8428915" y="1007345"/>
            <a:ext cx="136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 comb!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1062ECB-AB2E-2641-915F-78051A18DCED}"/>
              </a:ext>
            </a:extLst>
          </p:cNvPr>
          <p:cNvCxnSpPr>
            <a:cxnSpLocks/>
          </p:cNvCxnSpPr>
          <p:nvPr/>
        </p:nvCxnSpPr>
        <p:spPr>
          <a:xfrm>
            <a:off x="8625207" y="2660794"/>
            <a:ext cx="932261" cy="454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D102EE4-B8CA-BB43-B723-12D25AEB3FD5}"/>
              </a:ext>
            </a:extLst>
          </p:cNvPr>
          <p:cNvSpPr txBox="1"/>
          <p:nvPr/>
        </p:nvSpPr>
        <p:spPr>
          <a:xfrm>
            <a:off x="8537143" y="2267656"/>
            <a:ext cx="122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</a:t>
            </a:r>
          </a:p>
        </p:txBody>
      </p:sp>
    </p:spTree>
    <p:extLst>
      <p:ext uri="{BB962C8B-B14F-4D97-AF65-F5344CB8AC3E}">
        <p14:creationId xmlns:p14="http://schemas.microsoft.com/office/powerpoint/2010/main" val="292854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5915F-B14D-A74E-8F39-763CE61C5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Exercise: What does this mean for reconstruction?</a:t>
            </a:r>
          </a:p>
        </p:txBody>
      </p:sp>
    </p:spTree>
    <p:extLst>
      <p:ext uri="{BB962C8B-B14F-4D97-AF65-F5344CB8AC3E}">
        <p14:creationId xmlns:p14="http://schemas.microsoft.com/office/powerpoint/2010/main" val="2263089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7C3D-E3CC-824D-B8DD-9992E1E1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samples: Poisson disk sampling</a:t>
            </a:r>
          </a:p>
        </p:txBody>
      </p:sp>
    </p:spTree>
    <p:extLst>
      <p:ext uri="{BB962C8B-B14F-4D97-AF65-F5344CB8AC3E}">
        <p14:creationId xmlns:p14="http://schemas.microsoft.com/office/powerpoint/2010/main" val="1109691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9B28E-777D-AA4E-BAD7-90F833A6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= multiplication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FE7DE6-342B-1A48-88C3-7EFDBB167007}"/>
                  </a:ext>
                </a:extLst>
              </p:cNvPr>
              <p:cNvSpPr txBox="1"/>
              <p:nvPr/>
            </p:nvSpPr>
            <p:spPr>
              <a:xfrm>
                <a:off x="4867334" y="1229018"/>
                <a:ext cx="21471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FE7DE6-342B-1A48-88C3-7EFDBB167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334" y="1229018"/>
                <a:ext cx="2147126" cy="307777"/>
              </a:xfrm>
              <a:prstGeom prst="rect">
                <a:avLst/>
              </a:prstGeom>
              <a:blipFill>
                <a:blip r:embed="rId2"/>
                <a:stretch>
                  <a:fillRect l="-2941" t="-4000" r="-3529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7545EF6-C5E8-684D-8D53-15715A1254F7}"/>
              </a:ext>
            </a:extLst>
          </p:cNvPr>
          <p:cNvCxnSpPr/>
          <p:nvPr/>
        </p:nvCxnSpPr>
        <p:spPr>
          <a:xfrm>
            <a:off x="6412160" y="5115019"/>
            <a:ext cx="49483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39025D2-550E-EF40-8EF1-985C11B50F9E}"/>
              </a:ext>
            </a:extLst>
          </p:cNvPr>
          <p:cNvCxnSpPr>
            <a:cxnSpLocks/>
          </p:cNvCxnSpPr>
          <p:nvPr/>
        </p:nvCxnSpPr>
        <p:spPr>
          <a:xfrm flipV="1">
            <a:off x="6533642" y="2450704"/>
            <a:ext cx="0" cy="2785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D915B2B1-2214-D847-BACB-B98BCAC0D3BC}"/>
              </a:ext>
            </a:extLst>
          </p:cNvPr>
          <p:cNvSpPr/>
          <p:nvPr/>
        </p:nvSpPr>
        <p:spPr>
          <a:xfrm>
            <a:off x="6538923" y="3025428"/>
            <a:ext cx="4504660" cy="1942775"/>
          </a:xfrm>
          <a:custGeom>
            <a:avLst/>
            <a:gdLst>
              <a:gd name="connsiteX0" fmla="*/ 0 w 5651105"/>
              <a:gd name="connsiteY0" fmla="*/ 94017 h 2437215"/>
              <a:gd name="connsiteX1" fmla="*/ 1141580 w 5651105"/>
              <a:gd name="connsiteY1" fmla="*/ 1218558 h 2437215"/>
              <a:gd name="connsiteX2" fmla="*/ 3333868 w 5651105"/>
              <a:gd name="connsiteY2" fmla="*/ 20183 h 2437215"/>
              <a:gd name="connsiteX3" fmla="*/ 3907498 w 5651105"/>
              <a:gd name="connsiteY3" fmla="*/ 2433972 h 2437215"/>
              <a:gd name="connsiteX4" fmla="*/ 4236909 w 5651105"/>
              <a:gd name="connsiteY4" fmla="*/ 548377 h 2437215"/>
              <a:gd name="connsiteX5" fmla="*/ 5162668 w 5651105"/>
              <a:gd name="connsiteY5" fmla="*/ 980019 h 2437215"/>
              <a:gd name="connsiteX6" fmla="*/ 5651105 w 5651105"/>
              <a:gd name="connsiteY6" fmla="*/ 593813 h 243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51105" h="2437215">
                <a:moveTo>
                  <a:pt x="0" y="94017"/>
                </a:moveTo>
                <a:cubicBezTo>
                  <a:pt x="292967" y="662440"/>
                  <a:pt x="585935" y="1230864"/>
                  <a:pt x="1141580" y="1218558"/>
                </a:cubicBezTo>
                <a:cubicBezTo>
                  <a:pt x="1697225" y="1206252"/>
                  <a:pt x="2872882" y="-182386"/>
                  <a:pt x="3333868" y="20183"/>
                </a:cubicBezTo>
                <a:cubicBezTo>
                  <a:pt x="3794854" y="222752"/>
                  <a:pt x="3756991" y="2345940"/>
                  <a:pt x="3907498" y="2433972"/>
                </a:cubicBezTo>
                <a:cubicBezTo>
                  <a:pt x="4058005" y="2522004"/>
                  <a:pt x="4027714" y="790703"/>
                  <a:pt x="4236909" y="548377"/>
                </a:cubicBezTo>
                <a:cubicBezTo>
                  <a:pt x="4446104" y="306052"/>
                  <a:pt x="4926969" y="972446"/>
                  <a:pt x="5162668" y="980019"/>
                </a:cubicBezTo>
                <a:cubicBezTo>
                  <a:pt x="5398367" y="987592"/>
                  <a:pt x="5524736" y="790702"/>
                  <a:pt x="5651105" y="593813"/>
                </a:cubicBezTo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6AAF3FA-782D-9348-961F-DCD8CEC7B2B7}"/>
              </a:ext>
            </a:extLst>
          </p:cNvPr>
          <p:cNvGrpSpPr/>
          <p:nvPr/>
        </p:nvGrpSpPr>
        <p:grpSpPr>
          <a:xfrm>
            <a:off x="6538922" y="3773958"/>
            <a:ext cx="4509926" cy="1310054"/>
            <a:chOff x="1482350" y="1093108"/>
            <a:chExt cx="5151310" cy="164346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B9EA0CC-1D36-5847-A0BB-1F032D3F2811}"/>
                </a:ext>
              </a:extLst>
            </p:cNvPr>
            <p:cNvCxnSpPr>
              <a:cxnSpLocks/>
            </p:cNvCxnSpPr>
            <p:nvPr/>
          </p:nvCxnSpPr>
          <p:spPr>
            <a:xfrm>
              <a:off x="1482350" y="2736574"/>
              <a:ext cx="515131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CE759BC-800C-7740-AF0C-8809D08FB1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475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A42E82E-4030-A541-84BD-DFC1371555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87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14E4F6A-21FF-5240-A28E-844FA0FBC6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994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D61E282-96C2-E74D-A8D0-A17D13E4F6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116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737B7E-63AC-C047-8B6E-87381EAE0A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1238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87B070E-A2CA-CB4C-A5A6-4FB50105A6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36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AD96351-8891-1D48-AC45-927554F7E5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948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32154A7-FC14-2645-9A8E-10A633386D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3607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6C0CDA0-CD96-BE41-95A4-4FFFC2F78DAB}"/>
              </a:ext>
            </a:extLst>
          </p:cNvPr>
          <p:cNvCxnSpPr/>
          <p:nvPr/>
        </p:nvCxnSpPr>
        <p:spPr>
          <a:xfrm>
            <a:off x="951055" y="5115018"/>
            <a:ext cx="49483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D321794-8845-C044-BEF7-E77F8639F0CD}"/>
              </a:ext>
            </a:extLst>
          </p:cNvPr>
          <p:cNvCxnSpPr>
            <a:cxnSpLocks/>
          </p:cNvCxnSpPr>
          <p:nvPr/>
        </p:nvCxnSpPr>
        <p:spPr>
          <a:xfrm flipV="1">
            <a:off x="1072537" y="2450703"/>
            <a:ext cx="0" cy="2785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4B2D25-A852-7341-A280-28D8B281ADD8}"/>
              </a:ext>
            </a:extLst>
          </p:cNvPr>
          <p:cNvCxnSpPr>
            <a:cxnSpLocks/>
          </p:cNvCxnSpPr>
          <p:nvPr/>
        </p:nvCxnSpPr>
        <p:spPr>
          <a:xfrm>
            <a:off x="1077817" y="5084011"/>
            <a:ext cx="450992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D608E29-0570-404E-8A8A-FD2AE9E3E8A2}"/>
              </a:ext>
            </a:extLst>
          </p:cNvPr>
          <p:cNvCxnSpPr>
            <a:cxnSpLocks/>
          </p:cNvCxnSpPr>
          <p:nvPr/>
        </p:nvCxnSpPr>
        <p:spPr>
          <a:xfrm flipV="1">
            <a:off x="1211242" y="3356586"/>
            <a:ext cx="0" cy="172515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2065911-3C84-4342-B4C7-4B221C6CC422}"/>
              </a:ext>
            </a:extLst>
          </p:cNvPr>
          <p:cNvCxnSpPr>
            <a:cxnSpLocks/>
          </p:cNvCxnSpPr>
          <p:nvPr/>
        </p:nvCxnSpPr>
        <p:spPr>
          <a:xfrm flipV="1">
            <a:off x="1801430" y="3996814"/>
            <a:ext cx="0" cy="108492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436A3CC-6540-1444-A96C-C499B9A07D2C}"/>
              </a:ext>
            </a:extLst>
          </p:cNvPr>
          <p:cNvCxnSpPr>
            <a:cxnSpLocks/>
          </p:cNvCxnSpPr>
          <p:nvPr/>
        </p:nvCxnSpPr>
        <p:spPr>
          <a:xfrm flipV="1">
            <a:off x="2391617" y="3843601"/>
            <a:ext cx="0" cy="123813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BE2ED6-9DAD-4D4C-B26B-98D880352E58}"/>
              </a:ext>
            </a:extLst>
          </p:cNvPr>
          <p:cNvCxnSpPr>
            <a:cxnSpLocks/>
          </p:cNvCxnSpPr>
          <p:nvPr/>
        </p:nvCxnSpPr>
        <p:spPr>
          <a:xfrm flipV="1">
            <a:off x="2981805" y="3356586"/>
            <a:ext cx="0" cy="172515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0B5EC4-46D3-2F4C-B268-DDEA83622C5C}"/>
              </a:ext>
            </a:extLst>
          </p:cNvPr>
          <p:cNvCxnSpPr>
            <a:cxnSpLocks/>
          </p:cNvCxnSpPr>
          <p:nvPr/>
        </p:nvCxnSpPr>
        <p:spPr>
          <a:xfrm flipV="1">
            <a:off x="3571993" y="3025427"/>
            <a:ext cx="0" cy="205631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5C59624-71EA-BC49-B0C1-F6C7CFC59437}"/>
              </a:ext>
            </a:extLst>
          </p:cNvPr>
          <p:cNvCxnSpPr>
            <a:cxnSpLocks/>
          </p:cNvCxnSpPr>
          <p:nvPr/>
        </p:nvCxnSpPr>
        <p:spPr>
          <a:xfrm flipV="1">
            <a:off x="4162181" y="4844616"/>
            <a:ext cx="0" cy="23712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0901995-BDC5-A64B-97C4-E22D4CFAF700}"/>
              </a:ext>
            </a:extLst>
          </p:cNvPr>
          <p:cNvCxnSpPr>
            <a:cxnSpLocks/>
          </p:cNvCxnSpPr>
          <p:nvPr/>
        </p:nvCxnSpPr>
        <p:spPr>
          <a:xfrm flipV="1">
            <a:off x="4752369" y="3521292"/>
            <a:ext cx="0" cy="156044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BCB01A-E7DC-5F40-9E4F-A9FD4E105283}"/>
              </a:ext>
            </a:extLst>
          </p:cNvPr>
          <p:cNvCxnSpPr>
            <a:cxnSpLocks/>
          </p:cNvCxnSpPr>
          <p:nvPr/>
        </p:nvCxnSpPr>
        <p:spPr>
          <a:xfrm flipV="1">
            <a:off x="5342559" y="3773957"/>
            <a:ext cx="0" cy="130778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BFFB4AD-EAF5-A24C-ADF6-678428318194}"/>
              </a:ext>
            </a:extLst>
          </p:cNvPr>
          <p:cNvCxnSpPr>
            <a:cxnSpLocks/>
          </p:cNvCxnSpPr>
          <p:nvPr/>
        </p:nvCxnSpPr>
        <p:spPr>
          <a:xfrm flipH="1">
            <a:off x="3617843" y="1618834"/>
            <a:ext cx="1534100" cy="153897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7FA7BFB-5799-814D-97A5-EDB1D0B9FDC9}"/>
              </a:ext>
            </a:extLst>
          </p:cNvPr>
          <p:cNvCxnSpPr>
            <a:cxnSpLocks/>
          </p:cNvCxnSpPr>
          <p:nvPr/>
        </p:nvCxnSpPr>
        <p:spPr>
          <a:xfrm>
            <a:off x="5988806" y="1643327"/>
            <a:ext cx="2042011" cy="2044751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0089506-95EF-D649-A366-E27B687BC410}"/>
              </a:ext>
            </a:extLst>
          </p:cNvPr>
          <p:cNvCxnSpPr>
            <a:cxnSpLocks/>
          </p:cNvCxnSpPr>
          <p:nvPr/>
        </p:nvCxnSpPr>
        <p:spPr>
          <a:xfrm>
            <a:off x="6764288" y="1641055"/>
            <a:ext cx="2252911" cy="213063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7CE3041-77B6-9947-B0E1-6F80C9B83322}"/>
              </a:ext>
            </a:extLst>
          </p:cNvPr>
          <p:cNvSpPr txBox="1"/>
          <p:nvPr/>
        </p:nvSpPr>
        <p:spPr>
          <a:xfrm>
            <a:off x="2629071" y="1997355"/>
            <a:ext cx="1873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sampled function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4C5D1B9-6393-8D4D-AB99-AEF2D7C89E44}"/>
              </a:ext>
            </a:extLst>
          </p:cNvPr>
          <p:cNvSpPr txBox="1"/>
          <p:nvPr/>
        </p:nvSpPr>
        <p:spPr>
          <a:xfrm>
            <a:off x="7446623" y="2041606"/>
            <a:ext cx="241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sampling function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48FCEA2-47BE-F741-9E12-AD712CC2DE82}"/>
              </a:ext>
            </a:extLst>
          </p:cNvPr>
          <p:cNvGrpSpPr/>
          <p:nvPr/>
        </p:nvGrpSpPr>
        <p:grpSpPr>
          <a:xfrm>
            <a:off x="14517162" y="-212236"/>
            <a:ext cx="3982872" cy="2277196"/>
            <a:chOff x="459287" y="2348473"/>
            <a:chExt cx="5294567" cy="3027154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1220A05-AF99-5445-84B3-C1161F6CFE6C}"/>
                </a:ext>
              </a:extLst>
            </p:cNvPr>
            <p:cNvCxnSpPr>
              <a:cxnSpLocks/>
            </p:cNvCxnSpPr>
            <p:nvPr/>
          </p:nvCxnSpPr>
          <p:spPr>
            <a:xfrm>
              <a:off x="505476" y="5011590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C81EE99-F56D-2842-AD74-9EFCA7D306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1507" y="234847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8922C41-E5EE-E54D-AD60-C4D96CAC14DD}"/>
                </a:ext>
              </a:extLst>
            </p:cNvPr>
            <p:cNvGrpSpPr/>
            <p:nvPr/>
          </p:nvGrpSpPr>
          <p:grpSpPr>
            <a:xfrm>
              <a:off x="654959" y="3674335"/>
              <a:ext cx="4509926" cy="1310054"/>
              <a:chOff x="1482350" y="1093108"/>
              <a:chExt cx="5151310" cy="1643466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E3918F7-2117-4A4F-B6FF-C276F3744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1483579-FD43-3A46-A7FD-7232037AF1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B403A39-0125-F348-B25A-EA4F4D4F34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B58DFA5-98C5-5C48-BBCE-ABC2CB3679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B0F26656-BABE-9D43-B76E-229113AB98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F8370038-8CDD-6E40-9474-254DC7A85A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291EFEE-3E50-D948-8A5D-CDF3975933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B99FD370-5673-1542-B4C9-7889A0A6FF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5136B6F-370F-E64C-92E4-E8CB5B6303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B1144790-1A41-C346-9C80-8A59B63DE1B3}"/>
                    </a:ext>
                  </a:extLst>
                </p:cNvPr>
                <p:cNvSpPr txBox="1"/>
                <p:nvPr/>
              </p:nvSpPr>
              <p:spPr>
                <a:xfrm>
                  <a:off x="2335317" y="2564908"/>
                  <a:ext cx="77495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20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B1144790-1A41-C346-9C80-8A59B63DE1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317" y="2564908"/>
                  <a:ext cx="774956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17021" r="-38298" b="-7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9AB20D7D-A580-D240-8F32-C4AE53C32C37}"/>
                    </a:ext>
                  </a:extLst>
                </p:cNvPr>
                <p:cNvSpPr txBox="1"/>
                <p:nvPr/>
              </p:nvSpPr>
              <p:spPr>
                <a:xfrm>
                  <a:off x="459287" y="5067850"/>
                  <a:ext cx="2669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9AB20D7D-A580-D240-8F32-C4AE53C32C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87" y="5067850"/>
                  <a:ext cx="266933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70588" t="-31579" r="-52941" b="-894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EE6DA11-8967-A44D-AC0C-3DFA0457EA9B}"/>
                    </a:ext>
                  </a:extLst>
                </p:cNvPr>
                <p:cNvSpPr txBox="1"/>
                <p:nvPr/>
              </p:nvSpPr>
              <p:spPr>
                <a:xfrm>
                  <a:off x="5390741" y="5067850"/>
                  <a:ext cx="36311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EE6DA11-8967-A44D-AC0C-3DFA0457E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0741" y="5067850"/>
                  <a:ext cx="363113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52174" t="-31579" r="-47826" b="-894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0A635E0-A5CD-BC45-BCF2-815E713B0F0A}"/>
                </a:ext>
              </a:extLst>
            </p:cNvPr>
            <p:cNvSpPr txBox="1"/>
            <p:nvPr/>
          </p:nvSpPr>
          <p:spPr>
            <a:xfrm>
              <a:off x="3083412" y="5067850"/>
              <a:ext cx="1314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E2368C0-209B-5749-9341-D297AC0E29A6}"/>
              </a:ext>
            </a:extLst>
          </p:cNvPr>
          <p:cNvGrpSpPr/>
          <p:nvPr/>
        </p:nvGrpSpPr>
        <p:grpSpPr>
          <a:xfrm>
            <a:off x="14470247" y="4070836"/>
            <a:ext cx="3982872" cy="2277196"/>
            <a:chOff x="6068495" y="2346201"/>
            <a:chExt cx="5294567" cy="30271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FB84A32-5CC4-EC4B-875C-6F8F561838C2}"/>
                    </a:ext>
                  </a:extLst>
                </p:cNvPr>
                <p:cNvSpPr txBox="1"/>
                <p:nvPr/>
              </p:nvSpPr>
              <p:spPr>
                <a:xfrm>
                  <a:off x="7916758" y="2563772"/>
                  <a:ext cx="80079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FB84A32-5CC4-EC4B-875C-6F8F561838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8" y="2563772"/>
                  <a:ext cx="800797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18750" r="-39583" b="-6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489E796A-8B9B-BB4F-88D0-AC3884005EB8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97A9A126-E129-C940-8E63-4E80D2922A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9F055B81-1430-594A-9F57-30145270CA33}"/>
                    </a:ext>
                  </a:extLst>
                </p:cNvPr>
                <p:cNvSpPr txBox="1"/>
                <p:nvPr/>
              </p:nvSpPr>
              <p:spPr>
                <a:xfrm>
                  <a:off x="6068495" y="5065578"/>
                  <a:ext cx="2669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9F055B81-1430-594A-9F57-30145270CA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8"/>
                  <a:ext cx="266933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64706" t="-31579" r="-52941" b="-894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C2C61DD-FFC0-D342-9F6B-5097360CF049}"/>
                    </a:ext>
                  </a:extLst>
                </p:cNvPr>
                <p:cNvSpPr txBox="1"/>
                <p:nvPr/>
              </p:nvSpPr>
              <p:spPr>
                <a:xfrm>
                  <a:off x="10999949" y="5065578"/>
                  <a:ext cx="36311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C2C61DD-FFC0-D342-9F6B-5097360CF0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49" y="5065578"/>
                  <a:ext cx="363113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47826" t="-31579" r="-47826" b="-894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9C73F05-6D46-0944-A639-C50A78FD0529}"/>
                </a:ext>
              </a:extLst>
            </p:cNvPr>
            <p:cNvSpPr txBox="1"/>
            <p:nvPr/>
          </p:nvSpPr>
          <p:spPr>
            <a:xfrm>
              <a:off x="8692620" y="5065578"/>
              <a:ext cx="1314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E14F08D-8DDB-E142-B898-95F807196DC8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5F89E7ED-233D-9249-80C7-B144E1B85229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6C5715A4-9F25-974B-BD1A-BC78C0E6DD9D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65BCBB06-3137-7F4C-9F41-C424016682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06649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D4AAE55D-0168-9549-9A27-0DC8FAB08D9E}"/>
              </a:ext>
            </a:extLst>
          </p:cNvPr>
          <p:cNvSpPr/>
          <p:nvPr/>
        </p:nvSpPr>
        <p:spPr>
          <a:xfrm>
            <a:off x="4660136" y="2604713"/>
            <a:ext cx="969395" cy="850129"/>
          </a:xfrm>
          <a:prstGeom prst="ellipse">
            <a:avLst/>
          </a:prstGeom>
          <a:solidFill>
            <a:srgbClr val="97D654">
              <a:alpha val="47843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B7C3D-E3CC-824D-B8DD-9992E1E1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samples: Poisson disk sampling</a:t>
            </a:r>
          </a:p>
        </p:txBody>
      </p:sp>
      <p:sp>
        <p:nvSpPr>
          <p:cNvPr id="3" name="Round Single Corner of Rectangle 2">
            <a:extLst>
              <a:ext uri="{FF2B5EF4-FFF2-40B4-BE49-F238E27FC236}">
                <a16:creationId xmlns:a16="http://schemas.microsoft.com/office/drawing/2014/main" id="{6FB5D5C0-765D-0544-8715-8ED09F8B003B}"/>
              </a:ext>
            </a:extLst>
          </p:cNvPr>
          <p:cNvSpPr/>
          <p:nvPr/>
        </p:nvSpPr>
        <p:spPr>
          <a:xfrm>
            <a:off x="3983603" y="1558456"/>
            <a:ext cx="4778734" cy="4198289"/>
          </a:xfrm>
          <a:prstGeom prst="round1Rect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D09AA4-D056-9045-BFE1-464079B648D5}"/>
              </a:ext>
            </a:extLst>
          </p:cNvPr>
          <p:cNvSpPr/>
          <p:nvPr/>
        </p:nvSpPr>
        <p:spPr>
          <a:xfrm>
            <a:off x="5176299" y="26477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F1BD17-EC5D-2D47-96E3-062AB6E16563}"/>
              </a:ext>
            </a:extLst>
          </p:cNvPr>
          <p:cNvSpPr/>
          <p:nvPr/>
        </p:nvSpPr>
        <p:spPr>
          <a:xfrm>
            <a:off x="5114011" y="38285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8B6B7E-763F-704A-868A-7C82B557DFB2}"/>
              </a:ext>
            </a:extLst>
          </p:cNvPr>
          <p:cNvSpPr/>
          <p:nvPr/>
        </p:nvSpPr>
        <p:spPr>
          <a:xfrm>
            <a:off x="4606456" y="342900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BA4367-8BD6-794A-BE7A-43DEDF550593}"/>
              </a:ext>
            </a:extLst>
          </p:cNvPr>
          <p:cNvSpPr/>
          <p:nvPr/>
        </p:nvSpPr>
        <p:spPr>
          <a:xfrm>
            <a:off x="7533862" y="307119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40B41B-0DFA-3A46-8F5F-67743622444A}"/>
              </a:ext>
            </a:extLst>
          </p:cNvPr>
          <p:cNvSpPr/>
          <p:nvPr/>
        </p:nvSpPr>
        <p:spPr>
          <a:xfrm>
            <a:off x="6741383" y="255634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CD3E8B-D38F-2242-AD31-0A6E8A55DE87}"/>
              </a:ext>
            </a:extLst>
          </p:cNvPr>
          <p:cNvSpPr/>
          <p:nvPr/>
        </p:nvSpPr>
        <p:spPr>
          <a:xfrm>
            <a:off x="6190090" y="215016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81A400-28F8-5940-8291-6A47F358250E}"/>
              </a:ext>
            </a:extLst>
          </p:cNvPr>
          <p:cNvSpPr/>
          <p:nvPr/>
        </p:nvSpPr>
        <p:spPr>
          <a:xfrm>
            <a:off x="6362371" y="395345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67919F-209E-EF4F-B4C4-7B37C2025464}"/>
              </a:ext>
            </a:extLst>
          </p:cNvPr>
          <p:cNvSpPr/>
          <p:nvPr/>
        </p:nvSpPr>
        <p:spPr>
          <a:xfrm>
            <a:off x="5738191" y="399387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20AAA8-3A6B-904A-A806-83C253EDD7E9}"/>
              </a:ext>
            </a:extLst>
          </p:cNvPr>
          <p:cNvSpPr/>
          <p:nvPr/>
        </p:nvSpPr>
        <p:spPr>
          <a:xfrm>
            <a:off x="6025763" y="519054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EDD2D4-B77A-4641-92BF-4FC0B706103D}"/>
              </a:ext>
            </a:extLst>
          </p:cNvPr>
          <p:cNvSpPr/>
          <p:nvPr/>
        </p:nvSpPr>
        <p:spPr>
          <a:xfrm>
            <a:off x="5168348" y="477508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582015-EDF5-D744-8394-91108843F938}"/>
              </a:ext>
            </a:extLst>
          </p:cNvPr>
          <p:cNvSpPr/>
          <p:nvPr/>
        </p:nvSpPr>
        <p:spPr>
          <a:xfrm>
            <a:off x="8095754" y="441727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BA1BBD-BBD1-B346-A4DE-30C2EA70B79B}"/>
              </a:ext>
            </a:extLst>
          </p:cNvPr>
          <p:cNvSpPr/>
          <p:nvPr/>
        </p:nvSpPr>
        <p:spPr>
          <a:xfrm>
            <a:off x="7303275" y="390243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F5EFA9-B05F-BD4C-8265-E6A021FCFEE1}"/>
              </a:ext>
            </a:extLst>
          </p:cNvPr>
          <p:cNvSpPr/>
          <p:nvPr/>
        </p:nvSpPr>
        <p:spPr>
          <a:xfrm>
            <a:off x="6751982" y="34962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B608B9-CBD2-2C4C-B0B2-30C5BF9A0F18}"/>
              </a:ext>
            </a:extLst>
          </p:cNvPr>
          <p:cNvSpPr/>
          <p:nvPr/>
        </p:nvSpPr>
        <p:spPr>
          <a:xfrm>
            <a:off x="6924263" y="529954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5B4802-C960-2549-9A9A-61AB3F4299CB}"/>
              </a:ext>
            </a:extLst>
          </p:cNvPr>
          <p:cNvSpPr/>
          <p:nvPr/>
        </p:nvSpPr>
        <p:spPr>
          <a:xfrm>
            <a:off x="5934323" y="324446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A290767-2795-3148-B9FF-271EB0A37505}"/>
              </a:ext>
            </a:extLst>
          </p:cNvPr>
          <p:cNvSpPr/>
          <p:nvPr/>
        </p:nvSpPr>
        <p:spPr>
          <a:xfrm>
            <a:off x="7993712" y="205872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872073-FC53-E047-AE08-A52B507D1099}"/>
              </a:ext>
            </a:extLst>
          </p:cNvPr>
          <p:cNvSpPr/>
          <p:nvPr/>
        </p:nvSpPr>
        <p:spPr>
          <a:xfrm>
            <a:off x="4423576" y="187584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150851-A2FC-B64E-8389-96C6934BA685}"/>
              </a:ext>
            </a:extLst>
          </p:cNvPr>
          <p:cNvSpPr/>
          <p:nvPr/>
        </p:nvSpPr>
        <p:spPr>
          <a:xfrm>
            <a:off x="5296891" y="1939457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486848-8B23-1C48-836E-6AE6030E725B}"/>
              </a:ext>
            </a:extLst>
          </p:cNvPr>
          <p:cNvSpPr/>
          <p:nvPr/>
        </p:nvSpPr>
        <p:spPr>
          <a:xfrm>
            <a:off x="5907796" y="267097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FC3467-202C-7149-B8ED-B0A48559F8C6}"/>
              </a:ext>
            </a:extLst>
          </p:cNvPr>
          <p:cNvSpPr/>
          <p:nvPr/>
        </p:nvSpPr>
        <p:spPr>
          <a:xfrm>
            <a:off x="7120397" y="19672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21F61A-65A1-E749-B486-8DBBBC2B8C98}"/>
              </a:ext>
            </a:extLst>
          </p:cNvPr>
          <p:cNvSpPr/>
          <p:nvPr/>
        </p:nvSpPr>
        <p:spPr>
          <a:xfrm>
            <a:off x="8340949" y="316263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54BF653-CB53-6B46-B285-2AA43FDA0D7A}"/>
              </a:ext>
            </a:extLst>
          </p:cNvPr>
          <p:cNvSpPr/>
          <p:nvPr/>
        </p:nvSpPr>
        <p:spPr>
          <a:xfrm>
            <a:off x="6782462" y="462649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62689D-0811-7544-9D7D-B521B2E21CB1}"/>
              </a:ext>
            </a:extLst>
          </p:cNvPr>
          <p:cNvSpPr/>
          <p:nvPr/>
        </p:nvSpPr>
        <p:spPr>
          <a:xfrm>
            <a:off x="7649156" y="495796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488220-B6A6-E845-BBAD-069F69C37485}"/>
              </a:ext>
            </a:extLst>
          </p:cNvPr>
          <p:cNvSpPr/>
          <p:nvPr/>
        </p:nvSpPr>
        <p:spPr>
          <a:xfrm>
            <a:off x="4423576" y="43019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9F3ECB2-0EB9-E24F-8540-00A6F9539D98}"/>
              </a:ext>
            </a:extLst>
          </p:cNvPr>
          <p:cNvSpPr/>
          <p:nvPr/>
        </p:nvSpPr>
        <p:spPr>
          <a:xfrm>
            <a:off x="4606456" y="528198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24051AD-586B-1C40-B13F-C44ABA632D8C}"/>
              </a:ext>
            </a:extLst>
          </p:cNvPr>
          <p:cNvSpPr/>
          <p:nvPr/>
        </p:nvSpPr>
        <p:spPr>
          <a:xfrm>
            <a:off x="5948239" y="459220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1BB3EDE-105B-5C40-A4CF-658AA32989BE}"/>
              </a:ext>
            </a:extLst>
          </p:cNvPr>
          <p:cNvSpPr/>
          <p:nvPr/>
        </p:nvSpPr>
        <p:spPr>
          <a:xfrm>
            <a:off x="8176592" y="375069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8288E4-B739-114A-AE54-36D50ACA7155}"/>
              </a:ext>
            </a:extLst>
          </p:cNvPr>
          <p:cNvSpPr/>
          <p:nvPr/>
        </p:nvSpPr>
        <p:spPr>
          <a:xfrm>
            <a:off x="5038474" y="293833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B7FF89E-A595-EE48-B827-0AC8C5882868}"/>
              </a:ext>
            </a:extLst>
          </p:cNvPr>
          <p:cNvSpPr/>
          <p:nvPr/>
        </p:nvSpPr>
        <p:spPr>
          <a:xfrm>
            <a:off x="4733678" y="3508513"/>
            <a:ext cx="969395" cy="850129"/>
          </a:xfrm>
          <a:prstGeom prst="ellipse">
            <a:avLst/>
          </a:prstGeom>
          <a:solidFill>
            <a:srgbClr val="97D654">
              <a:alpha val="47843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976BDE-88A1-D24C-9EC1-43576213E5B5}"/>
              </a:ext>
            </a:extLst>
          </p:cNvPr>
          <p:cNvSpPr txBox="1"/>
          <p:nvPr/>
        </p:nvSpPr>
        <p:spPr>
          <a:xfrm>
            <a:off x="879280" y="2017184"/>
            <a:ext cx="2134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reject sample if </a:t>
            </a:r>
          </a:p>
          <a:p>
            <a:r>
              <a:rPr lang="en-US" dirty="0"/>
              <a:t>closer than </a:t>
            </a:r>
          </a:p>
          <a:p>
            <a:r>
              <a:rPr lang="en-US" dirty="0"/>
              <a:t>minimum distance</a:t>
            </a:r>
          </a:p>
          <a:p>
            <a:r>
              <a:rPr lang="en-US" dirty="0"/>
              <a:t>to any sample</a:t>
            </a:r>
          </a:p>
        </p:txBody>
      </p:sp>
    </p:spTree>
    <p:extLst>
      <p:ext uri="{BB962C8B-B14F-4D97-AF65-F5344CB8AC3E}">
        <p14:creationId xmlns:p14="http://schemas.microsoft.com/office/powerpoint/2010/main" val="317734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3" grpId="0" animBg="1"/>
      <p:bldP spid="33" grpId="1" animBg="1"/>
      <p:bldP spid="34" grpId="0" animBg="1"/>
      <p:bldP spid="3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7C3D-E3CC-824D-B8DD-9992E1E1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Dart throwing</a:t>
            </a:r>
          </a:p>
        </p:txBody>
      </p:sp>
      <p:sp>
        <p:nvSpPr>
          <p:cNvPr id="3" name="Round Single Corner of Rectangle 2">
            <a:extLst>
              <a:ext uri="{FF2B5EF4-FFF2-40B4-BE49-F238E27FC236}">
                <a16:creationId xmlns:a16="http://schemas.microsoft.com/office/drawing/2014/main" id="{6FB5D5C0-765D-0544-8715-8ED09F8B003B}"/>
              </a:ext>
            </a:extLst>
          </p:cNvPr>
          <p:cNvSpPr/>
          <p:nvPr/>
        </p:nvSpPr>
        <p:spPr>
          <a:xfrm>
            <a:off x="3983603" y="1558456"/>
            <a:ext cx="4778734" cy="4198289"/>
          </a:xfrm>
          <a:prstGeom prst="round1Rect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D09AA4-D056-9045-BFE1-464079B648D5}"/>
              </a:ext>
            </a:extLst>
          </p:cNvPr>
          <p:cNvSpPr/>
          <p:nvPr/>
        </p:nvSpPr>
        <p:spPr>
          <a:xfrm>
            <a:off x="5176299" y="26477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F1BD17-EC5D-2D47-96E3-062AB6E16563}"/>
              </a:ext>
            </a:extLst>
          </p:cNvPr>
          <p:cNvSpPr/>
          <p:nvPr/>
        </p:nvSpPr>
        <p:spPr>
          <a:xfrm>
            <a:off x="5114011" y="38285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8B6B7E-763F-704A-868A-7C82B557DFB2}"/>
              </a:ext>
            </a:extLst>
          </p:cNvPr>
          <p:cNvSpPr/>
          <p:nvPr/>
        </p:nvSpPr>
        <p:spPr>
          <a:xfrm>
            <a:off x="4606456" y="342900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BA4367-8BD6-794A-BE7A-43DEDF550593}"/>
              </a:ext>
            </a:extLst>
          </p:cNvPr>
          <p:cNvSpPr/>
          <p:nvPr/>
        </p:nvSpPr>
        <p:spPr>
          <a:xfrm>
            <a:off x="7533862" y="307119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40B41B-0DFA-3A46-8F5F-67743622444A}"/>
              </a:ext>
            </a:extLst>
          </p:cNvPr>
          <p:cNvSpPr/>
          <p:nvPr/>
        </p:nvSpPr>
        <p:spPr>
          <a:xfrm>
            <a:off x="6741383" y="255634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CD3E8B-D38F-2242-AD31-0A6E8A55DE87}"/>
              </a:ext>
            </a:extLst>
          </p:cNvPr>
          <p:cNvSpPr/>
          <p:nvPr/>
        </p:nvSpPr>
        <p:spPr>
          <a:xfrm>
            <a:off x="6190090" y="215016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81A400-28F8-5940-8291-6A47F358250E}"/>
              </a:ext>
            </a:extLst>
          </p:cNvPr>
          <p:cNvSpPr/>
          <p:nvPr/>
        </p:nvSpPr>
        <p:spPr>
          <a:xfrm>
            <a:off x="6362371" y="395345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67919F-209E-EF4F-B4C4-7B37C2025464}"/>
              </a:ext>
            </a:extLst>
          </p:cNvPr>
          <p:cNvSpPr/>
          <p:nvPr/>
        </p:nvSpPr>
        <p:spPr>
          <a:xfrm>
            <a:off x="5738191" y="399387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20AAA8-3A6B-904A-A806-83C253EDD7E9}"/>
              </a:ext>
            </a:extLst>
          </p:cNvPr>
          <p:cNvSpPr/>
          <p:nvPr/>
        </p:nvSpPr>
        <p:spPr>
          <a:xfrm>
            <a:off x="6025763" y="519054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EDD2D4-B77A-4641-92BF-4FC0B706103D}"/>
              </a:ext>
            </a:extLst>
          </p:cNvPr>
          <p:cNvSpPr/>
          <p:nvPr/>
        </p:nvSpPr>
        <p:spPr>
          <a:xfrm>
            <a:off x="5168348" y="477508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582015-EDF5-D744-8394-91108843F938}"/>
              </a:ext>
            </a:extLst>
          </p:cNvPr>
          <p:cNvSpPr/>
          <p:nvPr/>
        </p:nvSpPr>
        <p:spPr>
          <a:xfrm>
            <a:off x="8095754" y="441727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BA1BBD-BBD1-B346-A4DE-30C2EA70B79B}"/>
              </a:ext>
            </a:extLst>
          </p:cNvPr>
          <p:cNvSpPr/>
          <p:nvPr/>
        </p:nvSpPr>
        <p:spPr>
          <a:xfrm>
            <a:off x="7303275" y="390243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F5EFA9-B05F-BD4C-8265-E6A021FCFEE1}"/>
              </a:ext>
            </a:extLst>
          </p:cNvPr>
          <p:cNvSpPr/>
          <p:nvPr/>
        </p:nvSpPr>
        <p:spPr>
          <a:xfrm>
            <a:off x="6751982" y="34962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B608B9-CBD2-2C4C-B0B2-30C5BF9A0F18}"/>
              </a:ext>
            </a:extLst>
          </p:cNvPr>
          <p:cNvSpPr/>
          <p:nvPr/>
        </p:nvSpPr>
        <p:spPr>
          <a:xfrm>
            <a:off x="6924263" y="529954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5B4802-C960-2549-9A9A-61AB3F4299CB}"/>
              </a:ext>
            </a:extLst>
          </p:cNvPr>
          <p:cNvSpPr/>
          <p:nvPr/>
        </p:nvSpPr>
        <p:spPr>
          <a:xfrm>
            <a:off x="5934323" y="324446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A290767-2795-3148-B9FF-271EB0A37505}"/>
              </a:ext>
            </a:extLst>
          </p:cNvPr>
          <p:cNvSpPr/>
          <p:nvPr/>
        </p:nvSpPr>
        <p:spPr>
          <a:xfrm>
            <a:off x="7993712" y="205872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872073-FC53-E047-AE08-A52B507D1099}"/>
              </a:ext>
            </a:extLst>
          </p:cNvPr>
          <p:cNvSpPr/>
          <p:nvPr/>
        </p:nvSpPr>
        <p:spPr>
          <a:xfrm>
            <a:off x="4423576" y="187584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150851-A2FC-B64E-8389-96C6934BA685}"/>
              </a:ext>
            </a:extLst>
          </p:cNvPr>
          <p:cNvSpPr/>
          <p:nvPr/>
        </p:nvSpPr>
        <p:spPr>
          <a:xfrm>
            <a:off x="5296891" y="1939457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486848-8B23-1C48-836E-6AE6030E725B}"/>
              </a:ext>
            </a:extLst>
          </p:cNvPr>
          <p:cNvSpPr/>
          <p:nvPr/>
        </p:nvSpPr>
        <p:spPr>
          <a:xfrm>
            <a:off x="5907796" y="267097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FC3467-202C-7149-B8ED-B0A48559F8C6}"/>
              </a:ext>
            </a:extLst>
          </p:cNvPr>
          <p:cNvSpPr/>
          <p:nvPr/>
        </p:nvSpPr>
        <p:spPr>
          <a:xfrm>
            <a:off x="7120397" y="19672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21F61A-65A1-E749-B486-8DBBBC2B8C98}"/>
              </a:ext>
            </a:extLst>
          </p:cNvPr>
          <p:cNvSpPr/>
          <p:nvPr/>
        </p:nvSpPr>
        <p:spPr>
          <a:xfrm>
            <a:off x="8340949" y="316263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54BF653-CB53-6B46-B285-2AA43FDA0D7A}"/>
              </a:ext>
            </a:extLst>
          </p:cNvPr>
          <p:cNvSpPr/>
          <p:nvPr/>
        </p:nvSpPr>
        <p:spPr>
          <a:xfrm>
            <a:off x="6782462" y="462649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62689D-0811-7544-9D7D-B521B2E21CB1}"/>
              </a:ext>
            </a:extLst>
          </p:cNvPr>
          <p:cNvSpPr/>
          <p:nvPr/>
        </p:nvSpPr>
        <p:spPr>
          <a:xfrm>
            <a:off x="7649156" y="495796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488220-B6A6-E845-BBAD-069F69C37485}"/>
              </a:ext>
            </a:extLst>
          </p:cNvPr>
          <p:cNvSpPr/>
          <p:nvPr/>
        </p:nvSpPr>
        <p:spPr>
          <a:xfrm>
            <a:off x="4423576" y="43019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9F3ECB2-0EB9-E24F-8540-00A6F9539D98}"/>
              </a:ext>
            </a:extLst>
          </p:cNvPr>
          <p:cNvSpPr/>
          <p:nvPr/>
        </p:nvSpPr>
        <p:spPr>
          <a:xfrm>
            <a:off x="4606456" y="528198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24051AD-586B-1C40-B13F-C44ABA632D8C}"/>
              </a:ext>
            </a:extLst>
          </p:cNvPr>
          <p:cNvSpPr/>
          <p:nvPr/>
        </p:nvSpPr>
        <p:spPr>
          <a:xfrm>
            <a:off x="5948239" y="459220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1BB3EDE-105B-5C40-A4CF-658AA32989BE}"/>
              </a:ext>
            </a:extLst>
          </p:cNvPr>
          <p:cNvSpPr/>
          <p:nvPr/>
        </p:nvSpPr>
        <p:spPr>
          <a:xfrm>
            <a:off x="8176592" y="375069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976BDE-88A1-D24C-9EC1-43576213E5B5}"/>
              </a:ext>
            </a:extLst>
          </p:cNvPr>
          <p:cNvSpPr txBox="1"/>
          <p:nvPr/>
        </p:nvSpPr>
        <p:spPr>
          <a:xfrm>
            <a:off x="879280" y="2017184"/>
            <a:ext cx="2134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reject sample if </a:t>
            </a:r>
          </a:p>
          <a:p>
            <a:r>
              <a:rPr lang="en-US" dirty="0"/>
              <a:t>closer than </a:t>
            </a:r>
          </a:p>
          <a:p>
            <a:r>
              <a:rPr lang="en-US" dirty="0"/>
              <a:t>minimum distance</a:t>
            </a:r>
          </a:p>
          <a:p>
            <a:r>
              <a:rPr lang="en-US" dirty="0"/>
              <a:t>to any sample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0951B72-E5E6-894F-ADB4-D99C96B04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29" y="1875845"/>
            <a:ext cx="27940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23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7C3D-E3CC-824D-B8DD-9992E1E1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approach: start with random samples</a:t>
            </a:r>
          </a:p>
        </p:txBody>
      </p:sp>
      <p:sp>
        <p:nvSpPr>
          <p:cNvPr id="3" name="Round Single Corner of Rectangle 2">
            <a:extLst>
              <a:ext uri="{FF2B5EF4-FFF2-40B4-BE49-F238E27FC236}">
                <a16:creationId xmlns:a16="http://schemas.microsoft.com/office/drawing/2014/main" id="{6FB5D5C0-765D-0544-8715-8ED09F8B003B}"/>
              </a:ext>
            </a:extLst>
          </p:cNvPr>
          <p:cNvSpPr/>
          <p:nvPr/>
        </p:nvSpPr>
        <p:spPr>
          <a:xfrm>
            <a:off x="3983603" y="1558456"/>
            <a:ext cx="4778734" cy="4198289"/>
          </a:xfrm>
          <a:prstGeom prst="round1Rect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D09AA4-D056-9045-BFE1-464079B648D5}"/>
              </a:ext>
            </a:extLst>
          </p:cNvPr>
          <p:cNvSpPr/>
          <p:nvPr/>
        </p:nvSpPr>
        <p:spPr>
          <a:xfrm>
            <a:off x="5176299" y="26477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F1BD17-EC5D-2D47-96E3-062AB6E16563}"/>
              </a:ext>
            </a:extLst>
          </p:cNvPr>
          <p:cNvSpPr/>
          <p:nvPr/>
        </p:nvSpPr>
        <p:spPr>
          <a:xfrm>
            <a:off x="4833067" y="340481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8B6B7E-763F-704A-868A-7C82B557DFB2}"/>
              </a:ext>
            </a:extLst>
          </p:cNvPr>
          <p:cNvSpPr/>
          <p:nvPr/>
        </p:nvSpPr>
        <p:spPr>
          <a:xfrm>
            <a:off x="4606456" y="342900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BA4367-8BD6-794A-BE7A-43DEDF550593}"/>
              </a:ext>
            </a:extLst>
          </p:cNvPr>
          <p:cNvSpPr/>
          <p:nvPr/>
        </p:nvSpPr>
        <p:spPr>
          <a:xfrm>
            <a:off x="7533862" y="307119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40B41B-0DFA-3A46-8F5F-67743622444A}"/>
              </a:ext>
            </a:extLst>
          </p:cNvPr>
          <p:cNvSpPr/>
          <p:nvPr/>
        </p:nvSpPr>
        <p:spPr>
          <a:xfrm>
            <a:off x="6751982" y="324612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CD3E8B-D38F-2242-AD31-0A6E8A55DE87}"/>
              </a:ext>
            </a:extLst>
          </p:cNvPr>
          <p:cNvSpPr/>
          <p:nvPr/>
        </p:nvSpPr>
        <p:spPr>
          <a:xfrm>
            <a:off x="6025763" y="246490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81A400-28F8-5940-8291-6A47F358250E}"/>
              </a:ext>
            </a:extLst>
          </p:cNvPr>
          <p:cNvSpPr/>
          <p:nvPr/>
        </p:nvSpPr>
        <p:spPr>
          <a:xfrm>
            <a:off x="6362371" y="395345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67919F-209E-EF4F-B4C4-7B37C2025464}"/>
              </a:ext>
            </a:extLst>
          </p:cNvPr>
          <p:cNvSpPr/>
          <p:nvPr/>
        </p:nvSpPr>
        <p:spPr>
          <a:xfrm>
            <a:off x="5738191" y="399387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20AAA8-3A6B-904A-A806-83C253EDD7E9}"/>
              </a:ext>
            </a:extLst>
          </p:cNvPr>
          <p:cNvSpPr/>
          <p:nvPr/>
        </p:nvSpPr>
        <p:spPr>
          <a:xfrm>
            <a:off x="5765359" y="5289276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EDD2D4-B77A-4641-92BF-4FC0B706103D}"/>
              </a:ext>
            </a:extLst>
          </p:cNvPr>
          <p:cNvSpPr/>
          <p:nvPr/>
        </p:nvSpPr>
        <p:spPr>
          <a:xfrm>
            <a:off x="5559947" y="4112313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582015-EDF5-D744-8394-91108843F938}"/>
              </a:ext>
            </a:extLst>
          </p:cNvPr>
          <p:cNvSpPr/>
          <p:nvPr/>
        </p:nvSpPr>
        <p:spPr>
          <a:xfrm>
            <a:off x="8095754" y="441727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BA1BBD-BBD1-B346-A4DE-30C2EA70B79B}"/>
              </a:ext>
            </a:extLst>
          </p:cNvPr>
          <p:cNvSpPr/>
          <p:nvPr/>
        </p:nvSpPr>
        <p:spPr>
          <a:xfrm>
            <a:off x="7902272" y="364567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F5EFA9-B05F-BD4C-8265-E6A021FCFEE1}"/>
              </a:ext>
            </a:extLst>
          </p:cNvPr>
          <p:cNvSpPr/>
          <p:nvPr/>
        </p:nvSpPr>
        <p:spPr>
          <a:xfrm>
            <a:off x="6751982" y="34962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B608B9-CBD2-2C4C-B0B2-30C5BF9A0F18}"/>
              </a:ext>
            </a:extLst>
          </p:cNvPr>
          <p:cNvSpPr/>
          <p:nvPr/>
        </p:nvSpPr>
        <p:spPr>
          <a:xfrm>
            <a:off x="6660542" y="502522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5B4802-C960-2549-9A9A-61AB3F4299CB}"/>
              </a:ext>
            </a:extLst>
          </p:cNvPr>
          <p:cNvSpPr/>
          <p:nvPr/>
        </p:nvSpPr>
        <p:spPr>
          <a:xfrm>
            <a:off x="6039679" y="286263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A290767-2795-3148-B9FF-271EB0A37505}"/>
              </a:ext>
            </a:extLst>
          </p:cNvPr>
          <p:cNvSpPr/>
          <p:nvPr/>
        </p:nvSpPr>
        <p:spPr>
          <a:xfrm>
            <a:off x="7993712" y="205872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872073-FC53-E047-AE08-A52B507D1099}"/>
              </a:ext>
            </a:extLst>
          </p:cNvPr>
          <p:cNvSpPr/>
          <p:nvPr/>
        </p:nvSpPr>
        <p:spPr>
          <a:xfrm>
            <a:off x="4305631" y="246490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150851-A2FC-B64E-8389-96C6934BA685}"/>
              </a:ext>
            </a:extLst>
          </p:cNvPr>
          <p:cNvSpPr/>
          <p:nvPr/>
        </p:nvSpPr>
        <p:spPr>
          <a:xfrm>
            <a:off x="5296891" y="1939457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486848-8B23-1C48-836E-6AE6030E725B}"/>
              </a:ext>
            </a:extLst>
          </p:cNvPr>
          <p:cNvSpPr/>
          <p:nvPr/>
        </p:nvSpPr>
        <p:spPr>
          <a:xfrm>
            <a:off x="5907796" y="267097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FC3467-202C-7149-B8ED-B0A48559F8C6}"/>
              </a:ext>
            </a:extLst>
          </p:cNvPr>
          <p:cNvSpPr/>
          <p:nvPr/>
        </p:nvSpPr>
        <p:spPr>
          <a:xfrm>
            <a:off x="7669038" y="208026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21F61A-65A1-E749-B486-8DBBBC2B8C98}"/>
              </a:ext>
            </a:extLst>
          </p:cNvPr>
          <p:cNvSpPr/>
          <p:nvPr/>
        </p:nvSpPr>
        <p:spPr>
          <a:xfrm>
            <a:off x="8340949" y="316263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54BF653-CB53-6B46-B285-2AA43FDA0D7A}"/>
              </a:ext>
            </a:extLst>
          </p:cNvPr>
          <p:cNvSpPr/>
          <p:nvPr/>
        </p:nvSpPr>
        <p:spPr>
          <a:xfrm>
            <a:off x="7355288" y="477542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62689D-0811-7544-9D7D-B521B2E21CB1}"/>
              </a:ext>
            </a:extLst>
          </p:cNvPr>
          <p:cNvSpPr/>
          <p:nvPr/>
        </p:nvSpPr>
        <p:spPr>
          <a:xfrm>
            <a:off x="7649156" y="495796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488220-B6A6-E845-BBAD-069F69C37485}"/>
              </a:ext>
            </a:extLst>
          </p:cNvPr>
          <p:cNvSpPr/>
          <p:nvPr/>
        </p:nvSpPr>
        <p:spPr>
          <a:xfrm>
            <a:off x="4668742" y="468398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9F3ECB2-0EB9-E24F-8540-00A6F9539D98}"/>
              </a:ext>
            </a:extLst>
          </p:cNvPr>
          <p:cNvSpPr/>
          <p:nvPr/>
        </p:nvSpPr>
        <p:spPr>
          <a:xfrm>
            <a:off x="4606456" y="528198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24051AD-586B-1C40-B13F-C44ABA632D8C}"/>
              </a:ext>
            </a:extLst>
          </p:cNvPr>
          <p:cNvSpPr/>
          <p:nvPr/>
        </p:nvSpPr>
        <p:spPr>
          <a:xfrm>
            <a:off x="5854808" y="5004687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1BB3EDE-105B-5C40-A4CF-658AA32989BE}"/>
              </a:ext>
            </a:extLst>
          </p:cNvPr>
          <p:cNvSpPr/>
          <p:nvPr/>
        </p:nvSpPr>
        <p:spPr>
          <a:xfrm>
            <a:off x="8176592" y="375069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47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7C3D-E3CC-824D-B8DD-9992E1E1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 them until constraint satisfied</a:t>
            </a:r>
          </a:p>
        </p:txBody>
      </p:sp>
      <p:sp>
        <p:nvSpPr>
          <p:cNvPr id="3" name="Round Single Corner of Rectangle 2">
            <a:extLst>
              <a:ext uri="{FF2B5EF4-FFF2-40B4-BE49-F238E27FC236}">
                <a16:creationId xmlns:a16="http://schemas.microsoft.com/office/drawing/2014/main" id="{6FB5D5C0-765D-0544-8715-8ED09F8B003B}"/>
              </a:ext>
            </a:extLst>
          </p:cNvPr>
          <p:cNvSpPr/>
          <p:nvPr/>
        </p:nvSpPr>
        <p:spPr>
          <a:xfrm>
            <a:off x="3983603" y="1558456"/>
            <a:ext cx="4778734" cy="4198289"/>
          </a:xfrm>
          <a:prstGeom prst="round1Rect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D09AA4-D056-9045-BFE1-464079B648D5}"/>
              </a:ext>
            </a:extLst>
          </p:cNvPr>
          <p:cNvSpPr/>
          <p:nvPr/>
        </p:nvSpPr>
        <p:spPr>
          <a:xfrm>
            <a:off x="5176299" y="26477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F1BD17-EC5D-2D47-96E3-062AB6E16563}"/>
              </a:ext>
            </a:extLst>
          </p:cNvPr>
          <p:cNvSpPr/>
          <p:nvPr/>
        </p:nvSpPr>
        <p:spPr>
          <a:xfrm>
            <a:off x="5114011" y="38285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8B6B7E-763F-704A-868A-7C82B557DFB2}"/>
              </a:ext>
            </a:extLst>
          </p:cNvPr>
          <p:cNvSpPr/>
          <p:nvPr/>
        </p:nvSpPr>
        <p:spPr>
          <a:xfrm>
            <a:off x="4606456" y="342900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BA4367-8BD6-794A-BE7A-43DEDF550593}"/>
              </a:ext>
            </a:extLst>
          </p:cNvPr>
          <p:cNvSpPr/>
          <p:nvPr/>
        </p:nvSpPr>
        <p:spPr>
          <a:xfrm>
            <a:off x="7533862" y="307119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40B41B-0DFA-3A46-8F5F-67743622444A}"/>
              </a:ext>
            </a:extLst>
          </p:cNvPr>
          <p:cNvSpPr/>
          <p:nvPr/>
        </p:nvSpPr>
        <p:spPr>
          <a:xfrm>
            <a:off x="6741383" y="255634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CD3E8B-D38F-2242-AD31-0A6E8A55DE87}"/>
              </a:ext>
            </a:extLst>
          </p:cNvPr>
          <p:cNvSpPr/>
          <p:nvPr/>
        </p:nvSpPr>
        <p:spPr>
          <a:xfrm>
            <a:off x="6190090" y="215016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81A400-28F8-5940-8291-6A47F358250E}"/>
              </a:ext>
            </a:extLst>
          </p:cNvPr>
          <p:cNvSpPr/>
          <p:nvPr/>
        </p:nvSpPr>
        <p:spPr>
          <a:xfrm>
            <a:off x="6362371" y="395345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67919F-209E-EF4F-B4C4-7B37C2025464}"/>
              </a:ext>
            </a:extLst>
          </p:cNvPr>
          <p:cNvSpPr/>
          <p:nvPr/>
        </p:nvSpPr>
        <p:spPr>
          <a:xfrm>
            <a:off x="5738191" y="399387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20AAA8-3A6B-904A-A806-83C253EDD7E9}"/>
              </a:ext>
            </a:extLst>
          </p:cNvPr>
          <p:cNvSpPr/>
          <p:nvPr/>
        </p:nvSpPr>
        <p:spPr>
          <a:xfrm>
            <a:off x="6025763" y="519054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EDD2D4-B77A-4641-92BF-4FC0B706103D}"/>
              </a:ext>
            </a:extLst>
          </p:cNvPr>
          <p:cNvSpPr/>
          <p:nvPr/>
        </p:nvSpPr>
        <p:spPr>
          <a:xfrm>
            <a:off x="5168348" y="477508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582015-EDF5-D744-8394-91108843F938}"/>
              </a:ext>
            </a:extLst>
          </p:cNvPr>
          <p:cNvSpPr/>
          <p:nvPr/>
        </p:nvSpPr>
        <p:spPr>
          <a:xfrm>
            <a:off x="8095754" y="441727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BA1BBD-BBD1-B346-A4DE-30C2EA70B79B}"/>
              </a:ext>
            </a:extLst>
          </p:cNvPr>
          <p:cNvSpPr/>
          <p:nvPr/>
        </p:nvSpPr>
        <p:spPr>
          <a:xfrm>
            <a:off x="7303275" y="390243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F5EFA9-B05F-BD4C-8265-E6A021FCFEE1}"/>
              </a:ext>
            </a:extLst>
          </p:cNvPr>
          <p:cNvSpPr/>
          <p:nvPr/>
        </p:nvSpPr>
        <p:spPr>
          <a:xfrm>
            <a:off x="6751982" y="34962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B608B9-CBD2-2C4C-B0B2-30C5BF9A0F18}"/>
              </a:ext>
            </a:extLst>
          </p:cNvPr>
          <p:cNvSpPr/>
          <p:nvPr/>
        </p:nvSpPr>
        <p:spPr>
          <a:xfrm>
            <a:off x="6924263" y="529954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5B4802-C960-2549-9A9A-61AB3F4299CB}"/>
              </a:ext>
            </a:extLst>
          </p:cNvPr>
          <p:cNvSpPr/>
          <p:nvPr/>
        </p:nvSpPr>
        <p:spPr>
          <a:xfrm>
            <a:off x="5934323" y="324446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A290767-2795-3148-B9FF-271EB0A37505}"/>
              </a:ext>
            </a:extLst>
          </p:cNvPr>
          <p:cNvSpPr/>
          <p:nvPr/>
        </p:nvSpPr>
        <p:spPr>
          <a:xfrm>
            <a:off x="7993712" y="205872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872073-FC53-E047-AE08-A52B507D1099}"/>
              </a:ext>
            </a:extLst>
          </p:cNvPr>
          <p:cNvSpPr/>
          <p:nvPr/>
        </p:nvSpPr>
        <p:spPr>
          <a:xfrm>
            <a:off x="4423576" y="187584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150851-A2FC-B64E-8389-96C6934BA685}"/>
              </a:ext>
            </a:extLst>
          </p:cNvPr>
          <p:cNvSpPr/>
          <p:nvPr/>
        </p:nvSpPr>
        <p:spPr>
          <a:xfrm>
            <a:off x="5296891" y="1939457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486848-8B23-1C48-836E-6AE6030E725B}"/>
              </a:ext>
            </a:extLst>
          </p:cNvPr>
          <p:cNvSpPr/>
          <p:nvPr/>
        </p:nvSpPr>
        <p:spPr>
          <a:xfrm>
            <a:off x="5907796" y="267097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FC3467-202C-7149-B8ED-B0A48559F8C6}"/>
              </a:ext>
            </a:extLst>
          </p:cNvPr>
          <p:cNvSpPr/>
          <p:nvPr/>
        </p:nvSpPr>
        <p:spPr>
          <a:xfrm>
            <a:off x="7120397" y="19672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21F61A-65A1-E749-B486-8DBBBC2B8C98}"/>
              </a:ext>
            </a:extLst>
          </p:cNvPr>
          <p:cNvSpPr/>
          <p:nvPr/>
        </p:nvSpPr>
        <p:spPr>
          <a:xfrm>
            <a:off x="8340949" y="316263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54BF653-CB53-6B46-B285-2AA43FDA0D7A}"/>
              </a:ext>
            </a:extLst>
          </p:cNvPr>
          <p:cNvSpPr/>
          <p:nvPr/>
        </p:nvSpPr>
        <p:spPr>
          <a:xfrm>
            <a:off x="6782462" y="462649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62689D-0811-7544-9D7D-B521B2E21CB1}"/>
              </a:ext>
            </a:extLst>
          </p:cNvPr>
          <p:cNvSpPr/>
          <p:nvPr/>
        </p:nvSpPr>
        <p:spPr>
          <a:xfrm>
            <a:off x="7649156" y="495796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488220-B6A6-E845-BBAD-069F69C37485}"/>
              </a:ext>
            </a:extLst>
          </p:cNvPr>
          <p:cNvSpPr/>
          <p:nvPr/>
        </p:nvSpPr>
        <p:spPr>
          <a:xfrm>
            <a:off x="4423576" y="43019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9F3ECB2-0EB9-E24F-8540-00A6F9539D98}"/>
              </a:ext>
            </a:extLst>
          </p:cNvPr>
          <p:cNvSpPr/>
          <p:nvPr/>
        </p:nvSpPr>
        <p:spPr>
          <a:xfrm>
            <a:off x="4606456" y="528198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24051AD-586B-1C40-B13F-C44ABA632D8C}"/>
              </a:ext>
            </a:extLst>
          </p:cNvPr>
          <p:cNvSpPr/>
          <p:nvPr/>
        </p:nvSpPr>
        <p:spPr>
          <a:xfrm>
            <a:off x="5948239" y="459220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1BB3EDE-105B-5C40-A4CF-658AA32989BE}"/>
              </a:ext>
            </a:extLst>
          </p:cNvPr>
          <p:cNvSpPr/>
          <p:nvPr/>
        </p:nvSpPr>
        <p:spPr>
          <a:xfrm>
            <a:off x="8176592" y="375069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93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7C3D-E3CC-824D-B8DD-9992E1E1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Relaxation method</a:t>
            </a:r>
            <a:endParaRPr lang="en-US" dirty="0"/>
          </a:p>
        </p:txBody>
      </p:sp>
      <p:sp>
        <p:nvSpPr>
          <p:cNvPr id="3" name="Round Single Corner of Rectangle 2">
            <a:extLst>
              <a:ext uri="{FF2B5EF4-FFF2-40B4-BE49-F238E27FC236}">
                <a16:creationId xmlns:a16="http://schemas.microsoft.com/office/drawing/2014/main" id="{6FB5D5C0-765D-0544-8715-8ED09F8B003B}"/>
              </a:ext>
            </a:extLst>
          </p:cNvPr>
          <p:cNvSpPr/>
          <p:nvPr/>
        </p:nvSpPr>
        <p:spPr>
          <a:xfrm>
            <a:off x="3983603" y="1558456"/>
            <a:ext cx="4778734" cy="4198289"/>
          </a:xfrm>
          <a:prstGeom prst="round1Rect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D09AA4-D056-9045-BFE1-464079B648D5}"/>
              </a:ext>
            </a:extLst>
          </p:cNvPr>
          <p:cNvSpPr/>
          <p:nvPr/>
        </p:nvSpPr>
        <p:spPr>
          <a:xfrm>
            <a:off x="5176299" y="26477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F1BD17-EC5D-2D47-96E3-062AB6E16563}"/>
              </a:ext>
            </a:extLst>
          </p:cNvPr>
          <p:cNvSpPr/>
          <p:nvPr/>
        </p:nvSpPr>
        <p:spPr>
          <a:xfrm>
            <a:off x="5114011" y="38285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8B6B7E-763F-704A-868A-7C82B557DFB2}"/>
              </a:ext>
            </a:extLst>
          </p:cNvPr>
          <p:cNvSpPr/>
          <p:nvPr/>
        </p:nvSpPr>
        <p:spPr>
          <a:xfrm>
            <a:off x="4606456" y="342900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BA4367-8BD6-794A-BE7A-43DEDF550593}"/>
              </a:ext>
            </a:extLst>
          </p:cNvPr>
          <p:cNvSpPr/>
          <p:nvPr/>
        </p:nvSpPr>
        <p:spPr>
          <a:xfrm>
            <a:off x="7533862" y="307119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40B41B-0DFA-3A46-8F5F-67743622444A}"/>
              </a:ext>
            </a:extLst>
          </p:cNvPr>
          <p:cNvSpPr/>
          <p:nvPr/>
        </p:nvSpPr>
        <p:spPr>
          <a:xfrm>
            <a:off x="6741383" y="255634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CD3E8B-D38F-2242-AD31-0A6E8A55DE87}"/>
              </a:ext>
            </a:extLst>
          </p:cNvPr>
          <p:cNvSpPr/>
          <p:nvPr/>
        </p:nvSpPr>
        <p:spPr>
          <a:xfrm>
            <a:off x="6190090" y="215016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81A400-28F8-5940-8291-6A47F358250E}"/>
              </a:ext>
            </a:extLst>
          </p:cNvPr>
          <p:cNvSpPr/>
          <p:nvPr/>
        </p:nvSpPr>
        <p:spPr>
          <a:xfrm>
            <a:off x="6362371" y="395345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67919F-209E-EF4F-B4C4-7B37C2025464}"/>
              </a:ext>
            </a:extLst>
          </p:cNvPr>
          <p:cNvSpPr/>
          <p:nvPr/>
        </p:nvSpPr>
        <p:spPr>
          <a:xfrm>
            <a:off x="5738191" y="399387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20AAA8-3A6B-904A-A806-83C253EDD7E9}"/>
              </a:ext>
            </a:extLst>
          </p:cNvPr>
          <p:cNvSpPr/>
          <p:nvPr/>
        </p:nvSpPr>
        <p:spPr>
          <a:xfrm>
            <a:off x="6025763" y="519054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EDD2D4-B77A-4641-92BF-4FC0B706103D}"/>
              </a:ext>
            </a:extLst>
          </p:cNvPr>
          <p:cNvSpPr/>
          <p:nvPr/>
        </p:nvSpPr>
        <p:spPr>
          <a:xfrm>
            <a:off x="5168348" y="477508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582015-EDF5-D744-8394-91108843F938}"/>
              </a:ext>
            </a:extLst>
          </p:cNvPr>
          <p:cNvSpPr/>
          <p:nvPr/>
        </p:nvSpPr>
        <p:spPr>
          <a:xfrm>
            <a:off x="8095754" y="441727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BA1BBD-BBD1-B346-A4DE-30C2EA70B79B}"/>
              </a:ext>
            </a:extLst>
          </p:cNvPr>
          <p:cNvSpPr/>
          <p:nvPr/>
        </p:nvSpPr>
        <p:spPr>
          <a:xfrm>
            <a:off x="7303275" y="390243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F5EFA9-B05F-BD4C-8265-E6A021FCFEE1}"/>
              </a:ext>
            </a:extLst>
          </p:cNvPr>
          <p:cNvSpPr/>
          <p:nvPr/>
        </p:nvSpPr>
        <p:spPr>
          <a:xfrm>
            <a:off x="6751982" y="349625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B608B9-CBD2-2C4C-B0B2-30C5BF9A0F18}"/>
              </a:ext>
            </a:extLst>
          </p:cNvPr>
          <p:cNvSpPr/>
          <p:nvPr/>
        </p:nvSpPr>
        <p:spPr>
          <a:xfrm>
            <a:off x="6924263" y="529954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5B4802-C960-2549-9A9A-61AB3F4299CB}"/>
              </a:ext>
            </a:extLst>
          </p:cNvPr>
          <p:cNvSpPr/>
          <p:nvPr/>
        </p:nvSpPr>
        <p:spPr>
          <a:xfrm>
            <a:off x="5934323" y="324446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A290767-2795-3148-B9FF-271EB0A37505}"/>
              </a:ext>
            </a:extLst>
          </p:cNvPr>
          <p:cNvSpPr/>
          <p:nvPr/>
        </p:nvSpPr>
        <p:spPr>
          <a:xfrm>
            <a:off x="7993712" y="205872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872073-FC53-E047-AE08-A52B507D1099}"/>
              </a:ext>
            </a:extLst>
          </p:cNvPr>
          <p:cNvSpPr/>
          <p:nvPr/>
        </p:nvSpPr>
        <p:spPr>
          <a:xfrm>
            <a:off x="4423576" y="187584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150851-A2FC-B64E-8389-96C6934BA685}"/>
              </a:ext>
            </a:extLst>
          </p:cNvPr>
          <p:cNvSpPr/>
          <p:nvPr/>
        </p:nvSpPr>
        <p:spPr>
          <a:xfrm>
            <a:off x="5296891" y="1939457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486848-8B23-1C48-836E-6AE6030E725B}"/>
              </a:ext>
            </a:extLst>
          </p:cNvPr>
          <p:cNvSpPr/>
          <p:nvPr/>
        </p:nvSpPr>
        <p:spPr>
          <a:xfrm>
            <a:off x="5907796" y="267097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FC3467-202C-7149-B8ED-B0A48559F8C6}"/>
              </a:ext>
            </a:extLst>
          </p:cNvPr>
          <p:cNvSpPr/>
          <p:nvPr/>
        </p:nvSpPr>
        <p:spPr>
          <a:xfrm>
            <a:off x="7120397" y="19672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21F61A-65A1-E749-B486-8DBBBC2B8C98}"/>
              </a:ext>
            </a:extLst>
          </p:cNvPr>
          <p:cNvSpPr/>
          <p:nvPr/>
        </p:nvSpPr>
        <p:spPr>
          <a:xfrm>
            <a:off x="8340949" y="3162630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54BF653-CB53-6B46-B285-2AA43FDA0D7A}"/>
              </a:ext>
            </a:extLst>
          </p:cNvPr>
          <p:cNvSpPr/>
          <p:nvPr/>
        </p:nvSpPr>
        <p:spPr>
          <a:xfrm>
            <a:off x="6782462" y="462649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62689D-0811-7544-9D7D-B521B2E21CB1}"/>
              </a:ext>
            </a:extLst>
          </p:cNvPr>
          <p:cNvSpPr/>
          <p:nvPr/>
        </p:nvSpPr>
        <p:spPr>
          <a:xfrm>
            <a:off x="7649156" y="495796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488220-B6A6-E845-BBAD-069F69C37485}"/>
              </a:ext>
            </a:extLst>
          </p:cNvPr>
          <p:cNvSpPr/>
          <p:nvPr/>
        </p:nvSpPr>
        <p:spPr>
          <a:xfrm>
            <a:off x="4423576" y="4301985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9F3ECB2-0EB9-E24F-8540-00A6F9539D98}"/>
              </a:ext>
            </a:extLst>
          </p:cNvPr>
          <p:cNvSpPr/>
          <p:nvPr/>
        </p:nvSpPr>
        <p:spPr>
          <a:xfrm>
            <a:off x="4606456" y="5281984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24051AD-586B-1C40-B13F-C44ABA632D8C}"/>
              </a:ext>
            </a:extLst>
          </p:cNvPr>
          <p:cNvSpPr/>
          <p:nvPr/>
        </p:nvSpPr>
        <p:spPr>
          <a:xfrm>
            <a:off x="5948239" y="4592209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1BB3EDE-105B-5C40-A4CF-658AA32989BE}"/>
              </a:ext>
            </a:extLst>
          </p:cNvPr>
          <p:cNvSpPr/>
          <p:nvPr/>
        </p:nvSpPr>
        <p:spPr>
          <a:xfrm>
            <a:off x="8176592" y="3750698"/>
            <a:ext cx="182880" cy="1828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3C28B95-B839-2842-A942-5CD5F45B1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82" y="1899036"/>
            <a:ext cx="2232304" cy="21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65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5491-FC70-AF4C-AF3F-7E57049CE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Monte Carlo integration is an approximation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DE16A6-B396-E843-97F0-35AFD4E75819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6E068C9-AAF0-CB4D-BF08-30561A56BC85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F3AE9D00-17D3-864F-A1D2-4B089988DFE0}"/>
              </a:ext>
            </a:extLst>
          </p:cNvPr>
          <p:cNvSpPr/>
          <p:nvPr/>
        </p:nvSpPr>
        <p:spPr>
          <a:xfrm>
            <a:off x="2997843" y="2696425"/>
            <a:ext cx="5937813" cy="2039795"/>
          </a:xfrm>
          <a:custGeom>
            <a:avLst/>
            <a:gdLst>
              <a:gd name="connsiteX0" fmla="*/ 0 w 5937813"/>
              <a:gd name="connsiteY0" fmla="*/ 1572511 h 2161560"/>
              <a:gd name="connsiteX1" fmla="*/ 995423 w 5937813"/>
              <a:gd name="connsiteY1" fmla="*/ 56228 h 2161560"/>
              <a:gd name="connsiteX2" fmla="*/ 3391382 w 5937813"/>
              <a:gd name="connsiteY2" fmla="*/ 496066 h 2161560"/>
              <a:gd name="connsiteX3" fmla="*/ 4896091 w 5937813"/>
              <a:gd name="connsiteY3" fmla="*/ 2104947 h 2161560"/>
              <a:gd name="connsiteX4" fmla="*/ 5937813 w 5937813"/>
              <a:gd name="connsiteY4" fmla="*/ 1641959 h 2161560"/>
              <a:gd name="connsiteX0" fmla="*/ 0 w 5937813"/>
              <a:gd name="connsiteY0" fmla="*/ 1535386 h 2104720"/>
              <a:gd name="connsiteX1" fmla="*/ 995423 w 5937813"/>
              <a:gd name="connsiteY1" fmla="*/ 19103 h 2104720"/>
              <a:gd name="connsiteX2" fmla="*/ 3229337 w 5937813"/>
              <a:gd name="connsiteY2" fmla="*/ 771458 h 2104720"/>
              <a:gd name="connsiteX3" fmla="*/ 4896091 w 5937813"/>
              <a:gd name="connsiteY3" fmla="*/ 2067822 h 2104720"/>
              <a:gd name="connsiteX4" fmla="*/ 5937813 w 5937813"/>
              <a:gd name="connsiteY4" fmla="*/ 1604834 h 2104720"/>
              <a:gd name="connsiteX0" fmla="*/ 0 w 5937813"/>
              <a:gd name="connsiteY0" fmla="*/ 1560054 h 2129388"/>
              <a:gd name="connsiteX1" fmla="*/ 995423 w 5937813"/>
              <a:gd name="connsiteY1" fmla="*/ 43771 h 2129388"/>
              <a:gd name="connsiteX2" fmla="*/ 3229337 w 5937813"/>
              <a:gd name="connsiteY2" fmla="*/ 796126 h 2129388"/>
              <a:gd name="connsiteX3" fmla="*/ 4896091 w 5937813"/>
              <a:gd name="connsiteY3" fmla="*/ 2092490 h 2129388"/>
              <a:gd name="connsiteX4" fmla="*/ 5937813 w 5937813"/>
              <a:gd name="connsiteY4" fmla="*/ 1629502 h 2129388"/>
              <a:gd name="connsiteX0" fmla="*/ 0 w 5937813"/>
              <a:gd name="connsiteY0" fmla="*/ 1490298 h 2059632"/>
              <a:gd name="connsiteX1" fmla="*/ 1423686 w 5937813"/>
              <a:gd name="connsiteY1" fmla="*/ 20314 h 2059632"/>
              <a:gd name="connsiteX2" fmla="*/ 3229337 w 5937813"/>
              <a:gd name="connsiteY2" fmla="*/ 726370 h 2059632"/>
              <a:gd name="connsiteX3" fmla="*/ 4896091 w 5937813"/>
              <a:gd name="connsiteY3" fmla="*/ 2022734 h 2059632"/>
              <a:gd name="connsiteX4" fmla="*/ 5937813 w 5937813"/>
              <a:gd name="connsiteY4" fmla="*/ 1559746 h 2059632"/>
              <a:gd name="connsiteX0" fmla="*/ 0 w 5937813"/>
              <a:gd name="connsiteY0" fmla="*/ 1470461 h 2039795"/>
              <a:gd name="connsiteX1" fmla="*/ 1423686 w 5937813"/>
              <a:gd name="connsiteY1" fmla="*/ 477 h 2039795"/>
              <a:gd name="connsiteX2" fmla="*/ 3229337 w 5937813"/>
              <a:gd name="connsiteY2" fmla="*/ 706533 h 2039795"/>
              <a:gd name="connsiteX3" fmla="*/ 4896091 w 5937813"/>
              <a:gd name="connsiteY3" fmla="*/ 2002897 h 2039795"/>
              <a:gd name="connsiteX4" fmla="*/ 5937813 w 5937813"/>
              <a:gd name="connsiteY4" fmla="*/ 1539909 h 203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813" h="2039795">
                <a:moveTo>
                  <a:pt x="0" y="1470461"/>
                </a:moveTo>
                <a:cubicBezTo>
                  <a:pt x="215096" y="802023"/>
                  <a:pt x="665544" y="-22673"/>
                  <a:pt x="1423686" y="477"/>
                </a:cubicBezTo>
                <a:cubicBezTo>
                  <a:pt x="2181828" y="23627"/>
                  <a:pt x="2650603" y="372796"/>
                  <a:pt x="3229337" y="706533"/>
                </a:cubicBezTo>
                <a:cubicBezTo>
                  <a:pt x="3808071" y="1040270"/>
                  <a:pt x="4444678" y="1864001"/>
                  <a:pt x="4896091" y="2002897"/>
                </a:cubicBezTo>
                <a:cubicBezTo>
                  <a:pt x="5347504" y="2141793"/>
                  <a:pt x="5629154" y="1866894"/>
                  <a:pt x="5937813" y="1539909"/>
                </a:cubicBezTo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1B7C64-C57E-5947-B264-A019422339E6}"/>
                  </a:ext>
                </a:extLst>
              </p:cNvPr>
              <p:cNvSpPr txBox="1"/>
              <p:nvPr/>
            </p:nvSpPr>
            <p:spPr>
              <a:xfrm>
                <a:off x="2175385" y="2546199"/>
                <a:ext cx="773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1B7C64-C57E-5947-B264-A01942233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385" y="2546199"/>
                <a:ext cx="773481" cy="369332"/>
              </a:xfrm>
              <a:prstGeom prst="rect">
                <a:avLst/>
              </a:prstGeom>
              <a:blipFill>
                <a:blip r:embed="rId2"/>
                <a:stretch>
                  <a:fillRect l="-11290" r="-12903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F5B7C1-7470-2941-9639-003193BA9583}"/>
                  </a:ext>
                </a:extLst>
              </p:cNvPr>
              <p:cNvSpPr txBox="1"/>
              <p:nvPr/>
            </p:nvSpPr>
            <p:spPr>
              <a:xfrm>
                <a:off x="5954077" y="1442281"/>
                <a:ext cx="2037391" cy="8296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F5B7C1-7470-2941-9639-003193BA9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077" y="1442281"/>
                <a:ext cx="2037391" cy="829651"/>
              </a:xfrm>
              <a:prstGeom prst="rect">
                <a:avLst/>
              </a:prstGeom>
              <a:blipFill>
                <a:blip r:embed="rId3"/>
                <a:stretch>
                  <a:fillRect l="-35404" t="-181818" r="-4348" b="-26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B899EA-E523-6345-B476-A046E8A61369}"/>
                  </a:ext>
                </a:extLst>
              </p:cNvPr>
              <p:cNvSpPr txBox="1"/>
              <p:nvPr/>
            </p:nvSpPr>
            <p:spPr>
              <a:xfrm>
                <a:off x="7837825" y="1320818"/>
                <a:ext cx="2037391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B899EA-E523-6345-B476-A046E8A61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825" y="1320818"/>
                <a:ext cx="2037391" cy="1038489"/>
              </a:xfrm>
              <a:prstGeom prst="rect">
                <a:avLst/>
              </a:prstGeom>
              <a:blipFill>
                <a:blip r:embed="rId4"/>
                <a:stretch>
                  <a:fillRect l="-27160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1BB4F8A0-9032-6943-9DBF-0AB33EB0C2D0}"/>
              </a:ext>
            </a:extLst>
          </p:cNvPr>
          <p:cNvSpPr/>
          <p:nvPr/>
        </p:nvSpPr>
        <p:spPr>
          <a:xfrm>
            <a:off x="3304220" y="5042391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CD97AD-738E-E846-9F4F-892671FC25A2}"/>
              </a:ext>
            </a:extLst>
          </p:cNvPr>
          <p:cNvSpPr/>
          <p:nvPr/>
        </p:nvSpPr>
        <p:spPr>
          <a:xfrm>
            <a:off x="4302026" y="5032746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3BE90E2-193C-7E48-A438-1157DD5E613C}"/>
              </a:ext>
            </a:extLst>
          </p:cNvPr>
          <p:cNvSpPr/>
          <p:nvPr/>
        </p:nvSpPr>
        <p:spPr>
          <a:xfrm>
            <a:off x="4652772" y="5032746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86ED76-29EF-F445-ACD2-084FE411840B}"/>
              </a:ext>
            </a:extLst>
          </p:cNvPr>
          <p:cNvSpPr/>
          <p:nvPr/>
        </p:nvSpPr>
        <p:spPr>
          <a:xfrm>
            <a:off x="5711879" y="502117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03E2BF3-2AC1-1245-82D7-2F233814AB9D}"/>
              </a:ext>
            </a:extLst>
          </p:cNvPr>
          <p:cNvSpPr/>
          <p:nvPr/>
        </p:nvSpPr>
        <p:spPr>
          <a:xfrm>
            <a:off x="6414885" y="502117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0E431FE-AC49-FF46-A1E2-B91DEC6D8CB5}"/>
              </a:ext>
            </a:extLst>
          </p:cNvPr>
          <p:cNvSpPr/>
          <p:nvPr/>
        </p:nvSpPr>
        <p:spPr>
          <a:xfrm>
            <a:off x="6828523" y="502117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24CEA9-F3D9-9247-9563-821D25F0DAE6}"/>
              </a:ext>
            </a:extLst>
          </p:cNvPr>
          <p:cNvSpPr/>
          <p:nvPr/>
        </p:nvSpPr>
        <p:spPr>
          <a:xfrm>
            <a:off x="7427357" y="502117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7B234C1-021F-4F42-BB9B-1DAFDB588B22}"/>
              </a:ext>
            </a:extLst>
          </p:cNvPr>
          <p:cNvSpPr/>
          <p:nvPr/>
        </p:nvSpPr>
        <p:spPr>
          <a:xfrm>
            <a:off x="7922020" y="502117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08B26A5-ADF5-E64F-A0F5-54AC73623CA9}"/>
              </a:ext>
            </a:extLst>
          </p:cNvPr>
          <p:cNvSpPr/>
          <p:nvPr/>
        </p:nvSpPr>
        <p:spPr>
          <a:xfrm>
            <a:off x="8787073" y="502117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9819A20-28A4-1A4A-BD4E-97C2E9C3D30E}"/>
              </a:ext>
            </a:extLst>
          </p:cNvPr>
          <p:cNvSpPr/>
          <p:nvPr/>
        </p:nvSpPr>
        <p:spPr>
          <a:xfrm>
            <a:off x="8089543" y="502117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A4DCF5-E34B-A944-976D-F640D6F8D9E5}"/>
              </a:ext>
            </a:extLst>
          </p:cNvPr>
          <p:cNvCxnSpPr>
            <a:cxnSpLocks/>
          </p:cNvCxnSpPr>
          <p:nvPr/>
        </p:nvCxnSpPr>
        <p:spPr>
          <a:xfrm flipH="1" flipV="1">
            <a:off x="3350520" y="3429000"/>
            <a:ext cx="20341" cy="1631564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0CA900D-17D7-AC44-9E00-2ADFD89B57A5}"/>
              </a:ext>
            </a:extLst>
          </p:cNvPr>
          <p:cNvCxnSpPr>
            <a:cxnSpLocks/>
          </p:cNvCxnSpPr>
          <p:nvPr/>
        </p:nvCxnSpPr>
        <p:spPr>
          <a:xfrm flipH="1" flipV="1">
            <a:off x="4360547" y="2725726"/>
            <a:ext cx="10928" cy="228387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5C416A2-AAFA-074D-9293-175EFDEB1060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4722220" y="2725726"/>
            <a:ext cx="0" cy="230702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EDEAE33-F145-A04A-8707-14F546212EDF}"/>
              </a:ext>
            </a:extLst>
          </p:cNvPr>
          <p:cNvCxnSpPr>
            <a:cxnSpLocks/>
          </p:cNvCxnSpPr>
          <p:nvPr/>
        </p:nvCxnSpPr>
        <p:spPr>
          <a:xfrm flipV="1">
            <a:off x="5781327" y="3183038"/>
            <a:ext cx="0" cy="1820407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86FA173-B770-0144-979B-6F774699C8E2}"/>
              </a:ext>
            </a:extLst>
          </p:cNvPr>
          <p:cNvCxnSpPr>
            <a:cxnSpLocks/>
          </p:cNvCxnSpPr>
          <p:nvPr/>
        </p:nvCxnSpPr>
        <p:spPr>
          <a:xfrm flipV="1">
            <a:off x="6484333" y="3553428"/>
            <a:ext cx="0" cy="147931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B2E629B-F834-A54A-B128-951890083B07}"/>
              </a:ext>
            </a:extLst>
          </p:cNvPr>
          <p:cNvCxnSpPr>
            <a:cxnSpLocks/>
          </p:cNvCxnSpPr>
          <p:nvPr/>
        </p:nvCxnSpPr>
        <p:spPr>
          <a:xfrm flipV="1">
            <a:off x="6897971" y="3879236"/>
            <a:ext cx="0" cy="115351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9B5CA00-0D3B-0C43-B89B-A0F2425F2A5B}"/>
              </a:ext>
            </a:extLst>
          </p:cNvPr>
          <p:cNvCxnSpPr>
            <a:cxnSpLocks/>
          </p:cNvCxnSpPr>
          <p:nvPr/>
        </p:nvCxnSpPr>
        <p:spPr>
          <a:xfrm flipV="1">
            <a:off x="7496805" y="4455992"/>
            <a:ext cx="0" cy="60457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C90EAC2-C1FD-3E40-A646-C71E8C25E2CC}"/>
              </a:ext>
            </a:extLst>
          </p:cNvPr>
          <p:cNvCxnSpPr>
            <a:cxnSpLocks/>
          </p:cNvCxnSpPr>
          <p:nvPr/>
        </p:nvCxnSpPr>
        <p:spPr>
          <a:xfrm flipV="1">
            <a:off x="7991468" y="4736220"/>
            <a:ext cx="0" cy="306171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15ADCBE-F6A9-A043-B918-BFF3AEFFD887}"/>
              </a:ext>
            </a:extLst>
          </p:cNvPr>
          <p:cNvCxnSpPr>
            <a:cxnSpLocks/>
          </p:cNvCxnSpPr>
          <p:nvPr/>
        </p:nvCxnSpPr>
        <p:spPr>
          <a:xfrm flipV="1">
            <a:off x="8162039" y="4738656"/>
            <a:ext cx="0" cy="306171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D3F38CB-2715-D74D-BB7C-98F73A3B5D69}"/>
              </a:ext>
            </a:extLst>
          </p:cNvPr>
          <p:cNvCxnSpPr>
            <a:cxnSpLocks/>
          </p:cNvCxnSpPr>
          <p:nvPr/>
        </p:nvCxnSpPr>
        <p:spPr>
          <a:xfrm flipV="1">
            <a:off x="8846877" y="4293087"/>
            <a:ext cx="0" cy="730521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8D51DFD-A9E1-544A-88EC-84186315C5BB}"/>
                  </a:ext>
                </a:extLst>
              </p:cNvPr>
              <p:cNvSpPr/>
              <p:nvPr/>
            </p:nvSpPr>
            <p:spPr>
              <a:xfrm>
                <a:off x="4116676" y="5107762"/>
                <a:ext cx="5227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8D51DFD-A9E1-544A-88EC-84186315C5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676" y="5107762"/>
                <a:ext cx="522707" cy="461665"/>
              </a:xfrm>
              <a:prstGeom prst="rect">
                <a:avLst/>
              </a:prstGeom>
              <a:blipFill>
                <a:blip r:embed="rId5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E66D6FA-8879-3E41-9160-0F40131D3A0E}"/>
              </a:ext>
            </a:extLst>
          </p:cNvPr>
          <p:cNvCxnSpPr>
            <a:cxnSpLocks/>
          </p:cNvCxnSpPr>
          <p:nvPr/>
        </p:nvCxnSpPr>
        <p:spPr>
          <a:xfrm>
            <a:off x="2953473" y="2725726"/>
            <a:ext cx="139786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7C37348-1FDC-A847-84A4-79A69BDD96F7}"/>
                  </a:ext>
                </a:extLst>
              </p:cNvPr>
              <p:cNvSpPr/>
              <p:nvPr/>
            </p:nvSpPr>
            <p:spPr>
              <a:xfrm>
                <a:off x="6683613" y="2564913"/>
                <a:ext cx="28118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drawn randomly in [0,1]</a:t>
                </a: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7C37348-1FDC-A847-84A4-79A69BDD96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3613" y="2564913"/>
                <a:ext cx="2811860" cy="369332"/>
              </a:xfrm>
              <a:prstGeom prst="rect">
                <a:avLst/>
              </a:prstGeom>
              <a:blipFill>
                <a:blip r:embed="rId6"/>
                <a:stretch>
                  <a:fillRect t="-6667" r="-44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129E427-E81D-A044-8E6E-6F900FDE642A}"/>
                  </a:ext>
                </a:extLst>
              </p:cNvPr>
              <p:cNvSpPr txBox="1"/>
              <p:nvPr/>
            </p:nvSpPr>
            <p:spPr>
              <a:xfrm>
                <a:off x="2676380" y="5072170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129E427-E81D-A044-8E6E-6F900FDE6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380" y="5072170"/>
                <a:ext cx="248466" cy="369332"/>
              </a:xfrm>
              <a:prstGeom prst="rect">
                <a:avLst/>
              </a:prstGeom>
              <a:blipFill>
                <a:blip r:embed="rId7"/>
                <a:stretch>
                  <a:fillRect l="-25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AC870DC-D315-B64D-8976-5F6414EACD10}"/>
                  </a:ext>
                </a:extLst>
              </p:cNvPr>
              <p:cNvSpPr txBox="1"/>
              <p:nvPr/>
            </p:nvSpPr>
            <p:spPr>
              <a:xfrm>
                <a:off x="8935656" y="5123032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AC870DC-D315-B64D-8976-5F6414EAC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656" y="5123032"/>
                <a:ext cx="248466" cy="369332"/>
              </a:xfrm>
              <a:prstGeom prst="rect">
                <a:avLst/>
              </a:prstGeom>
              <a:blipFill>
                <a:blip r:embed="rId8"/>
                <a:stretch>
                  <a:fillRect l="-25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1184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49B1B-4DDE-664D-AFBA-3506A5FF7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due to sampling: histogram of estimates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7543582-3607-314E-8A3F-2B848CE8E67D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2B50FCA-C40A-104D-A24C-9F99BB44E262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5B65E77-59B1-1245-83F0-9E5E8ADFBBD9}"/>
              </a:ext>
            </a:extLst>
          </p:cNvPr>
          <p:cNvSpPr/>
          <p:nvPr/>
        </p:nvSpPr>
        <p:spPr>
          <a:xfrm>
            <a:off x="3819647" y="4647236"/>
            <a:ext cx="243068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77A7F9-AA21-CB46-A430-D37D364C12F2}"/>
              </a:ext>
            </a:extLst>
          </p:cNvPr>
          <p:cNvSpPr/>
          <p:nvPr/>
        </p:nvSpPr>
        <p:spPr>
          <a:xfrm>
            <a:off x="4124446" y="4133987"/>
            <a:ext cx="227635" cy="9704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57F317-158A-4B48-8D3C-4E49B61CC95A}"/>
              </a:ext>
            </a:extLst>
          </p:cNvPr>
          <p:cNvSpPr/>
          <p:nvPr/>
        </p:nvSpPr>
        <p:spPr>
          <a:xfrm>
            <a:off x="4406096" y="3773349"/>
            <a:ext cx="225705" cy="13349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0E58AE-016F-9543-80EB-53E201477561}"/>
              </a:ext>
            </a:extLst>
          </p:cNvPr>
          <p:cNvSpPr/>
          <p:nvPr/>
        </p:nvSpPr>
        <p:spPr>
          <a:xfrm>
            <a:off x="4990618" y="2731638"/>
            <a:ext cx="225707" cy="23554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D7224C-5E55-6144-AD1B-193771742C45}"/>
              </a:ext>
            </a:extLst>
          </p:cNvPr>
          <p:cNvSpPr/>
          <p:nvPr/>
        </p:nvSpPr>
        <p:spPr>
          <a:xfrm>
            <a:off x="4685819" y="3429001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6DF558-35E2-D144-9B3C-C1C75894F086}"/>
              </a:ext>
            </a:extLst>
          </p:cNvPr>
          <p:cNvSpPr/>
          <p:nvPr/>
        </p:nvSpPr>
        <p:spPr>
          <a:xfrm>
            <a:off x="5278057" y="2433971"/>
            <a:ext cx="219907" cy="26531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057985-0838-5E4A-B204-217ED9C740BE}"/>
              </a:ext>
            </a:extLst>
          </p:cNvPr>
          <p:cNvSpPr/>
          <p:nvPr/>
        </p:nvSpPr>
        <p:spPr>
          <a:xfrm>
            <a:off x="5580926" y="2837260"/>
            <a:ext cx="219919" cy="22498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5A6EB0-C744-5348-837B-0B4B1E9A86A0}"/>
              </a:ext>
            </a:extLst>
          </p:cNvPr>
          <p:cNvSpPr/>
          <p:nvPr/>
        </p:nvSpPr>
        <p:spPr>
          <a:xfrm>
            <a:off x="5883796" y="3197898"/>
            <a:ext cx="254643" cy="18891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717D5F-C8DA-DB45-A382-42885ADF80D5}"/>
              </a:ext>
            </a:extLst>
          </p:cNvPr>
          <p:cNvSpPr/>
          <p:nvPr/>
        </p:nvSpPr>
        <p:spPr>
          <a:xfrm>
            <a:off x="6186666" y="3773350"/>
            <a:ext cx="254643" cy="13137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926D32-607A-FC4C-AB2A-262C5951FD72}"/>
              </a:ext>
            </a:extLst>
          </p:cNvPr>
          <p:cNvSpPr/>
          <p:nvPr/>
        </p:nvSpPr>
        <p:spPr>
          <a:xfrm>
            <a:off x="6489536" y="4133988"/>
            <a:ext cx="254643" cy="9530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F8FF5B-BBB2-D844-B367-79DDCC777E4A}"/>
              </a:ext>
            </a:extLst>
          </p:cNvPr>
          <p:cNvSpPr/>
          <p:nvPr/>
        </p:nvSpPr>
        <p:spPr>
          <a:xfrm>
            <a:off x="6792406" y="4398382"/>
            <a:ext cx="254643" cy="6886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DB7FE-9E08-BD4C-8302-7216E1F06E66}"/>
              </a:ext>
            </a:extLst>
          </p:cNvPr>
          <p:cNvSpPr/>
          <p:nvPr/>
        </p:nvSpPr>
        <p:spPr>
          <a:xfrm>
            <a:off x="7095276" y="4647236"/>
            <a:ext cx="254643" cy="4398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5415BB-131B-1D48-BAD7-7545B3D918E8}"/>
              </a:ext>
            </a:extLst>
          </p:cNvPr>
          <p:cNvSpPr/>
          <p:nvPr/>
        </p:nvSpPr>
        <p:spPr>
          <a:xfrm>
            <a:off x="7398146" y="4768771"/>
            <a:ext cx="254643" cy="3183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F5D57D-31CF-C949-820D-72BE1361CBCC}"/>
              </a:ext>
            </a:extLst>
          </p:cNvPr>
          <p:cNvSpPr/>
          <p:nvPr/>
        </p:nvSpPr>
        <p:spPr>
          <a:xfrm>
            <a:off x="7701016" y="4952037"/>
            <a:ext cx="254643" cy="1350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2F1C64-94A0-3F4F-8059-5FDA37A7E99A}"/>
              </a:ext>
            </a:extLst>
          </p:cNvPr>
          <p:cNvSpPr/>
          <p:nvPr/>
        </p:nvSpPr>
        <p:spPr>
          <a:xfrm>
            <a:off x="8003886" y="4952037"/>
            <a:ext cx="254643" cy="1350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DEB9BF-7F02-1D40-9836-E865BA9851C1}"/>
              </a:ext>
            </a:extLst>
          </p:cNvPr>
          <p:cNvSpPr/>
          <p:nvPr/>
        </p:nvSpPr>
        <p:spPr>
          <a:xfrm>
            <a:off x="3497485" y="4768771"/>
            <a:ext cx="239200" cy="3375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ED592C-9693-C246-93D6-1270B38061FC}"/>
              </a:ext>
            </a:extLst>
          </p:cNvPr>
          <p:cNvCxnSpPr>
            <a:cxnSpLocks/>
          </p:cNvCxnSpPr>
          <p:nvPr/>
        </p:nvCxnSpPr>
        <p:spPr>
          <a:xfrm>
            <a:off x="6013036" y="1517360"/>
            <a:ext cx="1" cy="360443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DD9100-2277-2F44-BF7B-6885E43E82B6}"/>
                  </a:ext>
                </a:extLst>
              </p:cNvPr>
              <p:cNvSpPr/>
              <p:nvPr/>
            </p:nvSpPr>
            <p:spPr>
              <a:xfrm>
                <a:off x="5883796" y="1148028"/>
                <a:ext cx="3394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DD9100-2277-2F44-BF7B-6885E43E82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796" y="1148028"/>
                <a:ext cx="33945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288541E-8548-404A-B70D-2A12E568E3ED}"/>
              </a:ext>
            </a:extLst>
          </p:cNvPr>
          <p:cNvCxnSpPr>
            <a:cxnSpLocks/>
          </p:cNvCxnSpPr>
          <p:nvPr/>
        </p:nvCxnSpPr>
        <p:spPr>
          <a:xfrm>
            <a:off x="5400553" y="1925935"/>
            <a:ext cx="598989" cy="0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E3834AD-04DC-754A-BA63-C68464060CDB}"/>
              </a:ext>
            </a:extLst>
          </p:cNvPr>
          <p:cNvCxnSpPr>
            <a:cxnSpLocks/>
          </p:cNvCxnSpPr>
          <p:nvPr/>
        </p:nvCxnSpPr>
        <p:spPr>
          <a:xfrm>
            <a:off x="5389936" y="1565587"/>
            <a:ext cx="1" cy="360443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5749E88-0111-614F-9F14-A155C50FA921}"/>
                  </a:ext>
                </a:extLst>
              </p:cNvPr>
              <p:cNvSpPr txBox="1"/>
              <p:nvPr/>
            </p:nvSpPr>
            <p:spPr>
              <a:xfrm>
                <a:off x="5095753" y="1203703"/>
                <a:ext cx="6666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5749E88-0111-614F-9F14-A155C50FA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753" y="1203703"/>
                <a:ext cx="666657" cy="276999"/>
              </a:xfrm>
              <a:prstGeom prst="rect">
                <a:avLst/>
              </a:prstGeom>
              <a:blipFill>
                <a:blip r:embed="rId3"/>
                <a:stretch>
                  <a:fillRect l="-5556" r="-370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7DC1498-E5CD-DA45-B007-9C424EA830A7}"/>
              </a:ext>
            </a:extLst>
          </p:cNvPr>
          <p:cNvCxnSpPr>
            <a:cxnSpLocks/>
          </p:cNvCxnSpPr>
          <p:nvPr/>
        </p:nvCxnSpPr>
        <p:spPr>
          <a:xfrm>
            <a:off x="4579802" y="5256836"/>
            <a:ext cx="1550917" cy="0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CC24CC7-455D-184C-A0F9-2C6013C8C3FB}"/>
              </a:ext>
            </a:extLst>
          </p:cNvPr>
          <p:cNvSpPr txBox="1"/>
          <p:nvPr/>
        </p:nvSpPr>
        <p:spPr>
          <a:xfrm>
            <a:off x="5368766" y="192889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bias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65D1B6-48B5-F147-A1D9-12EF0961214D}"/>
              </a:ext>
            </a:extLst>
          </p:cNvPr>
          <p:cNvSpPr txBox="1"/>
          <p:nvPr/>
        </p:nvSpPr>
        <p:spPr>
          <a:xfrm>
            <a:off x="4708947" y="5243993"/>
            <a:ext cx="1348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variance</a:t>
            </a:r>
          </a:p>
        </p:txBody>
      </p:sp>
    </p:spTree>
    <p:extLst>
      <p:ext uri="{BB962C8B-B14F-4D97-AF65-F5344CB8AC3E}">
        <p14:creationId xmlns:p14="http://schemas.microsoft.com/office/powerpoint/2010/main" val="3341565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E3834AD-04DC-754A-BA63-C68464060CDB}"/>
              </a:ext>
            </a:extLst>
          </p:cNvPr>
          <p:cNvCxnSpPr>
            <a:cxnSpLocks/>
          </p:cNvCxnSpPr>
          <p:nvPr/>
        </p:nvCxnSpPr>
        <p:spPr>
          <a:xfrm>
            <a:off x="5389936" y="1565587"/>
            <a:ext cx="1" cy="3604436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F549B1B-4DDE-664D-AFBA-3506A5FF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Which estimator is better?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7543582-3607-314E-8A3F-2B848CE8E67D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2B50FCA-C40A-104D-A24C-9F99BB44E262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5B65E77-59B1-1245-83F0-9E5E8ADFBBD9}"/>
              </a:ext>
            </a:extLst>
          </p:cNvPr>
          <p:cNvSpPr/>
          <p:nvPr/>
        </p:nvSpPr>
        <p:spPr>
          <a:xfrm>
            <a:off x="3819647" y="4647236"/>
            <a:ext cx="243068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77A7F9-AA21-CB46-A430-D37D364C12F2}"/>
              </a:ext>
            </a:extLst>
          </p:cNvPr>
          <p:cNvSpPr/>
          <p:nvPr/>
        </p:nvSpPr>
        <p:spPr>
          <a:xfrm>
            <a:off x="4124446" y="4133987"/>
            <a:ext cx="227635" cy="9704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57F317-158A-4B48-8D3C-4E49B61CC95A}"/>
              </a:ext>
            </a:extLst>
          </p:cNvPr>
          <p:cNvSpPr/>
          <p:nvPr/>
        </p:nvSpPr>
        <p:spPr>
          <a:xfrm>
            <a:off x="4406096" y="3773349"/>
            <a:ext cx="225705" cy="13349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0E58AE-016F-9543-80EB-53E201477561}"/>
              </a:ext>
            </a:extLst>
          </p:cNvPr>
          <p:cNvSpPr/>
          <p:nvPr/>
        </p:nvSpPr>
        <p:spPr>
          <a:xfrm>
            <a:off x="4990618" y="2731638"/>
            <a:ext cx="225707" cy="23554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D7224C-5E55-6144-AD1B-193771742C45}"/>
              </a:ext>
            </a:extLst>
          </p:cNvPr>
          <p:cNvSpPr/>
          <p:nvPr/>
        </p:nvSpPr>
        <p:spPr>
          <a:xfrm>
            <a:off x="4685819" y="3429001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6DF558-35E2-D144-9B3C-C1C75894F086}"/>
              </a:ext>
            </a:extLst>
          </p:cNvPr>
          <p:cNvSpPr/>
          <p:nvPr/>
        </p:nvSpPr>
        <p:spPr>
          <a:xfrm>
            <a:off x="5278057" y="2433971"/>
            <a:ext cx="219907" cy="26531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057985-0838-5E4A-B204-217ED9C740BE}"/>
              </a:ext>
            </a:extLst>
          </p:cNvPr>
          <p:cNvSpPr/>
          <p:nvPr/>
        </p:nvSpPr>
        <p:spPr>
          <a:xfrm>
            <a:off x="5580926" y="2837260"/>
            <a:ext cx="219919" cy="22498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5A6EB0-C744-5348-837B-0B4B1E9A86A0}"/>
              </a:ext>
            </a:extLst>
          </p:cNvPr>
          <p:cNvSpPr/>
          <p:nvPr/>
        </p:nvSpPr>
        <p:spPr>
          <a:xfrm>
            <a:off x="5883796" y="3197898"/>
            <a:ext cx="254643" cy="18891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717D5F-C8DA-DB45-A382-42885ADF80D5}"/>
              </a:ext>
            </a:extLst>
          </p:cNvPr>
          <p:cNvSpPr/>
          <p:nvPr/>
        </p:nvSpPr>
        <p:spPr>
          <a:xfrm>
            <a:off x="6186666" y="3773350"/>
            <a:ext cx="254643" cy="13137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926D32-607A-FC4C-AB2A-262C5951FD72}"/>
              </a:ext>
            </a:extLst>
          </p:cNvPr>
          <p:cNvSpPr/>
          <p:nvPr/>
        </p:nvSpPr>
        <p:spPr>
          <a:xfrm>
            <a:off x="6489536" y="4133988"/>
            <a:ext cx="254643" cy="9530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F8FF5B-BBB2-D844-B367-79DDCC777E4A}"/>
              </a:ext>
            </a:extLst>
          </p:cNvPr>
          <p:cNvSpPr/>
          <p:nvPr/>
        </p:nvSpPr>
        <p:spPr>
          <a:xfrm>
            <a:off x="6792406" y="4398382"/>
            <a:ext cx="254643" cy="6886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DB7FE-9E08-BD4C-8302-7216E1F06E66}"/>
              </a:ext>
            </a:extLst>
          </p:cNvPr>
          <p:cNvSpPr/>
          <p:nvPr/>
        </p:nvSpPr>
        <p:spPr>
          <a:xfrm>
            <a:off x="7095276" y="4647236"/>
            <a:ext cx="254643" cy="4398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5415BB-131B-1D48-BAD7-7545B3D918E8}"/>
              </a:ext>
            </a:extLst>
          </p:cNvPr>
          <p:cNvSpPr/>
          <p:nvPr/>
        </p:nvSpPr>
        <p:spPr>
          <a:xfrm>
            <a:off x="7398146" y="4768771"/>
            <a:ext cx="254643" cy="3183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F5D57D-31CF-C949-820D-72BE1361CBCC}"/>
              </a:ext>
            </a:extLst>
          </p:cNvPr>
          <p:cNvSpPr/>
          <p:nvPr/>
        </p:nvSpPr>
        <p:spPr>
          <a:xfrm>
            <a:off x="7701016" y="4952037"/>
            <a:ext cx="254643" cy="1350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2F1C64-94A0-3F4F-8059-5FDA37A7E99A}"/>
              </a:ext>
            </a:extLst>
          </p:cNvPr>
          <p:cNvSpPr/>
          <p:nvPr/>
        </p:nvSpPr>
        <p:spPr>
          <a:xfrm>
            <a:off x="8003886" y="4952037"/>
            <a:ext cx="254643" cy="1350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DEB9BF-7F02-1D40-9836-E865BA9851C1}"/>
              </a:ext>
            </a:extLst>
          </p:cNvPr>
          <p:cNvSpPr/>
          <p:nvPr/>
        </p:nvSpPr>
        <p:spPr>
          <a:xfrm>
            <a:off x="3497485" y="4768771"/>
            <a:ext cx="239200" cy="3375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ED592C-9693-C246-93D6-1270B38061FC}"/>
              </a:ext>
            </a:extLst>
          </p:cNvPr>
          <p:cNvCxnSpPr>
            <a:cxnSpLocks/>
          </p:cNvCxnSpPr>
          <p:nvPr/>
        </p:nvCxnSpPr>
        <p:spPr>
          <a:xfrm>
            <a:off x="5949386" y="1237660"/>
            <a:ext cx="63651" cy="388413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DD9100-2277-2F44-BF7B-6885E43E82B6}"/>
                  </a:ext>
                </a:extLst>
              </p:cNvPr>
              <p:cNvSpPr/>
              <p:nvPr/>
            </p:nvSpPr>
            <p:spPr>
              <a:xfrm>
                <a:off x="5808490" y="868328"/>
                <a:ext cx="3394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DD9100-2277-2F44-BF7B-6885E43E82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490" y="868328"/>
                <a:ext cx="33945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330BA0-B7F7-7243-90F1-1E795AF618D2}"/>
              </a:ext>
            </a:extLst>
          </p:cNvPr>
          <p:cNvCxnSpPr>
            <a:cxnSpLocks/>
          </p:cNvCxnSpPr>
          <p:nvPr/>
        </p:nvCxnSpPr>
        <p:spPr>
          <a:xfrm>
            <a:off x="6122997" y="1550673"/>
            <a:ext cx="1" cy="360443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5CADFB8-40F5-1047-B9D3-3CD54D5DFA73}"/>
              </a:ext>
            </a:extLst>
          </p:cNvPr>
          <p:cNvSpPr/>
          <p:nvPr/>
        </p:nvSpPr>
        <p:spPr>
          <a:xfrm>
            <a:off x="4575846" y="3517757"/>
            <a:ext cx="219930" cy="1571765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7EB79E-2613-9C43-9ED2-6B8BDE5B8EF3}"/>
              </a:ext>
            </a:extLst>
          </p:cNvPr>
          <p:cNvSpPr/>
          <p:nvPr/>
        </p:nvSpPr>
        <p:spPr>
          <a:xfrm>
            <a:off x="4842075" y="3425151"/>
            <a:ext cx="243068" cy="1664372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75646FE-5B7D-E047-8393-4BE32DD69C10}"/>
              </a:ext>
            </a:extLst>
          </p:cNvPr>
          <p:cNvSpPr/>
          <p:nvPr/>
        </p:nvSpPr>
        <p:spPr>
          <a:xfrm>
            <a:off x="5129517" y="3098202"/>
            <a:ext cx="235346" cy="1995179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C6B8E4B-9818-4246-B2B2-37DC01C2C077}"/>
              </a:ext>
            </a:extLst>
          </p:cNvPr>
          <p:cNvSpPr/>
          <p:nvPr/>
        </p:nvSpPr>
        <p:spPr>
          <a:xfrm>
            <a:off x="5723679" y="2716724"/>
            <a:ext cx="225707" cy="2355438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261E398-291B-8549-B4FA-01D66164B07B}"/>
              </a:ext>
            </a:extLst>
          </p:cNvPr>
          <p:cNvSpPr/>
          <p:nvPr/>
        </p:nvSpPr>
        <p:spPr>
          <a:xfrm>
            <a:off x="5424666" y="2830974"/>
            <a:ext cx="219920" cy="2241189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B0F1B4F-3FEA-FF40-9366-C1F49CCC50F2}"/>
              </a:ext>
            </a:extLst>
          </p:cNvPr>
          <p:cNvSpPr/>
          <p:nvPr/>
        </p:nvSpPr>
        <p:spPr>
          <a:xfrm>
            <a:off x="6011118" y="2419057"/>
            <a:ext cx="219907" cy="2653104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EE27024-0F04-824C-80AB-10DA03460D90}"/>
              </a:ext>
            </a:extLst>
          </p:cNvPr>
          <p:cNvSpPr/>
          <p:nvPr/>
        </p:nvSpPr>
        <p:spPr>
          <a:xfrm>
            <a:off x="6313987" y="2635629"/>
            <a:ext cx="229559" cy="2436533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95A19ED-9F78-7B42-93A5-73EFEF319E02}"/>
              </a:ext>
            </a:extLst>
          </p:cNvPr>
          <p:cNvSpPr/>
          <p:nvPr/>
        </p:nvSpPr>
        <p:spPr>
          <a:xfrm>
            <a:off x="6616857" y="2731638"/>
            <a:ext cx="239201" cy="2340524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0BBE20E-76E5-574D-9236-21CAEA610BF5}"/>
              </a:ext>
            </a:extLst>
          </p:cNvPr>
          <p:cNvSpPr/>
          <p:nvPr/>
        </p:nvSpPr>
        <p:spPr>
          <a:xfrm>
            <a:off x="6919728" y="2830974"/>
            <a:ext cx="231488" cy="2241188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9D88FD1-00C3-AB40-9DF5-D7EA279F7705}"/>
              </a:ext>
            </a:extLst>
          </p:cNvPr>
          <p:cNvSpPr/>
          <p:nvPr/>
        </p:nvSpPr>
        <p:spPr>
          <a:xfrm>
            <a:off x="7222597" y="2822346"/>
            <a:ext cx="219919" cy="2249816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1961454-3328-EB42-AEF4-9321D2C02025}"/>
              </a:ext>
            </a:extLst>
          </p:cNvPr>
          <p:cNvSpPr/>
          <p:nvPr/>
        </p:nvSpPr>
        <p:spPr>
          <a:xfrm>
            <a:off x="7525467" y="2936841"/>
            <a:ext cx="254643" cy="2135321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7648D8-D95F-AF43-96E5-3335BEBFCF77}"/>
              </a:ext>
            </a:extLst>
          </p:cNvPr>
          <p:cNvSpPr/>
          <p:nvPr/>
        </p:nvSpPr>
        <p:spPr>
          <a:xfrm>
            <a:off x="7828337" y="3197898"/>
            <a:ext cx="254643" cy="1874263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2043BB-7E8F-D143-907D-5EE3BE57DC1D}"/>
              </a:ext>
            </a:extLst>
          </p:cNvPr>
          <p:cNvSpPr/>
          <p:nvPr/>
        </p:nvSpPr>
        <p:spPr>
          <a:xfrm>
            <a:off x="8131207" y="3652805"/>
            <a:ext cx="210273" cy="1419356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A31D86B-E2A4-514F-931A-34CC93F3752A}"/>
              </a:ext>
            </a:extLst>
          </p:cNvPr>
          <p:cNvSpPr/>
          <p:nvPr/>
        </p:nvSpPr>
        <p:spPr>
          <a:xfrm>
            <a:off x="8434077" y="3948058"/>
            <a:ext cx="210273" cy="1124103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3C5D19B-957C-6746-B450-FA75A3EE0B79}"/>
              </a:ext>
            </a:extLst>
          </p:cNvPr>
          <p:cNvSpPr/>
          <p:nvPr/>
        </p:nvSpPr>
        <p:spPr>
          <a:xfrm>
            <a:off x="8736947" y="4937123"/>
            <a:ext cx="254643" cy="135038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842262E-9371-2341-8C98-D2C142C82010}"/>
              </a:ext>
            </a:extLst>
          </p:cNvPr>
          <p:cNvSpPr/>
          <p:nvPr/>
        </p:nvSpPr>
        <p:spPr>
          <a:xfrm>
            <a:off x="4215096" y="3756503"/>
            <a:ext cx="254650" cy="1334946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976949C-5855-EE4A-B2EE-F1E2C47785D0}"/>
              </a:ext>
            </a:extLst>
          </p:cNvPr>
          <p:cNvSpPr txBox="1"/>
          <p:nvPr/>
        </p:nvSpPr>
        <p:spPr>
          <a:xfrm>
            <a:off x="3819647" y="1575997"/>
            <a:ext cx="1694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estimator 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2A5D8-A2B8-224B-833F-3F463AA568AB}"/>
              </a:ext>
            </a:extLst>
          </p:cNvPr>
          <p:cNvSpPr txBox="1"/>
          <p:nvPr/>
        </p:nvSpPr>
        <p:spPr>
          <a:xfrm>
            <a:off x="6155627" y="1567376"/>
            <a:ext cx="1694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estimator 2</a:t>
            </a:r>
          </a:p>
        </p:txBody>
      </p:sp>
    </p:spTree>
    <p:extLst>
      <p:ext uri="{BB962C8B-B14F-4D97-AF65-F5344CB8AC3E}">
        <p14:creationId xmlns:p14="http://schemas.microsoft.com/office/powerpoint/2010/main" val="3541411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49B1B-4DDE-664D-AFBA-3506A5FF7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as N is increased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7543582-3607-314E-8A3F-2B848CE8E67D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2B50FCA-C40A-104D-A24C-9F99BB44E262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527CA45-D3BC-1849-A79F-199230B3F9D7}"/>
              </a:ext>
            </a:extLst>
          </p:cNvPr>
          <p:cNvSpPr txBox="1"/>
          <p:nvPr/>
        </p:nvSpPr>
        <p:spPr>
          <a:xfrm>
            <a:off x="8656918" y="5114688"/>
            <a:ext cx="1348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log 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9C7654-BC8F-DD4C-88DF-EC9A2047C33E}"/>
              </a:ext>
            </a:extLst>
          </p:cNvPr>
          <p:cNvSpPr txBox="1"/>
          <p:nvPr/>
        </p:nvSpPr>
        <p:spPr>
          <a:xfrm>
            <a:off x="1483491" y="1666755"/>
            <a:ext cx="1469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log-Error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36D409-055F-2B4C-A8CC-3D12E27D6A84}"/>
              </a:ext>
            </a:extLst>
          </p:cNvPr>
          <p:cNvCxnSpPr/>
          <p:nvPr/>
        </p:nvCxnSpPr>
        <p:spPr>
          <a:xfrm>
            <a:off x="3402957" y="1897587"/>
            <a:ext cx="5150734" cy="281330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1F25A8-9BFE-494E-9018-DC5AA21AC6E6}"/>
                  </a:ext>
                </a:extLst>
              </p:cNvPr>
              <p:cNvSpPr txBox="1"/>
              <p:nvPr/>
            </p:nvSpPr>
            <p:spPr>
              <a:xfrm>
                <a:off x="4265276" y="1505355"/>
                <a:ext cx="4973251" cy="496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Monte Carlo convergence: O(1/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1F25A8-9BFE-494E-9018-DC5AA21AC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276" y="1505355"/>
                <a:ext cx="4973251" cy="496418"/>
              </a:xfrm>
              <a:prstGeom prst="rect">
                <a:avLst/>
              </a:prstGeom>
              <a:blipFill>
                <a:blip r:embed="rId2"/>
                <a:stretch>
                  <a:fillRect l="-2046" t="-25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28651BD-0412-0F40-87AE-C36E3F1C0635}"/>
              </a:ext>
            </a:extLst>
          </p:cNvPr>
          <p:cNvSpPr txBox="1"/>
          <p:nvPr/>
        </p:nvSpPr>
        <p:spPr>
          <a:xfrm>
            <a:off x="4305284" y="1897587"/>
            <a:ext cx="178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slope = -1/2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2187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04732-68E3-714C-9C50-0E834F8C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classes of improvements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ECDD6B5-7966-C64C-B231-6A342887BFDB}"/>
              </a:ext>
            </a:extLst>
          </p:cNvPr>
          <p:cNvCxnSpPr/>
          <p:nvPr/>
        </p:nvCxnSpPr>
        <p:spPr>
          <a:xfrm>
            <a:off x="2953473" y="52568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87CF63E-6A75-0148-AC54-AC1881352865}"/>
              </a:ext>
            </a:extLst>
          </p:cNvPr>
          <p:cNvCxnSpPr>
            <a:cxnSpLocks/>
          </p:cNvCxnSpPr>
          <p:nvPr/>
        </p:nvCxnSpPr>
        <p:spPr>
          <a:xfrm flipV="1">
            <a:off x="3105873" y="18191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B475D8-E645-A144-9424-516B8EF5CB06}"/>
              </a:ext>
            </a:extLst>
          </p:cNvPr>
          <p:cNvCxnSpPr/>
          <p:nvPr/>
        </p:nvCxnSpPr>
        <p:spPr>
          <a:xfrm>
            <a:off x="3601655" y="1934241"/>
            <a:ext cx="5150734" cy="281330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8BD361-AD1B-C641-99C5-4AAEBDDE43EC}"/>
              </a:ext>
            </a:extLst>
          </p:cNvPr>
          <p:cNvCxnSpPr>
            <a:cxnSpLocks/>
          </p:cNvCxnSpPr>
          <p:nvPr/>
        </p:nvCxnSpPr>
        <p:spPr>
          <a:xfrm>
            <a:off x="3907419" y="1774785"/>
            <a:ext cx="4294207" cy="330843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1F1B80-979C-5744-8621-D8A9154DA95D}"/>
              </a:ext>
            </a:extLst>
          </p:cNvPr>
          <p:cNvCxnSpPr>
            <a:cxnSpLocks/>
          </p:cNvCxnSpPr>
          <p:nvPr/>
        </p:nvCxnSpPr>
        <p:spPr>
          <a:xfrm>
            <a:off x="3601655" y="2350927"/>
            <a:ext cx="4905737" cy="274386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883123-6751-B047-AC10-088C96554A0D}"/>
              </a:ext>
            </a:extLst>
          </p:cNvPr>
          <p:cNvSpPr txBox="1"/>
          <p:nvPr/>
        </p:nvSpPr>
        <p:spPr>
          <a:xfrm>
            <a:off x="8656918" y="5114688"/>
            <a:ext cx="1348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log 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5B1227-0BBD-3A46-ACFF-5FD31BF9D1CE}"/>
              </a:ext>
            </a:extLst>
          </p:cNvPr>
          <p:cNvSpPr txBox="1"/>
          <p:nvPr/>
        </p:nvSpPr>
        <p:spPr>
          <a:xfrm>
            <a:off x="1483491" y="1666755"/>
            <a:ext cx="1469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log-Error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A0BD01-16C9-5544-A10C-12AE296F7787}"/>
              </a:ext>
            </a:extLst>
          </p:cNvPr>
          <p:cNvSpPr txBox="1"/>
          <p:nvPr/>
        </p:nvSpPr>
        <p:spPr>
          <a:xfrm>
            <a:off x="3800586" y="1319016"/>
            <a:ext cx="4507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better rate of convergence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B8202A-B22F-A442-9E68-17597C5410D4}"/>
              </a:ext>
            </a:extLst>
          </p:cNvPr>
          <p:cNvSpPr txBox="1"/>
          <p:nvPr/>
        </p:nvSpPr>
        <p:spPr>
          <a:xfrm>
            <a:off x="3411638" y="3013501"/>
            <a:ext cx="1866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lower error</a:t>
            </a:r>
          </a:p>
          <a:p>
            <a:r>
              <a:rPr lang="en-GB" sz="2400" dirty="0">
                <a:solidFill>
                  <a:srgbClr val="00B0F0"/>
                </a:solidFill>
              </a:rPr>
              <a:t>(same slope)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64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60F0B1ED-1686-4746-9710-4277173F5879}"/>
              </a:ext>
            </a:extLst>
          </p:cNvPr>
          <p:cNvCxnSpPr/>
          <p:nvPr/>
        </p:nvCxnSpPr>
        <p:spPr>
          <a:xfrm>
            <a:off x="6272433" y="941901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AD9B28E-777D-AA4E-BAD7-90F833A6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in Fourier domain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BBD49FD-54EB-0E4E-AF63-350DAB066642}"/>
              </a:ext>
            </a:extLst>
          </p:cNvPr>
          <p:cNvCxnSpPr>
            <a:cxnSpLocks/>
          </p:cNvCxnSpPr>
          <p:nvPr/>
        </p:nvCxnSpPr>
        <p:spPr>
          <a:xfrm>
            <a:off x="1162065" y="3565067"/>
            <a:ext cx="447033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6341E32-54A6-AE4F-9C0C-909F3A6AA9B4}"/>
              </a:ext>
            </a:extLst>
          </p:cNvPr>
          <p:cNvCxnSpPr>
            <a:cxnSpLocks/>
          </p:cNvCxnSpPr>
          <p:nvPr/>
        </p:nvCxnSpPr>
        <p:spPr>
          <a:xfrm flipH="1" flipV="1">
            <a:off x="1271223" y="1095958"/>
            <a:ext cx="12324" cy="2590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 67">
            <a:extLst>
              <a:ext uri="{FF2B5EF4-FFF2-40B4-BE49-F238E27FC236}">
                <a16:creationId xmlns:a16="http://schemas.microsoft.com/office/drawing/2014/main" id="{177509E7-2DC4-CD4B-B69A-00F4BF291581}"/>
              </a:ext>
            </a:extLst>
          </p:cNvPr>
          <p:cNvSpPr/>
          <p:nvPr/>
        </p:nvSpPr>
        <p:spPr>
          <a:xfrm>
            <a:off x="1288828" y="1475477"/>
            <a:ext cx="4069517" cy="1755106"/>
          </a:xfrm>
          <a:custGeom>
            <a:avLst/>
            <a:gdLst>
              <a:gd name="connsiteX0" fmla="*/ 0 w 5651105"/>
              <a:gd name="connsiteY0" fmla="*/ 94017 h 2437215"/>
              <a:gd name="connsiteX1" fmla="*/ 1141580 w 5651105"/>
              <a:gd name="connsiteY1" fmla="*/ 1218558 h 2437215"/>
              <a:gd name="connsiteX2" fmla="*/ 3333868 w 5651105"/>
              <a:gd name="connsiteY2" fmla="*/ 20183 h 2437215"/>
              <a:gd name="connsiteX3" fmla="*/ 3907498 w 5651105"/>
              <a:gd name="connsiteY3" fmla="*/ 2433972 h 2437215"/>
              <a:gd name="connsiteX4" fmla="*/ 4236909 w 5651105"/>
              <a:gd name="connsiteY4" fmla="*/ 548377 h 2437215"/>
              <a:gd name="connsiteX5" fmla="*/ 5162668 w 5651105"/>
              <a:gd name="connsiteY5" fmla="*/ 980019 h 2437215"/>
              <a:gd name="connsiteX6" fmla="*/ 5651105 w 5651105"/>
              <a:gd name="connsiteY6" fmla="*/ 593813 h 243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51105" h="2437215">
                <a:moveTo>
                  <a:pt x="0" y="94017"/>
                </a:moveTo>
                <a:cubicBezTo>
                  <a:pt x="292967" y="662440"/>
                  <a:pt x="585935" y="1230864"/>
                  <a:pt x="1141580" y="1218558"/>
                </a:cubicBezTo>
                <a:cubicBezTo>
                  <a:pt x="1697225" y="1206252"/>
                  <a:pt x="2872882" y="-182386"/>
                  <a:pt x="3333868" y="20183"/>
                </a:cubicBezTo>
                <a:cubicBezTo>
                  <a:pt x="3794854" y="222752"/>
                  <a:pt x="3756991" y="2345940"/>
                  <a:pt x="3907498" y="2433972"/>
                </a:cubicBezTo>
                <a:cubicBezTo>
                  <a:pt x="4058005" y="2522004"/>
                  <a:pt x="4027714" y="790703"/>
                  <a:pt x="4236909" y="548377"/>
                </a:cubicBezTo>
                <a:cubicBezTo>
                  <a:pt x="4446104" y="306052"/>
                  <a:pt x="4926969" y="972446"/>
                  <a:pt x="5162668" y="980019"/>
                </a:cubicBezTo>
                <a:cubicBezTo>
                  <a:pt x="5398367" y="987592"/>
                  <a:pt x="5524736" y="790702"/>
                  <a:pt x="5651105" y="593813"/>
                </a:cubicBezTo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8AF4E5C-3917-2945-AA03-37DF4305A9F6}"/>
              </a:ext>
            </a:extLst>
          </p:cNvPr>
          <p:cNvGrpSpPr/>
          <p:nvPr/>
        </p:nvGrpSpPr>
        <p:grpSpPr>
          <a:xfrm>
            <a:off x="1280406" y="5155464"/>
            <a:ext cx="4074274" cy="1183505"/>
            <a:chOff x="1482350" y="1093108"/>
            <a:chExt cx="5151310" cy="164346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0F2FAE0-DCB4-4D44-BFCD-00C7646E4786}"/>
                </a:ext>
              </a:extLst>
            </p:cNvPr>
            <p:cNvCxnSpPr>
              <a:cxnSpLocks/>
            </p:cNvCxnSpPr>
            <p:nvPr/>
          </p:nvCxnSpPr>
          <p:spPr>
            <a:xfrm>
              <a:off x="1482350" y="2736574"/>
              <a:ext cx="515131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3C8A69C-D29D-0047-9CE0-D3FFD12BC8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475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B1443CC-F41F-1D4E-A019-15176658B0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87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B7A07D9-D6EC-454B-91DC-51DDD8DE52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994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6D98C84-AD10-C54F-BFA3-B7A5241B89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116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7245F62-B03F-1040-A0C0-26B82D05A6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1238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E0D1405-D1B4-2C49-AFE8-E9C22FEE7D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36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C411A0B-9B29-FE49-9EB8-C5FC24FCE5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948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4F07092-5BF4-9445-AF0B-ACEC8B30CD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3607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6F260C1-C574-5145-9336-DC4A2AF64831}"/>
              </a:ext>
            </a:extLst>
          </p:cNvPr>
          <p:cNvGrpSpPr/>
          <p:nvPr/>
        </p:nvGrpSpPr>
        <p:grpSpPr>
          <a:xfrm>
            <a:off x="6925685" y="3969215"/>
            <a:ext cx="4671050" cy="2670660"/>
            <a:chOff x="459287" y="2348473"/>
            <a:chExt cx="5294567" cy="3027154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3FF52D1-5CBA-4343-B51E-84230570C527}"/>
                </a:ext>
              </a:extLst>
            </p:cNvPr>
            <p:cNvCxnSpPr>
              <a:cxnSpLocks/>
            </p:cNvCxnSpPr>
            <p:nvPr/>
          </p:nvCxnSpPr>
          <p:spPr>
            <a:xfrm>
              <a:off x="505476" y="5011590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7DAEAC4-9066-9A42-8AFB-F4E9E4087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1507" y="234847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08DE907-C249-8B4D-AD3C-B7D28A0A3EA9}"/>
                </a:ext>
              </a:extLst>
            </p:cNvPr>
            <p:cNvGrpSpPr/>
            <p:nvPr/>
          </p:nvGrpSpPr>
          <p:grpSpPr>
            <a:xfrm>
              <a:off x="654959" y="3674335"/>
              <a:ext cx="4509926" cy="1310054"/>
              <a:chOff x="1482350" y="1093108"/>
              <a:chExt cx="5151310" cy="1643466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64A34E6B-7DE9-2848-A974-7C04D6EE48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F7AEF19-68FA-B241-A637-26DC540E21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60B7E8AD-CC23-F147-BEFA-E24A6981AC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5EB7BE6-E7D0-8D4B-85B6-677CDC5FC6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3CE9253-9241-6D40-8A62-9E87DF0F07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66A0EBD-80BA-314A-A9AF-FEABF46F9C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F2AA5E8-401D-3E43-BFA5-D30C0C4363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F40F1F4-527B-6548-B1AB-6BB6399FF0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02F65D8D-ACE0-024C-B158-E98C81DD9E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45587E2-AD6B-3E4B-995F-E30CA2BB0891}"/>
                    </a:ext>
                  </a:extLst>
                </p:cNvPr>
                <p:cNvSpPr txBox="1"/>
                <p:nvPr/>
              </p:nvSpPr>
              <p:spPr>
                <a:xfrm>
                  <a:off x="2335317" y="2564908"/>
                  <a:ext cx="77495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20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45587E2-AD6B-3E4B-995F-E30CA2BB08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317" y="2564908"/>
                  <a:ext cx="774956" cy="307777"/>
                </a:xfrm>
                <a:prstGeom prst="rect">
                  <a:avLst/>
                </a:prstGeom>
                <a:blipFill>
                  <a:blip r:embed="rId2"/>
                  <a:stretch>
                    <a:fillRect l="-16667" r="-20370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E074B97-622B-A246-AE67-B7D75405C3EE}"/>
                    </a:ext>
                  </a:extLst>
                </p:cNvPr>
                <p:cNvSpPr txBox="1"/>
                <p:nvPr/>
              </p:nvSpPr>
              <p:spPr>
                <a:xfrm>
                  <a:off x="459287" y="5067850"/>
                  <a:ext cx="2669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E074B97-622B-A246-AE67-B7D75405C3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87" y="5067850"/>
                  <a:ext cx="266933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55000" t="-21739" r="-30000" b="-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93FCB5F-E4DB-054A-8E41-92BD94D268A3}"/>
                    </a:ext>
                  </a:extLst>
                </p:cNvPr>
                <p:cNvSpPr txBox="1"/>
                <p:nvPr/>
              </p:nvSpPr>
              <p:spPr>
                <a:xfrm>
                  <a:off x="5390741" y="5067850"/>
                  <a:ext cx="36311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93FCB5F-E4DB-054A-8E41-92BD94D268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0741" y="5067850"/>
                  <a:ext cx="363113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52000" t="-21739" r="-32000" b="-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FC0D4F1-1D05-BD40-9364-E969AAA2297B}"/>
                </a:ext>
              </a:extLst>
            </p:cNvPr>
            <p:cNvSpPr txBox="1"/>
            <p:nvPr/>
          </p:nvSpPr>
          <p:spPr>
            <a:xfrm>
              <a:off x="3083412" y="5067850"/>
              <a:ext cx="1314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79188B0-D530-9A4C-AF38-C13E1749C90A}"/>
              </a:ext>
            </a:extLst>
          </p:cNvPr>
          <p:cNvGrpSpPr/>
          <p:nvPr/>
        </p:nvGrpSpPr>
        <p:grpSpPr>
          <a:xfrm>
            <a:off x="6914214" y="1106232"/>
            <a:ext cx="4671050" cy="2670660"/>
            <a:chOff x="6068495" y="2346201"/>
            <a:chExt cx="5294567" cy="30271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4B84E25-EBE1-E346-A165-DB82837D826F}"/>
                    </a:ext>
                  </a:extLst>
                </p:cNvPr>
                <p:cNvSpPr txBox="1"/>
                <p:nvPr/>
              </p:nvSpPr>
              <p:spPr>
                <a:xfrm>
                  <a:off x="7916758" y="2563772"/>
                  <a:ext cx="80079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4B84E25-EBE1-E346-A165-DB82837D8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8" y="2563772"/>
                  <a:ext cx="800797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16071" r="-19643" b="-434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6A0AF04D-428A-9647-9568-7ACA12945411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0F8A02E2-2900-3742-B09D-E58FAD3CB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E2E4A5B-85B2-6646-A6AA-2EB7CB146215}"/>
                    </a:ext>
                  </a:extLst>
                </p:cNvPr>
                <p:cNvSpPr txBox="1"/>
                <p:nvPr/>
              </p:nvSpPr>
              <p:spPr>
                <a:xfrm>
                  <a:off x="6068495" y="5065578"/>
                  <a:ext cx="2669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E2E4A5B-85B2-6646-A6AA-2EB7CB1462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8"/>
                  <a:ext cx="266933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55000" t="-33333" r="-35000" b="-7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766B6273-E24B-054C-9CD4-4E48C8FFE313}"/>
                    </a:ext>
                  </a:extLst>
                </p:cNvPr>
                <p:cNvSpPr txBox="1"/>
                <p:nvPr/>
              </p:nvSpPr>
              <p:spPr>
                <a:xfrm>
                  <a:off x="10999949" y="5065578"/>
                  <a:ext cx="36311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766B6273-E24B-054C-9CD4-4E48C8FFE3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49" y="5065578"/>
                  <a:ext cx="363113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46154" t="-33333" r="-30769" b="-7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756E069-66F9-D04F-AD60-244FF27DD9E3}"/>
                </a:ext>
              </a:extLst>
            </p:cNvPr>
            <p:cNvSpPr txBox="1"/>
            <p:nvPr/>
          </p:nvSpPr>
          <p:spPr>
            <a:xfrm>
              <a:off x="8692620" y="5065578"/>
              <a:ext cx="1314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1BC645F0-66A8-394A-801E-DB37BC02FA3C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5C6BFEDD-B926-3946-93FA-F386BDCC9832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F892077E-27F6-094D-A3E8-DB6B0A7A2E36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EE4BB4E0-89CF-0F4F-BF1D-866EA5A3FA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4F7FB845-E3C0-0242-BA75-8CD93159198F}"/>
              </a:ext>
            </a:extLst>
          </p:cNvPr>
          <p:cNvCxnSpPr>
            <a:cxnSpLocks/>
          </p:cNvCxnSpPr>
          <p:nvPr/>
        </p:nvCxnSpPr>
        <p:spPr>
          <a:xfrm>
            <a:off x="1162065" y="6354741"/>
            <a:ext cx="447033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B127377A-14EC-B94E-B2D9-36E5B087ADDD}"/>
              </a:ext>
            </a:extLst>
          </p:cNvPr>
          <p:cNvCxnSpPr>
            <a:cxnSpLocks/>
          </p:cNvCxnSpPr>
          <p:nvPr/>
        </p:nvCxnSpPr>
        <p:spPr>
          <a:xfrm flipH="1" flipV="1">
            <a:off x="1280406" y="4287227"/>
            <a:ext cx="3141" cy="2188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F44826DD-5AC7-6E4F-996A-CFB04FFE4925}"/>
              </a:ext>
            </a:extLst>
          </p:cNvPr>
          <p:cNvSpPr txBox="1"/>
          <p:nvPr/>
        </p:nvSpPr>
        <p:spPr>
          <a:xfrm>
            <a:off x="5499349" y="3643551"/>
            <a:ext cx="235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i="1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x</a:t>
            </a:r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F39B8FA-0340-024F-A115-38E0AC667CBF}"/>
              </a:ext>
            </a:extLst>
          </p:cNvPr>
          <p:cNvSpPr txBox="1"/>
          <p:nvPr/>
        </p:nvSpPr>
        <p:spPr>
          <a:xfrm>
            <a:off x="5433279" y="6354741"/>
            <a:ext cx="235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i="1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x</a:t>
            </a:r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6945D60-1246-0045-B9EF-087FA499BA35}"/>
                  </a:ext>
                </a:extLst>
              </p:cNvPr>
              <p:cNvSpPr txBox="1"/>
              <p:nvPr/>
            </p:nvSpPr>
            <p:spPr>
              <a:xfrm>
                <a:off x="5831700" y="2278139"/>
                <a:ext cx="88770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6945D60-1246-0045-B9EF-087FA499B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700" y="2278139"/>
                <a:ext cx="887703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9A95E3A-D05F-BC41-9E91-214AF17A8249}"/>
                  </a:ext>
                </a:extLst>
              </p:cNvPr>
              <p:cNvSpPr txBox="1"/>
              <p:nvPr/>
            </p:nvSpPr>
            <p:spPr>
              <a:xfrm>
                <a:off x="5828582" y="5381726"/>
                <a:ext cx="88770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9A95E3A-D05F-BC41-9E91-214AF17A8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582" y="5381726"/>
                <a:ext cx="88770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TextBox 129">
            <a:extLst>
              <a:ext uri="{FF2B5EF4-FFF2-40B4-BE49-F238E27FC236}">
                <a16:creationId xmlns:a16="http://schemas.microsoft.com/office/drawing/2014/main" id="{3AC7F6CB-1EF5-2C40-8FBC-02B2628FF19A}"/>
              </a:ext>
            </a:extLst>
          </p:cNvPr>
          <p:cNvSpPr txBox="1"/>
          <p:nvPr/>
        </p:nvSpPr>
        <p:spPr>
          <a:xfrm>
            <a:off x="5843081" y="264747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Fourier </a:t>
            </a:r>
          </a:p>
          <a:p>
            <a:pPr algn="ctr"/>
            <a:r>
              <a:rPr lang="en-US" dirty="0"/>
              <a:t>dual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990C60C-9D5D-5A44-AF64-AD20C5219A6A}"/>
              </a:ext>
            </a:extLst>
          </p:cNvPr>
          <p:cNvSpPr txBox="1"/>
          <p:nvPr/>
        </p:nvSpPr>
        <p:spPr>
          <a:xfrm>
            <a:off x="5843081" y="4874912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Fourier </a:t>
            </a:r>
          </a:p>
          <a:p>
            <a:pPr algn="ctr"/>
            <a:r>
              <a:rPr lang="en-US" dirty="0"/>
              <a:t>dual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AD38D584-EC2A-4C47-80C4-07790E96D2A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093" t="3471" r="12462" b="19507"/>
          <a:stretch/>
        </p:blipFill>
        <p:spPr>
          <a:xfrm>
            <a:off x="6352617" y="1018562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7AAF8939-899C-6C43-900F-FDC10BE88203}"/>
              </a:ext>
            </a:extLst>
          </p:cNvPr>
          <p:cNvSpPr txBox="1"/>
          <p:nvPr/>
        </p:nvSpPr>
        <p:spPr>
          <a:xfrm>
            <a:off x="5358033" y="103914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primal</a:t>
            </a:r>
          </a:p>
        </p:txBody>
      </p:sp>
    </p:spTree>
    <p:extLst>
      <p:ext uri="{BB962C8B-B14F-4D97-AF65-F5344CB8AC3E}">
        <p14:creationId xmlns:p14="http://schemas.microsoft.com/office/powerpoint/2010/main" val="731266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FB729-ED03-7144-A214-BFEE63DB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how?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DB2321-C2DB-FD48-8B14-9797F3E4F834}"/>
              </a:ext>
            </a:extLst>
          </p:cNvPr>
          <p:cNvGrpSpPr/>
          <p:nvPr/>
        </p:nvGrpSpPr>
        <p:grpSpPr>
          <a:xfrm>
            <a:off x="1488974" y="3273617"/>
            <a:ext cx="3672053" cy="1977341"/>
            <a:chOff x="2953473" y="1819155"/>
            <a:chExt cx="6667018" cy="359008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A5B6EAF-C81D-3F4A-B405-E2DB23DDD535}"/>
                </a:ext>
              </a:extLst>
            </p:cNvPr>
            <p:cNvCxnSpPr/>
            <p:nvPr/>
          </p:nvCxnSpPr>
          <p:spPr>
            <a:xfrm>
              <a:off x="2953473" y="5256836"/>
              <a:ext cx="666701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840D4C0-7EB1-1F42-A9F3-2CB9E4E9D5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5873" y="1819155"/>
              <a:ext cx="0" cy="35900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857819-668B-8C45-A3CF-1CD0F7BA3994}"/>
              </a:ext>
            </a:extLst>
          </p:cNvPr>
          <p:cNvCxnSpPr>
            <a:cxnSpLocks/>
          </p:cNvCxnSpPr>
          <p:nvPr/>
        </p:nvCxnSpPr>
        <p:spPr>
          <a:xfrm>
            <a:off x="1572913" y="4104975"/>
            <a:ext cx="309717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F83F12-BBF0-1B43-BC1A-3F56A036D367}"/>
                  </a:ext>
                </a:extLst>
              </p:cNvPr>
              <p:cNvSpPr txBox="1"/>
              <p:nvPr/>
            </p:nvSpPr>
            <p:spPr>
              <a:xfrm>
                <a:off x="1324447" y="5172098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F83F12-BBF0-1B43-BC1A-3F56A036D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47" y="5172098"/>
                <a:ext cx="248466" cy="369332"/>
              </a:xfrm>
              <a:prstGeom prst="rect">
                <a:avLst/>
              </a:prstGeom>
              <a:blipFill>
                <a:blip r:embed="rId2"/>
                <a:stretch>
                  <a:fillRect l="-19048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30DBE3-023E-9644-BEE2-4D7975227AD2}"/>
                  </a:ext>
                </a:extLst>
              </p:cNvPr>
              <p:cNvSpPr txBox="1"/>
              <p:nvPr/>
            </p:nvSpPr>
            <p:spPr>
              <a:xfrm>
                <a:off x="4545850" y="5172098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30DBE3-023E-9644-BEE2-4D7975227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5850" y="5172098"/>
                <a:ext cx="248466" cy="369332"/>
              </a:xfrm>
              <a:prstGeom prst="rect">
                <a:avLst/>
              </a:prstGeom>
              <a:blipFill>
                <a:blip r:embed="rId3"/>
                <a:stretch>
                  <a:fillRect l="-23810" r="-190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066C8D-2807-4A4B-B07C-D137377C0B28}"/>
                  </a:ext>
                </a:extLst>
              </p:cNvPr>
              <p:cNvSpPr txBox="1"/>
              <p:nvPr/>
            </p:nvSpPr>
            <p:spPr>
              <a:xfrm>
                <a:off x="1282478" y="3850986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066C8D-2807-4A4B-B07C-D137377C0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478" y="3850986"/>
                <a:ext cx="248466" cy="369332"/>
              </a:xfrm>
              <a:prstGeom prst="rect">
                <a:avLst/>
              </a:prstGeom>
              <a:blipFill>
                <a:blip r:embed="rId4"/>
                <a:stretch>
                  <a:fillRect l="-19048" r="-190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5F51B29-D6C1-F54B-A7FA-DB9DE52659B3}"/>
              </a:ext>
            </a:extLst>
          </p:cNvPr>
          <p:cNvSpPr txBox="1"/>
          <p:nvPr/>
        </p:nvSpPr>
        <p:spPr>
          <a:xfrm>
            <a:off x="913795" y="3043377"/>
            <a:ext cx="63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1989A5-8C73-8E40-8336-2B91B3F1539C}"/>
              </a:ext>
            </a:extLst>
          </p:cNvPr>
          <p:cNvSpPr txBox="1"/>
          <p:nvPr/>
        </p:nvSpPr>
        <p:spPr>
          <a:xfrm>
            <a:off x="3143314" y="3141988"/>
            <a:ext cx="1826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random distribution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E37C253-9ED8-2745-8B65-762C10DD7D6D}"/>
              </a:ext>
            </a:extLst>
          </p:cNvPr>
          <p:cNvSpPr/>
          <p:nvPr/>
        </p:nvSpPr>
        <p:spPr>
          <a:xfrm>
            <a:off x="1615729" y="3934662"/>
            <a:ext cx="3055171" cy="1250525"/>
          </a:xfrm>
          <a:custGeom>
            <a:avLst/>
            <a:gdLst>
              <a:gd name="connsiteX0" fmla="*/ 0 w 3055171"/>
              <a:gd name="connsiteY0" fmla="*/ 1142948 h 1250525"/>
              <a:gd name="connsiteX1" fmla="*/ 301214 w 3055171"/>
              <a:gd name="connsiteY1" fmla="*/ 2638 h 1250525"/>
              <a:gd name="connsiteX2" fmla="*/ 1624404 w 3055171"/>
              <a:gd name="connsiteY2" fmla="*/ 820219 h 1250525"/>
              <a:gd name="connsiteX3" fmla="*/ 2592593 w 3055171"/>
              <a:gd name="connsiteY3" fmla="*/ 519005 h 1250525"/>
              <a:gd name="connsiteX4" fmla="*/ 3055171 w 3055171"/>
              <a:gd name="connsiteY4" fmla="*/ 1250525 h 125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5171" h="1250525">
                <a:moveTo>
                  <a:pt x="0" y="1142948"/>
                </a:moveTo>
                <a:cubicBezTo>
                  <a:pt x="15240" y="599687"/>
                  <a:pt x="30480" y="56426"/>
                  <a:pt x="301214" y="2638"/>
                </a:cubicBezTo>
                <a:cubicBezTo>
                  <a:pt x="571948" y="-51150"/>
                  <a:pt x="1242508" y="734158"/>
                  <a:pt x="1624404" y="820219"/>
                </a:cubicBezTo>
                <a:cubicBezTo>
                  <a:pt x="2006300" y="906280"/>
                  <a:pt x="2354132" y="447287"/>
                  <a:pt x="2592593" y="519005"/>
                </a:cubicBezTo>
                <a:cubicBezTo>
                  <a:pt x="2831054" y="590723"/>
                  <a:pt x="2943112" y="920624"/>
                  <a:pt x="3055171" y="1250525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B02126-888B-624F-9DFF-CD62BC3B1ED1}"/>
              </a:ext>
            </a:extLst>
          </p:cNvPr>
          <p:cNvSpPr txBox="1"/>
          <p:nvPr/>
        </p:nvSpPr>
        <p:spPr>
          <a:xfrm>
            <a:off x="3143314" y="2225603"/>
            <a:ext cx="2461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modified distribution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EC570B-7234-414B-BDA8-99A512C15277}"/>
              </a:ext>
            </a:extLst>
          </p:cNvPr>
          <p:cNvCxnSpPr>
            <a:cxnSpLocks/>
            <a:stCxn id="15" idx="1"/>
            <a:endCxn id="14" idx="1"/>
          </p:cNvCxnSpPr>
          <p:nvPr/>
        </p:nvCxnSpPr>
        <p:spPr>
          <a:xfrm flipH="1">
            <a:off x="1916943" y="2641102"/>
            <a:ext cx="1226371" cy="12961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AA8241-D964-E54F-B596-AB6B17EE8917}"/>
              </a:ext>
            </a:extLst>
          </p:cNvPr>
          <p:cNvCxnSpPr>
            <a:stCxn id="13" idx="1"/>
          </p:cNvCxnSpPr>
          <p:nvPr/>
        </p:nvCxnSpPr>
        <p:spPr>
          <a:xfrm flipH="1">
            <a:off x="2605432" y="3557487"/>
            <a:ext cx="537882" cy="542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BCDD8A-EE51-4740-B200-E2C17FDE0614}"/>
              </a:ext>
            </a:extLst>
          </p:cNvPr>
          <p:cNvSpPr txBox="1"/>
          <p:nvPr/>
        </p:nvSpPr>
        <p:spPr>
          <a:xfrm>
            <a:off x="1077490" y="1206634"/>
            <a:ext cx="413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change sampling distribution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6D13BE-8381-6549-9858-2E471BB1F0A8}"/>
              </a:ext>
            </a:extLst>
          </p:cNvPr>
          <p:cNvSpPr txBox="1"/>
          <p:nvPr/>
        </p:nvSpPr>
        <p:spPr>
          <a:xfrm>
            <a:off x="6920687" y="1160504"/>
            <a:ext cx="413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introduce sample correlations</a:t>
            </a:r>
          </a:p>
          <a:p>
            <a:r>
              <a:rPr lang="en-US" sz="2400" dirty="0"/>
              <a:t>(e.g. using a grid-structure)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A57299-E370-3F48-96F8-1E9248B57210}"/>
              </a:ext>
            </a:extLst>
          </p:cNvPr>
          <p:cNvGrpSpPr/>
          <p:nvPr/>
        </p:nvGrpSpPr>
        <p:grpSpPr>
          <a:xfrm>
            <a:off x="7030973" y="3207846"/>
            <a:ext cx="3672053" cy="1977341"/>
            <a:chOff x="2953473" y="1819155"/>
            <a:chExt cx="6667018" cy="3590081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129FB85-8B45-A74F-A559-1EA6F7036054}"/>
                </a:ext>
              </a:extLst>
            </p:cNvPr>
            <p:cNvCxnSpPr/>
            <p:nvPr/>
          </p:nvCxnSpPr>
          <p:spPr>
            <a:xfrm>
              <a:off x="2953473" y="5256836"/>
              <a:ext cx="666701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B18E304-DB58-604E-A03F-53B6BBC1DE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5873" y="1819155"/>
              <a:ext cx="0" cy="35900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7A11CB84-2E41-C74C-8F3E-EFB863E89687}"/>
              </a:ext>
            </a:extLst>
          </p:cNvPr>
          <p:cNvSpPr/>
          <p:nvPr/>
        </p:nvSpPr>
        <p:spPr>
          <a:xfrm>
            <a:off x="7207438" y="5028823"/>
            <a:ext cx="138896" cy="12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F2F570-028D-E448-AB5E-4E4F663A31EF}"/>
              </a:ext>
            </a:extLst>
          </p:cNvPr>
          <p:cNvSpPr/>
          <p:nvPr/>
        </p:nvSpPr>
        <p:spPr>
          <a:xfrm>
            <a:off x="7719970" y="5028823"/>
            <a:ext cx="138896" cy="12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304DBB8-DE91-8B4B-80BA-05EA67072ADF}"/>
              </a:ext>
            </a:extLst>
          </p:cNvPr>
          <p:cNvSpPr/>
          <p:nvPr/>
        </p:nvSpPr>
        <p:spPr>
          <a:xfrm>
            <a:off x="8232502" y="5028823"/>
            <a:ext cx="138896" cy="12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6FC2D4-EC46-A845-9667-8996FDCED3BD}"/>
              </a:ext>
            </a:extLst>
          </p:cNvPr>
          <p:cNvSpPr/>
          <p:nvPr/>
        </p:nvSpPr>
        <p:spPr>
          <a:xfrm>
            <a:off x="8745034" y="5028823"/>
            <a:ext cx="138896" cy="12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F833C33-C16D-3C48-92EE-DEE89A21CC8A}"/>
              </a:ext>
            </a:extLst>
          </p:cNvPr>
          <p:cNvSpPr/>
          <p:nvPr/>
        </p:nvSpPr>
        <p:spPr>
          <a:xfrm>
            <a:off x="9257566" y="5028823"/>
            <a:ext cx="138896" cy="12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6F88801-4E94-B045-BF8F-7A656CFB98EF}"/>
              </a:ext>
            </a:extLst>
          </p:cNvPr>
          <p:cNvSpPr/>
          <p:nvPr/>
        </p:nvSpPr>
        <p:spPr>
          <a:xfrm>
            <a:off x="10282632" y="5028823"/>
            <a:ext cx="138896" cy="12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9CC1653-761F-B54C-A679-22179DDC775D}"/>
              </a:ext>
            </a:extLst>
          </p:cNvPr>
          <p:cNvSpPr/>
          <p:nvPr/>
        </p:nvSpPr>
        <p:spPr>
          <a:xfrm>
            <a:off x="9770098" y="5028823"/>
            <a:ext cx="138896" cy="12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BACF51E-090C-D64C-A2CD-1044A0F80647}"/>
              </a:ext>
            </a:extLst>
          </p:cNvPr>
          <p:cNvSpPr/>
          <p:nvPr/>
        </p:nvSpPr>
        <p:spPr>
          <a:xfrm>
            <a:off x="7338322" y="5041368"/>
            <a:ext cx="138896" cy="12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FD47644-6002-1A4D-AB77-3AFC940596A6}"/>
              </a:ext>
            </a:extLst>
          </p:cNvPr>
          <p:cNvSpPr/>
          <p:nvPr/>
        </p:nvSpPr>
        <p:spPr>
          <a:xfrm>
            <a:off x="7667973" y="5041368"/>
            <a:ext cx="138896" cy="12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17FBB64-74C8-5D4B-AEA2-2F601F2BCA2C}"/>
              </a:ext>
            </a:extLst>
          </p:cNvPr>
          <p:cNvSpPr/>
          <p:nvPr/>
        </p:nvSpPr>
        <p:spPr>
          <a:xfrm>
            <a:off x="8019139" y="5041368"/>
            <a:ext cx="138896" cy="12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53E8445-DC03-2948-828E-1CC7383265C5}"/>
              </a:ext>
            </a:extLst>
          </p:cNvPr>
          <p:cNvSpPr/>
          <p:nvPr/>
        </p:nvSpPr>
        <p:spPr>
          <a:xfrm>
            <a:off x="8983497" y="5041368"/>
            <a:ext cx="138896" cy="12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3A86CA7-AA02-0145-A0CD-5956199B3C85}"/>
              </a:ext>
            </a:extLst>
          </p:cNvPr>
          <p:cNvSpPr/>
          <p:nvPr/>
        </p:nvSpPr>
        <p:spPr>
          <a:xfrm>
            <a:off x="9431482" y="5041368"/>
            <a:ext cx="138896" cy="12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0565D05-F1BB-8148-B149-BBAF1F82B7F9}"/>
              </a:ext>
            </a:extLst>
          </p:cNvPr>
          <p:cNvSpPr/>
          <p:nvPr/>
        </p:nvSpPr>
        <p:spPr>
          <a:xfrm>
            <a:off x="10144573" y="5041368"/>
            <a:ext cx="138896" cy="12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1348973-CC39-F74F-83EB-092C7CA82950}"/>
              </a:ext>
            </a:extLst>
          </p:cNvPr>
          <p:cNvSpPr/>
          <p:nvPr/>
        </p:nvSpPr>
        <p:spPr>
          <a:xfrm>
            <a:off x="9664311" y="5041368"/>
            <a:ext cx="138896" cy="12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E374E80-15EC-F149-829F-3F1951C5A10E}"/>
              </a:ext>
            </a:extLst>
          </p:cNvPr>
          <p:cNvSpPr txBox="1"/>
          <p:nvPr/>
        </p:nvSpPr>
        <p:spPr>
          <a:xfrm>
            <a:off x="8096432" y="2568452"/>
            <a:ext cx="2461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grid points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52DE3A-AA22-E748-AEFF-8AC7C90AA01C}"/>
              </a:ext>
            </a:extLst>
          </p:cNvPr>
          <p:cNvSpPr txBox="1"/>
          <p:nvPr/>
        </p:nvSpPr>
        <p:spPr>
          <a:xfrm>
            <a:off x="8096432" y="3448843"/>
            <a:ext cx="2461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jittered samples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F196816-8C5E-3C4F-B221-18ABE4C80172}"/>
              </a:ext>
            </a:extLst>
          </p:cNvPr>
          <p:cNvCxnSpPr>
            <a:cxnSpLocks/>
            <a:endCxn id="28" idx="1"/>
          </p:cNvCxnSpPr>
          <p:nvPr/>
        </p:nvCxnSpPr>
        <p:spPr>
          <a:xfrm flipH="1">
            <a:off x="7227779" y="2860096"/>
            <a:ext cx="900030" cy="2186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29E2DBB-0551-2148-8931-2ED309019862}"/>
              </a:ext>
            </a:extLst>
          </p:cNvPr>
          <p:cNvCxnSpPr>
            <a:cxnSpLocks/>
            <a:stCxn id="43" idx="1"/>
          </p:cNvCxnSpPr>
          <p:nvPr/>
        </p:nvCxnSpPr>
        <p:spPr>
          <a:xfrm flipH="1">
            <a:off x="7429776" y="3679676"/>
            <a:ext cx="666656" cy="1409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84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CA9E-EFBD-D64B-A56D-63E7E92C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can improve error but independent of 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C38B80-2B77-5B46-AB19-6C5F05377293}"/>
              </a:ext>
            </a:extLst>
          </p:cNvPr>
          <p:cNvCxnSpPr/>
          <p:nvPr/>
        </p:nvCxnSpPr>
        <p:spPr>
          <a:xfrm>
            <a:off x="2953473" y="52568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7A351D-7949-D343-9B00-6803B27F8AF0}"/>
              </a:ext>
            </a:extLst>
          </p:cNvPr>
          <p:cNvCxnSpPr>
            <a:cxnSpLocks/>
          </p:cNvCxnSpPr>
          <p:nvPr/>
        </p:nvCxnSpPr>
        <p:spPr>
          <a:xfrm flipV="1">
            <a:off x="3105873" y="18191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67C4A2-8CFB-8844-86D8-C401BADDC6F2}"/>
              </a:ext>
            </a:extLst>
          </p:cNvPr>
          <p:cNvCxnSpPr/>
          <p:nvPr/>
        </p:nvCxnSpPr>
        <p:spPr>
          <a:xfrm>
            <a:off x="3601655" y="1934241"/>
            <a:ext cx="5150734" cy="281330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7E6FC4-4487-EF43-BF48-224CDB33E6D9}"/>
              </a:ext>
            </a:extLst>
          </p:cNvPr>
          <p:cNvCxnSpPr>
            <a:cxnSpLocks/>
          </p:cNvCxnSpPr>
          <p:nvPr/>
        </p:nvCxnSpPr>
        <p:spPr>
          <a:xfrm>
            <a:off x="3601655" y="2350927"/>
            <a:ext cx="4905737" cy="274386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A8E1ED-C714-9C4B-A865-E2276E22B4E7}"/>
              </a:ext>
            </a:extLst>
          </p:cNvPr>
          <p:cNvSpPr txBox="1"/>
          <p:nvPr/>
        </p:nvSpPr>
        <p:spPr>
          <a:xfrm>
            <a:off x="8656918" y="5114688"/>
            <a:ext cx="1348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log 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3B0E7C-9545-394B-806F-B89B2690D924}"/>
              </a:ext>
            </a:extLst>
          </p:cNvPr>
          <p:cNvSpPr txBox="1"/>
          <p:nvPr/>
        </p:nvSpPr>
        <p:spPr>
          <a:xfrm>
            <a:off x="1483491" y="1666755"/>
            <a:ext cx="1469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log-Error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815370-F5F4-4548-8D71-89CEBC7288BB}"/>
              </a:ext>
            </a:extLst>
          </p:cNvPr>
          <p:cNvSpPr txBox="1"/>
          <p:nvPr/>
        </p:nvSpPr>
        <p:spPr>
          <a:xfrm>
            <a:off x="3411638" y="3013501"/>
            <a:ext cx="1866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importance sampling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29F88-A913-1441-9E59-5EED0F14878E}"/>
              </a:ext>
            </a:extLst>
          </p:cNvPr>
          <p:cNvSpPr txBox="1"/>
          <p:nvPr/>
        </p:nvSpPr>
        <p:spPr>
          <a:xfrm>
            <a:off x="4352131" y="1568148"/>
            <a:ext cx="1965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naïve Monte Carlo</a:t>
            </a:r>
          </a:p>
        </p:txBody>
      </p:sp>
    </p:spTree>
    <p:extLst>
      <p:ext uri="{BB962C8B-B14F-4D97-AF65-F5344CB8AC3E}">
        <p14:creationId xmlns:p14="http://schemas.microsoft.com/office/powerpoint/2010/main" val="343268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9B28E-777D-AA4E-BAD7-90F833A6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ACDDF7-06D7-AC48-9A6B-D1E9FB654C44}"/>
              </a:ext>
            </a:extLst>
          </p:cNvPr>
          <p:cNvGrpSpPr/>
          <p:nvPr/>
        </p:nvGrpSpPr>
        <p:grpSpPr>
          <a:xfrm>
            <a:off x="1162065" y="1095958"/>
            <a:ext cx="4470334" cy="2590593"/>
            <a:chOff x="1162065" y="1095958"/>
            <a:chExt cx="4470334" cy="2590593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BBD49FD-54EB-0E4E-AF63-350DAB066642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3565067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6341E32-54A6-AE4F-9C0C-909F3A6AA9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223" y="1095958"/>
              <a:ext cx="12324" cy="259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177509E7-2DC4-CD4B-B69A-00F4BF291581}"/>
                </a:ext>
              </a:extLst>
            </p:cNvPr>
            <p:cNvSpPr/>
            <p:nvPr/>
          </p:nvSpPr>
          <p:spPr>
            <a:xfrm>
              <a:off x="1288828" y="1475477"/>
              <a:ext cx="4069517" cy="1755106"/>
            </a:xfrm>
            <a:custGeom>
              <a:avLst/>
              <a:gdLst>
                <a:gd name="connsiteX0" fmla="*/ 0 w 5651105"/>
                <a:gd name="connsiteY0" fmla="*/ 94017 h 2437215"/>
                <a:gd name="connsiteX1" fmla="*/ 1141580 w 5651105"/>
                <a:gd name="connsiteY1" fmla="*/ 1218558 h 2437215"/>
                <a:gd name="connsiteX2" fmla="*/ 3333868 w 5651105"/>
                <a:gd name="connsiteY2" fmla="*/ 20183 h 2437215"/>
                <a:gd name="connsiteX3" fmla="*/ 3907498 w 5651105"/>
                <a:gd name="connsiteY3" fmla="*/ 2433972 h 2437215"/>
                <a:gd name="connsiteX4" fmla="*/ 4236909 w 5651105"/>
                <a:gd name="connsiteY4" fmla="*/ 548377 h 2437215"/>
                <a:gd name="connsiteX5" fmla="*/ 5162668 w 5651105"/>
                <a:gd name="connsiteY5" fmla="*/ 980019 h 2437215"/>
                <a:gd name="connsiteX6" fmla="*/ 5651105 w 5651105"/>
                <a:gd name="connsiteY6" fmla="*/ 593813 h 243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1105" h="2437215">
                  <a:moveTo>
                    <a:pt x="0" y="94017"/>
                  </a:moveTo>
                  <a:cubicBezTo>
                    <a:pt x="292967" y="662440"/>
                    <a:pt x="585935" y="1230864"/>
                    <a:pt x="1141580" y="1218558"/>
                  </a:cubicBezTo>
                  <a:cubicBezTo>
                    <a:pt x="1697225" y="1206252"/>
                    <a:pt x="2872882" y="-182386"/>
                    <a:pt x="3333868" y="20183"/>
                  </a:cubicBezTo>
                  <a:cubicBezTo>
                    <a:pt x="3794854" y="222752"/>
                    <a:pt x="3756991" y="2345940"/>
                    <a:pt x="3907498" y="2433972"/>
                  </a:cubicBezTo>
                  <a:cubicBezTo>
                    <a:pt x="4058005" y="2522004"/>
                    <a:pt x="4027714" y="790703"/>
                    <a:pt x="4236909" y="548377"/>
                  </a:cubicBezTo>
                  <a:cubicBezTo>
                    <a:pt x="4446104" y="306052"/>
                    <a:pt x="4926969" y="972446"/>
                    <a:pt x="5162668" y="980019"/>
                  </a:cubicBezTo>
                  <a:cubicBezTo>
                    <a:pt x="5398367" y="987592"/>
                    <a:pt x="5524736" y="790702"/>
                    <a:pt x="5651105" y="593813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6F260C1-C574-5145-9336-DC4A2AF64831}"/>
              </a:ext>
            </a:extLst>
          </p:cNvPr>
          <p:cNvGrpSpPr/>
          <p:nvPr/>
        </p:nvGrpSpPr>
        <p:grpSpPr>
          <a:xfrm>
            <a:off x="6925685" y="3969215"/>
            <a:ext cx="4671050" cy="2670660"/>
            <a:chOff x="459287" y="2348473"/>
            <a:chExt cx="5294567" cy="3027154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3FF52D1-5CBA-4343-B51E-84230570C527}"/>
                </a:ext>
              </a:extLst>
            </p:cNvPr>
            <p:cNvCxnSpPr>
              <a:cxnSpLocks/>
            </p:cNvCxnSpPr>
            <p:nvPr/>
          </p:nvCxnSpPr>
          <p:spPr>
            <a:xfrm>
              <a:off x="505476" y="5011590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7DAEAC4-9066-9A42-8AFB-F4E9E4087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1507" y="234847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08DE907-C249-8B4D-AD3C-B7D28A0A3EA9}"/>
                </a:ext>
              </a:extLst>
            </p:cNvPr>
            <p:cNvGrpSpPr/>
            <p:nvPr/>
          </p:nvGrpSpPr>
          <p:grpSpPr>
            <a:xfrm>
              <a:off x="654959" y="3674335"/>
              <a:ext cx="4509926" cy="1310054"/>
              <a:chOff x="1482350" y="1093108"/>
              <a:chExt cx="5151310" cy="1643466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64A34E6B-7DE9-2848-A974-7C04D6EE48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F7AEF19-68FA-B241-A637-26DC540E21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60B7E8AD-CC23-F147-BEFA-E24A6981AC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5EB7BE6-E7D0-8D4B-85B6-677CDC5FC6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3CE9253-9241-6D40-8A62-9E87DF0F07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66A0EBD-80BA-314A-A9AF-FEABF46F9C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F2AA5E8-401D-3E43-BFA5-D30C0C4363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F40F1F4-527B-6548-B1AB-6BB6399FF0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02F65D8D-ACE0-024C-B158-E98C81DD9E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45587E2-AD6B-3E4B-995F-E30CA2BB0891}"/>
                    </a:ext>
                  </a:extLst>
                </p:cNvPr>
                <p:cNvSpPr txBox="1"/>
                <p:nvPr/>
              </p:nvSpPr>
              <p:spPr>
                <a:xfrm>
                  <a:off x="2335317" y="2564908"/>
                  <a:ext cx="77495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20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45587E2-AD6B-3E4B-995F-E30CA2BB08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317" y="2564908"/>
                  <a:ext cx="774956" cy="307777"/>
                </a:xfrm>
                <a:prstGeom prst="rect">
                  <a:avLst/>
                </a:prstGeom>
                <a:blipFill>
                  <a:blip r:embed="rId2"/>
                  <a:stretch>
                    <a:fillRect l="-16667" r="-20370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E074B97-622B-A246-AE67-B7D75405C3EE}"/>
                    </a:ext>
                  </a:extLst>
                </p:cNvPr>
                <p:cNvSpPr txBox="1"/>
                <p:nvPr/>
              </p:nvSpPr>
              <p:spPr>
                <a:xfrm>
                  <a:off x="459287" y="5067850"/>
                  <a:ext cx="2669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E074B97-622B-A246-AE67-B7D75405C3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87" y="5067850"/>
                  <a:ext cx="266933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55000" t="-21739" r="-30000" b="-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93FCB5F-E4DB-054A-8E41-92BD94D268A3}"/>
                    </a:ext>
                  </a:extLst>
                </p:cNvPr>
                <p:cNvSpPr txBox="1"/>
                <p:nvPr/>
              </p:nvSpPr>
              <p:spPr>
                <a:xfrm>
                  <a:off x="5390741" y="5067850"/>
                  <a:ext cx="36311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93FCB5F-E4DB-054A-8E41-92BD94D268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0741" y="5067850"/>
                  <a:ext cx="363113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52000" t="-21739" r="-32000" b="-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FC0D4F1-1D05-BD40-9364-E969AAA2297B}"/>
                </a:ext>
              </a:extLst>
            </p:cNvPr>
            <p:cNvSpPr txBox="1"/>
            <p:nvPr/>
          </p:nvSpPr>
          <p:spPr>
            <a:xfrm>
              <a:off x="3083412" y="5067850"/>
              <a:ext cx="1314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79188B0-D530-9A4C-AF38-C13E1749C90A}"/>
              </a:ext>
            </a:extLst>
          </p:cNvPr>
          <p:cNvGrpSpPr/>
          <p:nvPr/>
        </p:nvGrpSpPr>
        <p:grpSpPr>
          <a:xfrm>
            <a:off x="6914214" y="1106232"/>
            <a:ext cx="4671050" cy="2670660"/>
            <a:chOff x="6068495" y="2346201"/>
            <a:chExt cx="5294567" cy="30271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4B84E25-EBE1-E346-A165-DB82837D826F}"/>
                    </a:ext>
                  </a:extLst>
                </p:cNvPr>
                <p:cNvSpPr txBox="1"/>
                <p:nvPr/>
              </p:nvSpPr>
              <p:spPr>
                <a:xfrm>
                  <a:off x="7916758" y="2563772"/>
                  <a:ext cx="80079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4B84E25-EBE1-E346-A165-DB82837D8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8" y="2563772"/>
                  <a:ext cx="800797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16071" r="-19643" b="-434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6A0AF04D-428A-9647-9568-7ACA12945411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0F8A02E2-2900-3742-B09D-E58FAD3CB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E2E4A5B-85B2-6646-A6AA-2EB7CB146215}"/>
                    </a:ext>
                  </a:extLst>
                </p:cNvPr>
                <p:cNvSpPr txBox="1"/>
                <p:nvPr/>
              </p:nvSpPr>
              <p:spPr>
                <a:xfrm>
                  <a:off x="6068495" y="5065578"/>
                  <a:ext cx="2669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E2E4A5B-85B2-6646-A6AA-2EB7CB1462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8"/>
                  <a:ext cx="266933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55000" t="-33333" r="-35000" b="-7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766B6273-E24B-054C-9CD4-4E48C8FFE313}"/>
                    </a:ext>
                  </a:extLst>
                </p:cNvPr>
                <p:cNvSpPr txBox="1"/>
                <p:nvPr/>
              </p:nvSpPr>
              <p:spPr>
                <a:xfrm>
                  <a:off x="10999949" y="5065578"/>
                  <a:ext cx="36311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20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766B6273-E24B-054C-9CD4-4E48C8FFE3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49" y="5065578"/>
                  <a:ext cx="363113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46154" t="-33333" r="-30769" b="-7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756E069-66F9-D04F-AD60-244FF27DD9E3}"/>
                </a:ext>
              </a:extLst>
            </p:cNvPr>
            <p:cNvSpPr txBox="1"/>
            <p:nvPr/>
          </p:nvSpPr>
          <p:spPr>
            <a:xfrm>
              <a:off x="8692620" y="5065578"/>
              <a:ext cx="1314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1BC645F0-66A8-394A-801E-DB37BC02FA3C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5C6BFEDD-B926-3946-93FA-F386BDCC9832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F892077E-27F6-094D-A3E8-DB6B0A7A2E36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EE4BB4E0-89CF-0F4F-BF1D-866EA5A3FA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121FD1-FDFD-6545-BA14-B653DA45E9F3}"/>
              </a:ext>
            </a:extLst>
          </p:cNvPr>
          <p:cNvGrpSpPr/>
          <p:nvPr/>
        </p:nvGrpSpPr>
        <p:grpSpPr>
          <a:xfrm>
            <a:off x="1162065" y="4287227"/>
            <a:ext cx="4470334" cy="2188999"/>
            <a:chOff x="1162065" y="4287227"/>
            <a:chExt cx="4470334" cy="218899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8AF4E5C-3917-2945-AA03-37DF4305A9F6}"/>
                </a:ext>
              </a:extLst>
            </p:cNvPr>
            <p:cNvGrpSpPr/>
            <p:nvPr/>
          </p:nvGrpSpPr>
          <p:grpSpPr>
            <a:xfrm>
              <a:off x="1280406" y="5155464"/>
              <a:ext cx="4074274" cy="1183505"/>
              <a:chOff x="1482350" y="1093108"/>
              <a:chExt cx="5151310" cy="1643466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0F2FAE0-DCB4-4D44-BFCD-00C7646E47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3C8A69C-D29D-0047-9CE0-D3FFD12BC8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9B1443CC-F41F-1D4E-A019-15176658B0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B7A07D9-D6EC-454B-91DC-51DDD8DE52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6D98C84-AD10-C54F-BFA3-B7A5241B89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7245F62-B03F-1040-A0C0-26B82D05A6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E0D1405-D1B4-2C49-AFE8-E9C22FEE7D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2C411A0B-9B29-FE49-9EB8-C5FC24FCE5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4F07092-5BF4-9445-AF0B-ACEC8B30CD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4F7FB845-E3C0-0242-BA75-8CD93159198F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6354741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127377A-14EC-B94E-B2D9-36E5B087AD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0406" y="4287227"/>
              <a:ext cx="3141" cy="2188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F44826DD-5AC7-6E4F-996A-CFB04FFE4925}"/>
              </a:ext>
            </a:extLst>
          </p:cNvPr>
          <p:cNvSpPr txBox="1"/>
          <p:nvPr/>
        </p:nvSpPr>
        <p:spPr>
          <a:xfrm>
            <a:off x="5499349" y="3643551"/>
            <a:ext cx="235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i="1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x</a:t>
            </a:r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F39B8FA-0340-024F-A115-38E0AC667CBF}"/>
              </a:ext>
            </a:extLst>
          </p:cNvPr>
          <p:cNvSpPr txBox="1"/>
          <p:nvPr/>
        </p:nvSpPr>
        <p:spPr>
          <a:xfrm>
            <a:off x="5433279" y="6354741"/>
            <a:ext cx="235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i="1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x</a:t>
            </a:r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B3DAE30-D8D6-D14D-A0D9-0D9AA1652D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093" t="3471" r="12462" b="19507"/>
          <a:stretch/>
        </p:blipFill>
        <p:spPr>
          <a:xfrm>
            <a:off x="6352617" y="1018562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Up-down Arrow 2">
            <a:extLst>
              <a:ext uri="{FF2B5EF4-FFF2-40B4-BE49-F238E27FC236}">
                <a16:creationId xmlns:a16="http://schemas.microsoft.com/office/drawing/2014/main" id="{AA286533-F3B2-9548-891A-B852A7A0E3A3}"/>
              </a:ext>
            </a:extLst>
          </p:cNvPr>
          <p:cNvSpPr/>
          <p:nvPr/>
        </p:nvSpPr>
        <p:spPr>
          <a:xfrm>
            <a:off x="1994196" y="2335095"/>
            <a:ext cx="3001689" cy="344404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MULTIPLY</a:t>
            </a:r>
          </a:p>
        </p:txBody>
      </p:sp>
      <p:sp>
        <p:nvSpPr>
          <p:cNvPr id="55" name="Up-down Arrow 54">
            <a:extLst>
              <a:ext uri="{FF2B5EF4-FFF2-40B4-BE49-F238E27FC236}">
                <a16:creationId xmlns:a16="http://schemas.microsoft.com/office/drawing/2014/main" id="{26BE7EED-9010-C048-B0E1-FC315079FF7B}"/>
              </a:ext>
            </a:extLst>
          </p:cNvPr>
          <p:cNvSpPr/>
          <p:nvPr/>
        </p:nvSpPr>
        <p:spPr>
          <a:xfrm>
            <a:off x="7806145" y="2324150"/>
            <a:ext cx="3001689" cy="344404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CONVOLVE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9EB5A43-88C3-504B-98EC-5B04B2BEFC89}"/>
              </a:ext>
            </a:extLst>
          </p:cNvPr>
          <p:cNvCxnSpPr/>
          <p:nvPr/>
        </p:nvCxnSpPr>
        <p:spPr>
          <a:xfrm>
            <a:off x="6272433" y="941901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957EDC8-32A6-2948-BA2D-15B5AA5B5CB5}"/>
              </a:ext>
            </a:extLst>
          </p:cNvPr>
          <p:cNvSpPr txBox="1"/>
          <p:nvPr/>
        </p:nvSpPr>
        <p:spPr>
          <a:xfrm>
            <a:off x="5520776" y="2224122"/>
            <a:ext cx="16926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042744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Freeform 157">
            <a:extLst>
              <a:ext uri="{FF2B5EF4-FFF2-40B4-BE49-F238E27FC236}">
                <a16:creationId xmlns:a16="http://schemas.microsoft.com/office/drawing/2014/main" id="{4FD68378-E018-2343-8E47-1F9CFD8BF2C2}"/>
              </a:ext>
            </a:extLst>
          </p:cNvPr>
          <p:cNvSpPr/>
          <p:nvPr/>
        </p:nvSpPr>
        <p:spPr>
          <a:xfrm flipH="1">
            <a:off x="8136730" y="3020299"/>
            <a:ext cx="1701698" cy="1377412"/>
          </a:xfrm>
          <a:custGeom>
            <a:avLst/>
            <a:gdLst>
              <a:gd name="connsiteX0" fmla="*/ 0 w 1679276"/>
              <a:gd name="connsiteY0" fmla="*/ 1374475 h 1374475"/>
              <a:gd name="connsiteX1" fmla="*/ 155276 w 1679276"/>
              <a:gd name="connsiteY1" fmla="*/ 1058173 h 1374475"/>
              <a:gd name="connsiteX2" fmla="*/ 460076 w 1679276"/>
              <a:gd name="connsiteY2" fmla="*/ 989162 h 1374475"/>
              <a:gd name="connsiteX3" fmla="*/ 626853 w 1679276"/>
              <a:gd name="connsiteY3" fmla="*/ 787879 h 1374475"/>
              <a:gd name="connsiteX4" fmla="*/ 879895 w 1679276"/>
              <a:gd name="connsiteY4" fmla="*/ 810883 h 1374475"/>
              <a:gd name="connsiteX5" fmla="*/ 1069676 w 1679276"/>
              <a:gd name="connsiteY5" fmla="*/ 534837 h 1374475"/>
              <a:gd name="connsiteX6" fmla="*/ 1316966 w 1679276"/>
              <a:gd name="connsiteY6" fmla="*/ 563592 h 1374475"/>
              <a:gd name="connsiteX7" fmla="*/ 1460740 w 1679276"/>
              <a:gd name="connsiteY7" fmla="*/ 425569 h 1374475"/>
              <a:gd name="connsiteX8" fmla="*/ 1679276 w 1679276"/>
              <a:gd name="connsiteY8" fmla="*/ 0 h 1374475"/>
              <a:gd name="connsiteX0" fmla="*/ 0 w 1693012"/>
              <a:gd name="connsiteY0" fmla="*/ 1404266 h 1404266"/>
              <a:gd name="connsiteX1" fmla="*/ 155276 w 1693012"/>
              <a:gd name="connsiteY1" fmla="*/ 1087964 h 1404266"/>
              <a:gd name="connsiteX2" fmla="*/ 460076 w 1693012"/>
              <a:gd name="connsiteY2" fmla="*/ 1018953 h 1404266"/>
              <a:gd name="connsiteX3" fmla="*/ 626853 w 1693012"/>
              <a:gd name="connsiteY3" fmla="*/ 817670 h 1404266"/>
              <a:gd name="connsiteX4" fmla="*/ 879895 w 1693012"/>
              <a:gd name="connsiteY4" fmla="*/ 840674 h 1404266"/>
              <a:gd name="connsiteX5" fmla="*/ 1069676 w 1693012"/>
              <a:gd name="connsiteY5" fmla="*/ 564628 h 1404266"/>
              <a:gd name="connsiteX6" fmla="*/ 1316966 w 1693012"/>
              <a:gd name="connsiteY6" fmla="*/ 593383 h 1404266"/>
              <a:gd name="connsiteX7" fmla="*/ 1460740 w 1693012"/>
              <a:gd name="connsiteY7" fmla="*/ 455360 h 1404266"/>
              <a:gd name="connsiteX8" fmla="*/ 1679276 w 1693012"/>
              <a:gd name="connsiteY8" fmla="*/ 29791 h 1404266"/>
              <a:gd name="connsiteX9" fmla="*/ 1669928 w 1693012"/>
              <a:gd name="connsiteY9" fmla="*/ 36019 h 1404266"/>
              <a:gd name="connsiteX0" fmla="*/ 0 w 1691008"/>
              <a:gd name="connsiteY0" fmla="*/ 1377173 h 1377173"/>
              <a:gd name="connsiteX1" fmla="*/ 155276 w 1691008"/>
              <a:gd name="connsiteY1" fmla="*/ 1060871 h 1377173"/>
              <a:gd name="connsiteX2" fmla="*/ 460076 w 1691008"/>
              <a:gd name="connsiteY2" fmla="*/ 991860 h 1377173"/>
              <a:gd name="connsiteX3" fmla="*/ 626853 w 1691008"/>
              <a:gd name="connsiteY3" fmla="*/ 790577 h 1377173"/>
              <a:gd name="connsiteX4" fmla="*/ 879895 w 1691008"/>
              <a:gd name="connsiteY4" fmla="*/ 813581 h 1377173"/>
              <a:gd name="connsiteX5" fmla="*/ 1069676 w 1691008"/>
              <a:gd name="connsiteY5" fmla="*/ 537535 h 1377173"/>
              <a:gd name="connsiteX6" fmla="*/ 1316966 w 1691008"/>
              <a:gd name="connsiteY6" fmla="*/ 566290 h 1377173"/>
              <a:gd name="connsiteX7" fmla="*/ 1460740 w 1691008"/>
              <a:gd name="connsiteY7" fmla="*/ 428267 h 1377173"/>
              <a:gd name="connsiteX8" fmla="*/ 1679276 w 1691008"/>
              <a:gd name="connsiteY8" fmla="*/ 2698 h 1377173"/>
              <a:gd name="connsiteX9" fmla="*/ 1658438 w 1691008"/>
              <a:gd name="connsiteY9" fmla="*/ 1245379 h 1377173"/>
              <a:gd name="connsiteX0" fmla="*/ 0 w 1691008"/>
              <a:gd name="connsiteY0" fmla="*/ 1377022 h 1377022"/>
              <a:gd name="connsiteX1" fmla="*/ 155276 w 1691008"/>
              <a:gd name="connsiteY1" fmla="*/ 1060720 h 1377022"/>
              <a:gd name="connsiteX2" fmla="*/ 460076 w 1691008"/>
              <a:gd name="connsiteY2" fmla="*/ 991709 h 1377022"/>
              <a:gd name="connsiteX3" fmla="*/ 626853 w 1691008"/>
              <a:gd name="connsiteY3" fmla="*/ 790426 h 1377022"/>
              <a:gd name="connsiteX4" fmla="*/ 879895 w 1691008"/>
              <a:gd name="connsiteY4" fmla="*/ 813430 h 1377022"/>
              <a:gd name="connsiteX5" fmla="*/ 1069676 w 1691008"/>
              <a:gd name="connsiteY5" fmla="*/ 537384 h 1377022"/>
              <a:gd name="connsiteX6" fmla="*/ 1316966 w 1691008"/>
              <a:gd name="connsiteY6" fmla="*/ 566139 h 1377022"/>
              <a:gd name="connsiteX7" fmla="*/ 1460740 w 1691008"/>
              <a:gd name="connsiteY7" fmla="*/ 428116 h 1377022"/>
              <a:gd name="connsiteX8" fmla="*/ 1679276 w 1691008"/>
              <a:gd name="connsiteY8" fmla="*/ 2547 h 1377022"/>
              <a:gd name="connsiteX9" fmla="*/ 1658438 w 1691008"/>
              <a:gd name="connsiteY9" fmla="*/ 1325741 h 1377022"/>
              <a:gd name="connsiteX0" fmla="*/ 0 w 1691933"/>
              <a:gd name="connsiteY0" fmla="*/ 1376943 h 1376943"/>
              <a:gd name="connsiteX1" fmla="*/ 155276 w 1691933"/>
              <a:gd name="connsiteY1" fmla="*/ 1060641 h 1376943"/>
              <a:gd name="connsiteX2" fmla="*/ 460076 w 1691933"/>
              <a:gd name="connsiteY2" fmla="*/ 991630 h 1376943"/>
              <a:gd name="connsiteX3" fmla="*/ 626853 w 1691933"/>
              <a:gd name="connsiteY3" fmla="*/ 790347 h 1376943"/>
              <a:gd name="connsiteX4" fmla="*/ 879895 w 1691933"/>
              <a:gd name="connsiteY4" fmla="*/ 813351 h 1376943"/>
              <a:gd name="connsiteX5" fmla="*/ 1069676 w 1691933"/>
              <a:gd name="connsiteY5" fmla="*/ 537305 h 1376943"/>
              <a:gd name="connsiteX6" fmla="*/ 1316966 w 1691933"/>
              <a:gd name="connsiteY6" fmla="*/ 566060 h 1376943"/>
              <a:gd name="connsiteX7" fmla="*/ 1460740 w 1691933"/>
              <a:gd name="connsiteY7" fmla="*/ 428037 h 1376943"/>
              <a:gd name="connsiteX8" fmla="*/ 1679276 w 1691933"/>
              <a:gd name="connsiteY8" fmla="*/ 2468 h 1376943"/>
              <a:gd name="connsiteX9" fmla="*/ 1664183 w 1691933"/>
              <a:gd name="connsiteY9" fmla="*/ 1371670 h 1376943"/>
              <a:gd name="connsiteX0" fmla="*/ 0 w 1699974"/>
              <a:gd name="connsiteY0" fmla="*/ 1376934 h 1377412"/>
              <a:gd name="connsiteX1" fmla="*/ 155276 w 1699974"/>
              <a:gd name="connsiteY1" fmla="*/ 1060632 h 1377412"/>
              <a:gd name="connsiteX2" fmla="*/ 460076 w 1699974"/>
              <a:gd name="connsiteY2" fmla="*/ 991621 h 1377412"/>
              <a:gd name="connsiteX3" fmla="*/ 626853 w 1699974"/>
              <a:gd name="connsiteY3" fmla="*/ 790338 h 1377412"/>
              <a:gd name="connsiteX4" fmla="*/ 879895 w 1699974"/>
              <a:gd name="connsiteY4" fmla="*/ 813342 h 1377412"/>
              <a:gd name="connsiteX5" fmla="*/ 1069676 w 1699974"/>
              <a:gd name="connsiteY5" fmla="*/ 537296 h 1377412"/>
              <a:gd name="connsiteX6" fmla="*/ 1316966 w 1699974"/>
              <a:gd name="connsiteY6" fmla="*/ 566051 h 1377412"/>
              <a:gd name="connsiteX7" fmla="*/ 1460740 w 1699974"/>
              <a:gd name="connsiteY7" fmla="*/ 428028 h 1377412"/>
              <a:gd name="connsiteX8" fmla="*/ 1679276 w 1699974"/>
              <a:gd name="connsiteY8" fmla="*/ 2459 h 1377412"/>
              <a:gd name="connsiteX9" fmla="*/ 1692908 w 1699974"/>
              <a:gd name="connsiteY9" fmla="*/ 1377412 h 137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9974" h="1377412">
                <a:moveTo>
                  <a:pt x="0" y="1376934"/>
                </a:moveTo>
                <a:cubicBezTo>
                  <a:pt x="39298" y="1250892"/>
                  <a:pt x="78597" y="1124851"/>
                  <a:pt x="155276" y="1060632"/>
                </a:cubicBezTo>
                <a:cubicBezTo>
                  <a:pt x="231955" y="996413"/>
                  <a:pt x="381480" y="1036670"/>
                  <a:pt x="460076" y="991621"/>
                </a:cubicBezTo>
                <a:cubicBezTo>
                  <a:pt x="538672" y="946572"/>
                  <a:pt x="556883" y="820051"/>
                  <a:pt x="626853" y="790338"/>
                </a:cubicBezTo>
                <a:cubicBezTo>
                  <a:pt x="696823" y="760625"/>
                  <a:pt x="806091" y="855516"/>
                  <a:pt x="879895" y="813342"/>
                </a:cubicBezTo>
                <a:cubicBezTo>
                  <a:pt x="953699" y="771168"/>
                  <a:pt x="996831" y="578511"/>
                  <a:pt x="1069676" y="537296"/>
                </a:cubicBezTo>
                <a:cubicBezTo>
                  <a:pt x="1142521" y="496081"/>
                  <a:pt x="1251789" y="584262"/>
                  <a:pt x="1316966" y="566051"/>
                </a:cubicBezTo>
                <a:cubicBezTo>
                  <a:pt x="1382143" y="547840"/>
                  <a:pt x="1400355" y="521960"/>
                  <a:pt x="1460740" y="428028"/>
                </a:cubicBezTo>
                <a:cubicBezTo>
                  <a:pt x="1521125" y="334096"/>
                  <a:pt x="1600200" y="168277"/>
                  <a:pt x="1679276" y="2459"/>
                </a:cubicBezTo>
                <a:cubicBezTo>
                  <a:pt x="1714141" y="-67431"/>
                  <a:pt x="1694855" y="1376115"/>
                  <a:pt x="1692908" y="1377412"/>
                </a:cubicBez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DF7D3F8D-8DE4-E74C-8E88-25E2BCE239D8}"/>
              </a:ext>
            </a:extLst>
          </p:cNvPr>
          <p:cNvSpPr/>
          <p:nvPr/>
        </p:nvSpPr>
        <p:spPr>
          <a:xfrm>
            <a:off x="6430143" y="3013362"/>
            <a:ext cx="1708211" cy="1377412"/>
          </a:xfrm>
          <a:custGeom>
            <a:avLst/>
            <a:gdLst>
              <a:gd name="connsiteX0" fmla="*/ 0 w 1679276"/>
              <a:gd name="connsiteY0" fmla="*/ 1374475 h 1374475"/>
              <a:gd name="connsiteX1" fmla="*/ 155276 w 1679276"/>
              <a:gd name="connsiteY1" fmla="*/ 1058173 h 1374475"/>
              <a:gd name="connsiteX2" fmla="*/ 460076 w 1679276"/>
              <a:gd name="connsiteY2" fmla="*/ 989162 h 1374475"/>
              <a:gd name="connsiteX3" fmla="*/ 626853 w 1679276"/>
              <a:gd name="connsiteY3" fmla="*/ 787879 h 1374475"/>
              <a:gd name="connsiteX4" fmla="*/ 879895 w 1679276"/>
              <a:gd name="connsiteY4" fmla="*/ 810883 h 1374475"/>
              <a:gd name="connsiteX5" fmla="*/ 1069676 w 1679276"/>
              <a:gd name="connsiteY5" fmla="*/ 534837 h 1374475"/>
              <a:gd name="connsiteX6" fmla="*/ 1316966 w 1679276"/>
              <a:gd name="connsiteY6" fmla="*/ 563592 h 1374475"/>
              <a:gd name="connsiteX7" fmla="*/ 1460740 w 1679276"/>
              <a:gd name="connsiteY7" fmla="*/ 425569 h 1374475"/>
              <a:gd name="connsiteX8" fmla="*/ 1679276 w 1679276"/>
              <a:gd name="connsiteY8" fmla="*/ 0 h 1374475"/>
              <a:gd name="connsiteX0" fmla="*/ 0 w 1693012"/>
              <a:gd name="connsiteY0" fmla="*/ 1404266 h 1404266"/>
              <a:gd name="connsiteX1" fmla="*/ 155276 w 1693012"/>
              <a:gd name="connsiteY1" fmla="*/ 1087964 h 1404266"/>
              <a:gd name="connsiteX2" fmla="*/ 460076 w 1693012"/>
              <a:gd name="connsiteY2" fmla="*/ 1018953 h 1404266"/>
              <a:gd name="connsiteX3" fmla="*/ 626853 w 1693012"/>
              <a:gd name="connsiteY3" fmla="*/ 817670 h 1404266"/>
              <a:gd name="connsiteX4" fmla="*/ 879895 w 1693012"/>
              <a:gd name="connsiteY4" fmla="*/ 840674 h 1404266"/>
              <a:gd name="connsiteX5" fmla="*/ 1069676 w 1693012"/>
              <a:gd name="connsiteY5" fmla="*/ 564628 h 1404266"/>
              <a:gd name="connsiteX6" fmla="*/ 1316966 w 1693012"/>
              <a:gd name="connsiteY6" fmla="*/ 593383 h 1404266"/>
              <a:gd name="connsiteX7" fmla="*/ 1460740 w 1693012"/>
              <a:gd name="connsiteY7" fmla="*/ 455360 h 1404266"/>
              <a:gd name="connsiteX8" fmla="*/ 1679276 w 1693012"/>
              <a:gd name="connsiteY8" fmla="*/ 29791 h 1404266"/>
              <a:gd name="connsiteX9" fmla="*/ 1669928 w 1693012"/>
              <a:gd name="connsiteY9" fmla="*/ 36019 h 1404266"/>
              <a:gd name="connsiteX0" fmla="*/ 0 w 1691008"/>
              <a:gd name="connsiteY0" fmla="*/ 1377173 h 1377173"/>
              <a:gd name="connsiteX1" fmla="*/ 155276 w 1691008"/>
              <a:gd name="connsiteY1" fmla="*/ 1060871 h 1377173"/>
              <a:gd name="connsiteX2" fmla="*/ 460076 w 1691008"/>
              <a:gd name="connsiteY2" fmla="*/ 991860 h 1377173"/>
              <a:gd name="connsiteX3" fmla="*/ 626853 w 1691008"/>
              <a:gd name="connsiteY3" fmla="*/ 790577 h 1377173"/>
              <a:gd name="connsiteX4" fmla="*/ 879895 w 1691008"/>
              <a:gd name="connsiteY4" fmla="*/ 813581 h 1377173"/>
              <a:gd name="connsiteX5" fmla="*/ 1069676 w 1691008"/>
              <a:gd name="connsiteY5" fmla="*/ 537535 h 1377173"/>
              <a:gd name="connsiteX6" fmla="*/ 1316966 w 1691008"/>
              <a:gd name="connsiteY6" fmla="*/ 566290 h 1377173"/>
              <a:gd name="connsiteX7" fmla="*/ 1460740 w 1691008"/>
              <a:gd name="connsiteY7" fmla="*/ 428267 h 1377173"/>
              <a:gd name="connsiteX8" fmla="*/ 1679276 w 1691008"/>
              <a:gd name="connsiteY8" fmla="*/ 2698 h 1377173"/>
              <a:gd name="connsiteX9" fmla="*/ 1658438 w 1691008"/>
              <a:gd name="connsiteY9" fmla="*/ 1245379 h 1377173"/>
              <a:gd name="connsiteX0" fmla="*/ 0 w 1691008"/>
              <a:gd name="connsiteY0" fmla="*/ 1377022 h 1377022"/>
              <a:gd name="connsiteX1" fmla="*/ 155276 w 1691008"/>
              <a:gd name="connsiteY1" fmla="*/ 1060720 h 1377022"/>
              <a:gd name="connsiteX2" fmla="*/ 460076 w 1691008"/>
              <a:gd name="connsiteY2" fmla="*/ 991709 h 1377022"/>
              <a:gd name="connsiteX3" fmla="*/ 626853 w 1691008"/>
              <a:gd name="connsiteY3" fmla="*/ 790426 h 1377022"/>
              <a:gd name="connsiteX4" fmla="*/ 879895 w 1691008"/>
              <a:gd name="connsiteY4" fmla="*/ 813430 h 1377022"/>
              <a:gd name="connsiteX5" fmla="*/ 1069676 w 1691008"/>
              <a:gd name="connsiteY5" fmla="*/ 537384 h 1377022"/>
              <a:gd name="connsiteX6" fmla="*/ 1316966 w 1691008"/>
              <a:gd name="connsiteY6" fmla="*/ 566139 h 1377022"/>
              <a:gd name="connsiteX7" fmla="*/ 1460740 w 1691008"/>
              <a:gd name="connsiteY7" fmla="*/ 428116 h 1377022"/>
              <a:gd name="connsiteX8" fmla="*/ 1679276 w 1691008"/>
              <a:gd name="connsiteY8" fmla="*/ 2547 h 1377022"/>
              <a:gd name="connsiteX9" fmla="*/ 1658438 w 1691008"/>
              <a:gd name="connsiteY9" fmla="*/ 1325741 h 1377022"/>
              <a:gd name="connsiteX0" fmla="*/ 0 w 1691933"/>
              <a:gd name="connsiteY0" fmla="*/ 1376943 h 1376943"/>
              <a:gd name="connsiteX1" fmla="*/ 155276 w 1691933"/>
              <a:gd name="connsiteY1" fmla="*/ 1060641 h 1376943"/>
              <a:gd name="connsiteX2" fmla="*/ 460076 w 1691933"/>
              <a:gd name="connsiteY2" fmla="*/ 991630 h 1376943"/>
              <a:gd name="connsiteX3" fmla="*/ 626853 w 1691933"/>
              <a:gd name="connsiteY3" fmla="*/ 790347 h 1376943"/>
              <a:gd name="connsiteX4" fmla="*/ 879895 w 1691933"/>
              <a:gd name="connsiteY4" fmla="*/ 813351 h 1376943"/>
              <a:gd name="connsiteX5" fmla="*/ 1069676 w 1691933"/>
              <a:gd name="connsiteY5" fmla="*/ 537305 h 1376943"/>
              <a:gd name="connsiteX6" fmla="*/ 1316966 w 1691933"/>
              <a:gd name="connsiteY6" fmla="*/ 566060 h 1376943"/>
              <a:gd name="connsiteX7" fmla="*/ 1460740 w 1691933"/>
              <a:gd name="connsiteY7" fmla="*/ 428037 h 1376943"/>
              <a:gd name="connsiteX8" fmla="*/ 1679276 w 1691933"/>
              <a:gd name="connsiteY8" fmla="*/ 2468 h 1376943"/>
              <a:gd name="connsiteX9" fmla="*/ 1664183 w 1691933"/>
              <a:gd name="connsiteY9" fmla="*/ 1371670 h 1376943"/>
              <a:gd name="connsiteX0" fmla="*/ 0 w 1699974"/>
              <a:gd name="connsiteY0" fmla="*/ 1376934 h 1377412"/>
              <a:gd name="connsiteX1" fmla="*/ 155276 w 1699974"/>
              <a:gd name="connsiteY1" fmla="*/ 1060632 h 1377412"/>
              <a:gd name="connsiteX2" fmla="*/ 460076 w 1699974"/>
              <a:gd name="connsiteY2" fmla="*/ 991621 h 1377412"/>
              <a:gd name="connsiteX3" fmla="*/ 626853 w 1699974"/>
              <a:gd name="connsiteY3" fmla="*/ 790338 h 1377412"/>
              <a:gd name="connsiteX4" fmla="*/ 879895 w 1699974"/>
              <a:gd name="connsiteY4" fmla="*/ 813342 h 1377412"/>
              <a:gd name="connsiteX5" fmla="*/ 1069676 w 1699974"/>
              <a:gd name="connsiteY5" fmla="*/ 537296 h 1377412"/>
              <a:gd name="connsiteX6" fmla="*/ 1316966 w 1699974"/>
              <a:gd name="connsiteY6" fmla="*/ 566051 h 1377412"/>
              <a:gd name="connsiteX7" fmla="*/ 1460740 w 1699974"/>
              <a:gd name="connsiteY7" fmla="*/ 428028 h 1377412"/>
              <a:gd name="connsiteX8" fmla="*/ 1679276 w 1699974"/>
              <a:gd name="connsiteY8" fmla="*/ 2459 h 1377412"/>
              <a:gd name="connsiteX9" fmla="*/ 1692908 w 1699974"/>
              <a:gd name="connsiteY9" fmla="*/ 1377412 h 137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9974" h="1377412">
                <a:moveTo>
                  <a:pt x="0" y="1376934"/>
                </a:moveTo>
                <a:cubicBezTo>
                  <a:pt x="39298" y="1250892"/>
                  <a:pt x="78597" y="1124851"/>
                  <a:pt x="155276" y="1060632"/>
                </a:cubicBezTo>
                <a:cubicBezTo>
                  <a:pt x="231955" y="996413"/>
                  <a:pt x="381480" y="1036670"/>
                  <a:pt x="460076" y="991621"/>
                </a:cubicBezTo>
                <a:cubicBezTo>
                  <a:pt x="538672" y="946572"/>
                  <a:pt x="556883" y="820051"/>
                  <a:pt x="626853" y="790338"/>
                </a:cubicBezTo>
                <a:cubicBezTo>
                  <a:pt x="696823" y="760625"/>
                  <a:pt x="806091" y="855516"/>
                  <a:pt x="879895" y="813342"/>
                </a:cubicBezTo>
                <a:cubicBezTo>
                  <a:pt x="953699" y="771168"/>
                  <a:pt x="996831" y="578511"/>
                  <a:pt x="1069676" y="537296"/>
                </a:cubicBezTo>
                <a:cubicBezTo>
                  <a:pt x="1142521" y="496081"/>
                  <a:pt x="1251789" y="584262"/>
                  <a:pt x="1316966" y="566051"/>
                </a:cubicBezTo>
                <a:cubicBezTo>
                  <a:pt x="1382143" y="547840"/>
                  <a:pt x="1400355" y="521960"/>
                  <a:pt x="1460740" y="428028"/>
                </a:cubicBezTo>
                <a:cubicBezTo>
                  <a:pt x="1521125" y="334096"/>
                  <a:pt x="1600200" y="168277"/>
                  <a:pt x="1679276" y="2459"/>
                </a:cubicBezTo>
                <a:cubicBezTo>
                  <a:pt x="1714141" y="-67431"/>
                  <a:pt x="1694855" y="1376115"/>
                  <a:pt x="1692908" y="1377412"/>
                </a:cubicBez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9B28E-777D-AA4E-BAD7-90F833A6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= convolution (Fourier domain)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ACDDF7-06D7-AC48-9A6B-D1E9FB654C44}"/>
              </a:ext>
            </a:extLst>
          </p:cNvPr>
          <p:cNvGrpSpPr/>
          <p:nvPr/>
        </p:nvGrpSpPr>
        <p:grpSpPr>
          <a:xfrm>
            <a:off x="4113457" y="2682602"/>
            <a:ext cx="1873005" cy="1085421"/>
            <a:chOff x="1162065" y="1095958"/>
            <a:chExt cx="4470334" cy="2590593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BBD49FD-54EB-0E4E-AF63-350DAB066642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3565067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6341E32-54A6-AE4F-9C0C-909F3A6AA9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223" y="1095958"/>
              <a:ext cx="12324" cy="259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177509E7-2DC4-CD4B-B69A-00F4BF291581}"/>
                </a:ext>
              </a:extLst>
            </p:cNvPr>
            <p:cNvSpPr/>
            <p:nvPr/>
          </p:nvSpPr>
          <p:spPr>
            <a:xfrm>
              <a:off x="1288828" y="1475477"/>
              <a:ext cx="4069517" cy="1755106"/>
            </a:xfrm>
            <a:custGeom>
              <a:avLst/>
              <a:gdLst>
                <a:gd name="connsiteX0" fmla="*/ 0 w 5651105"/>
                <a:gd name="connsiteY0" fmla="*/ 94017 h 2437215"/>
                <a:gd name="connsiteX1" fmla="*/ 1141580 w 5651105"/>
                <a:gd name="connsiteY1" fmla="*/ 1218558 h 2437215"/>
                <a:gd name="connsiteX2" fmla="*/ 3333868 w 5651105"/>
                <a:gd name="connsiteY2" fmla="*/ 20183 h 2437215"/>
                <a:gd name="connsiteX3" fmla="*/ 3907498 w 5651105"/>
                <a:gd name="connsiteY3" fmla="*/ 2433972 h 2437215"/>
                <a:gd name="connsiteX4" fmla="*/ 4236909 w 5651105"/>
                <a:gd name="connsiteY4" fmla="*/ 548377 h 2437215"/>
                <a:gd name="connsiteX5" fmla="*/ 5162668 w 5651105"/>
                <a:gd name="connsiteY5" fmla="*/ 980019 h 2437215"/>
                <a:gd name="connsiteX6" fmla="*/ 5651105 w 5651105"/>
                <a:gd name="connsiteY6" fmla="*/ 593813 h 243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1105" h="2437215">
                  <a:moveTo>
                    <a:pt x="0" y="94017"/>
                  </a:moveTo>
                  <a:cubicBezTo>
                    <a:pt x="292967" y="662440"/>
                    <a:pt x="585935" y="1230864"/>
                    <a:pt x="1141580" y="1218558"/>
                  </a:cubicBezTo>
                  <a:cubicBezTo>
                    <a:pt x="1697225" y="1206252"/>
                    <a:pt x="2872882" y="-182386"/>
                    <a:pt x="3333868" y="20183"/>
                  </a:cubicBezTo>
                  <a:cubicBezTo>
                    <a:pt x="3794854" y="222752"/>
                    <a:pt x="3756991" y="2345940"/>
                    <a:pt x="3907498" y="2433972"/>
                  </a:cubicBezTo>
                  <a:cubicBezTo>
                    <a:pt x="4058005" y="2522004"/>
                    <a:pt x="4027714" y="790703"/>
                    <a:pt x="4236909" y="548377"/>
                  </a:cubicBezTo>
                  <a:cubicBezTo>
                    <a:pt x="4446104" y="306052"/>
                    <a:pt x="4926969" y="972446"/>
                    <a:pt x="5162668" y="980019"/>
                  </a:cubicBezTo>
                  <a:cubicBezTo>
                    <a:pt x="5398367" y="987592"/>
                    <a:pt x="5524736" y="790702"/>
                    <a:pt x="5651105" y="593813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6F260C1-C574-5145-9336-DC4A2AF64831}"/>
              </a:ext>
            </a:extLst>
          </p:cNvPr>
          <p:cNvGrpSpPr/>
          <p:nvPr/>
        </p:nvGrpSpPr>
        <p:grpSpPr>
          <a:xfrm>
            <a:off x="9930949" y="4447031"/>
            <a:ext cx="1967792" cy="1128311"/>
            <a:chOff x="459287" y="2348473"/>
            <a:chExt cx="5323484" cy="3052429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3FF52D1-5CBA-4343-B51E-84230570C527}"/>
                </a:ext>
              </a:extLst>
            </p:cNvPr>
            <p:cNvCxnSpPr>
              <a:cxnSpLocks/>
            </p:cNvCxnSpPr>
            <p:nvPr/>
          </p:nvCxnSpPr>
          <p:spPr>
            <a:xfrm>
              <a:off x="505476" y="5011590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7DAEAC4-9066-9A42-8AFB-F4E9E4087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1507" y="234847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08DE907-C249-8B4D-AD3C-B7D28A0A3EA9}"/>
                </a:ext>
              </a:extLst>
            </p:cNvPr>
            <p:cNvGrpSpPr/>
            <p:nvPr/>
          </p:nvGrpSpPr>
          <p:grpSpPr>
            <a:xfrm>
              <a:off x="654959" y="3674335"/>
              <a:ext cx="4509926" cy="1310054"/>
              <a:chOff x="1482350" y="1093108"/>
              <a:chExt cx="5151310" cy="1643466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64A34E6B-7DE9-2848-A974-7C04D6EE48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F7AEF19-68FA-B241-A637-26DC540E21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60B7E8AD-CC23-F147-BEFA-E24A6981AC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5EB7BE6-E7D0-8D4B-85B6-677CDC5FC6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3CE9253-9241-6D40-8A62-9E87DF0F07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66A0EBD-80BA-314A-A9AF-FEABF46F9C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F2AA5E8-401D-3E43-BFA5-D30C0C4363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F40F1F4-527B-6548-B1AB-6BB6399FF0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02F65D8D-ACE0-024C-B158-E98C81DD9E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45587E2-AD6B-3E4B-995F-E30CA2BB0891}"/>
                    </a:ext>
                  </a:extLst>
                </p:cNvPr>
                <p:cNvSpPr txBox="1"/>
                <p:nvPr/>
              </p:nvSpPr>
              <p:spPr>
                <a:xfrm>
                  <a:off x="2335318" y="2564909"/>
                  <a:ext cx="83159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45587E2-AD6B-3E4B-995F-E30CA2BB08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318" y="2564909"/>
                  <a:ext cx="831590" cy="333053"/>
                </a:xfrm>
                <a:prstGeom prst="rect">
                  <a:avLst/>
                </a:prstGeom>
                <a:blipFill>
                  <a:blip r:embed="rId2"/>
                  <a:stretch>
                    <a:fillRect l="-12000" r="-12000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E074B97-622B-A246-AE67-B7D75405C3EE}"/>
                    </a:ext>
                  </a:extLst>
                </p:cNvPr>
                <p:cNvSpPr txBox="1"/>
                <p:nvPr/>
              </p:nvSpPr>
              <p:spPr>
                <a:xfrm>
                  <a:off x="459287" y="5067849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E074B97-622B-A246-AE67-B7D75405C3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87" y="5067849"/>
                  <a:ext cx="287950" cy="333053"/>
                </a:xfrm>
                <a:prstGeom prst="rect">
                  <a:avLst/>
                </a:prstGeom>
                <a:blipFill>
                  <a:blip r:embed="rId3"/>
                  <a:stretch>
                    <a:fillRect l="-55556" t="-18182" r="-22222" b="-4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93FCB5F-E4DB-054A-8E41-92BD94D268A3}"/>
                    </a:ext>
                  </a:extLst>
                </p:cNvPr>
                <p:cNvSpPr txBox="1"/>
                <p:nvPr/>
              </p:nvSpPr>
              <p:spPr>
                <a:xfrm>
                  <a:off x="5390742" y="5067849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93FCB5F-E4DB-054A-8E41-92BD94D268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0742" y="5067849"/>
                  <a:ext cx="392029" cy="333053"/>
                </a:xfrm>
                <a:prstGeom prst="rect">
                  <a:avLst/>
                </a:prstGeom>
                <a:blipFill>
                  <a:blip r:embed="rId4"/>
                  <a:stretch>
                    <a:fillRect l="-30769" t="-18182" r="-7692" b="-4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FC0D4F1-1D05-BD40-9364-E969AAA2297B}"/>
                </a:ext>
              </a:extLst>
            </p:cNvPr>
            <p:cNvSpPr txBox="1"/>
            <p:nvPr/>
          </p:nvSpPr>
          <p:spPr>
            <a:xfrm>
              <a:off x="3083412" y="5067849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79188B0-D530-9A4C-AF38-C13E1749C90A}"/>
              </a:ext>
            </a:extLst>
          </p:cNvPr>
          <p:cNvGrpSpPr/>
          <p:nvPr/>
        </p:nvGrpSpPr>
        <p:grpSpPr>
          <a:xfrm>
            <a:off x="9919683" y="2735745"/>
            <a:ext cx="1967792" cy="1128311"/>
            <a:chOff x="6068495" y="2346201"/>
            <a:chExt cx="5323484" cy="30524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4B84E25-EBE1-E346-A165-DB82837D826F}"/>
                    </a:ext>
                  </a:extLst>
                </p:cNvPr>
                <p:cNvSpPr txBox="1"/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4B84E25-EBE1-E346-A165-DB82837D8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blipFill>
                  <a:blip r:embed="rId5"/>
                  <a:stretch>
                    <a:fillRect l="-11538" r="-11538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6A0AF04D-428A-9647-9568-7ACA12945411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0F8A02E2-2900-3742-B09D-E58FAD3CB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E2E4A5B-85B2-6646-A6AA-2EB7CB146215}"/>
                    </a:ext>
                  </a:extLst>
                </p:cNvPr>
                <p:cNvSpPr txBox="1"/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E2E4A5B-85B2-6646-A6AA-2EB7CB1462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blipFill>
                  <a:blip r:embed="rId3"/>
                  <a:stretch>
                    <a:fillRect l="-55556" t="-30000" r="-22222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766B6273-E24B-054C-9CD4-4E48C8FFE313}"/>
                    </a:ext>
                  </a:extLst>
                </p:cNvPr>
                <p:cNvSpPr txBox="1"/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766B6273-E24B-054C-9CD4-4E48C8FFE3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blipFill>
                  <a:blip r:embed="rId6"/>
                  <a:stretch>
                    <a:fillRect l="-41667" t="-30000" r="-8333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756E069-66F9-D04F-AD60-244FF27DD9E3}"/>
                </a:ext>
              </a:extLst>
            </p:cNvPr>
            <p:cNvSpPr txBox="1"/>
            <p:nvPr/>
          </p:nvSpPr>
          <p:spPr>
            <a:xfrm>
              <a:off x="8692620" y="5065577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1BC645F0-66A8-394A-801E-DB37BC02FA3C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5C6BFEDD-B926-3946-93FA-F386BDCC9832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F892077E-27F6-094D-A3E8-DB6B0A7A2E36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EE4BB4E0-89CF-0F4F-BF1D-866EA5A3FA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121FD1-FDFD-6545-BA14-B653DA45E9F3}"/>
              </a:ext>
            </a:extLst>
          </p:cNvPr>
          <p:cNvGrpSpPr/>
          <p:nvPr/>
        </p:nvGrpSpPr>
        <p:grpSpPr>
          <a:xfrm>
            <a:off x="4113457" y="4745306"/>
            <a:ext cx="1873005" cy="917159"/>
            <a:chOff x="1162065" y="4287227"/>
            <a:chExt cx="4470334" cy="218899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8AF4E5C-3917-2945-AA03-37DF4305A9F6}"/>
                </a:ext>
              </a:extLst>
            </p:cNvPr>
            <p:cNvGrpSpPr/>
            <p:nvPr/>
          </p:nvGrpSpPr>
          <p:grpSpPr>
            <a:xfrm>
              <a:off x="1280406" y="5155464"/>
              <a:ext cx="4074274" cy="1183505"/>
              <a:chOff x="1482350" y="1093108"/>
              <a:chExt cx="5151310" cy="1643466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0F2FAE0-DCB4-4D44-BFCD-00C7646E47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3C8A69C-D29D-0047-9CE0-D3FFD12BC8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9B1443CC-F41F-1D4E-A019-15176658B0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B7A07D9-D6EC-454B-91DC-51DDD8DE52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6D98C84-AD10-C54F-BFA3-B7A5241B89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7245F62-B03F-1040-A0C0-26B82D05A6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E0D1405-D1B4-2C49-AFE8-E9C22FEE7D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2C411A0B-9B29-FE49-9EB8-C5FC24FCE5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4F07092-5BF4-9445-AF0B-ACEC8B30CD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4F7FB845-E3C0-0242-BA75-8CD93159198F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6354742"/>
              <a:ext cx="44703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127377A-14EC-B94E-B2D9-36E5B087AD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0406" y="4287227"/>
              <a:ext cx="3141" cy="2188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7B3DAE30-D8D6-D14D-A0D9-0D9AA1652D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093" t="3471" r="12462" b="19507"/>
          <a:stretch/>
        </p:blipFill>
        <p:spPr>
          <a:xfrm>
            <a:off x="6352617" y="1018562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94634DE-98BA-B049-A769-3C4357F428E4}"/>
              </a:ext>
            </a:extLst>
          </p:cNvPr>
          <p:cNvGrpSpPr/>
          <p:nvPr/>
        </p:nvGrpSpPr>
        <p:grpSpPr>
          <a:xfrm>
            <a:off x="368528" y="2658335"/>
            <a:ext cx="3089607" cy="1739376"/>
            <a:chOff x="951055" y="2450703"/>
            <a:chExt cx="4948336" cy="2785797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2A4724C-7623-AE41-8FB8-54A3CE6ABAFC}"/>
                </a:ext>
              </a:extLst>
            </p:cNvPr>
            <p:cNvCxnSpPr/>
            <p:nvPr/>
          </p:nvCxnSpPr>
          <p:spPr>
            <a:xfrm>
              <a:off x="951055" y="5115018"/>
              <a:ext cx="49483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E7ADA9A-16F0-4B46-A744-118A1469E4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537" y="245070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7C98486-2CD9-8F45-ABAD-50BBF69371FB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17" y="5084011"/>
              <a:ext cx="450992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8527BD4-EB8D-8A43-B03E-8FE03B36C6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1242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249496-98FA-224B-BC5E-398D46E209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1430" y="3996814"/>
              <a:ext cx="0" cy="10849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E935110-8BAE-BD48-BB44-3484CB9B61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617" y="3843601"/>
              <a:ext cx="0" cy="123813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2ADF67B-8389-6746-9CAD-4DF99860F3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1805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7D85FA6-8AC3-BA4A-B297-CB60CF64C9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1993" y="3025427"/>
              <a:ext cx="0" cy="205631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9AC92A6-1477-FA45-9F6F-977116B4FA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2181" y="4844616"/>
              <a:ext cx="0" cy="2371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7C194F8-8C52-4A4B-B109-55E19DD8A4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2369" y="3521292"/>
              <a:ext cx="0" cy="15604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10F5698-FB2D-1D4E-8390-CA84383D9F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559" y="3773957"/>
              <a:ext cx="0" cy="130778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09" name="Up-down Arrow 108">
            <a:extLst>
              <a:ext uri="{FF2B5EF4-FFF2-40B4-BE49-F238E27FC236}">
                <a16:creationId xmlns:a16="http://schemas.microsoft.com/office/drawing/2014/main" id="{13DD2EBB-D4B3-0540-9347-292675164FF3}"/>
              </a:ext>
            </a:extLst>
          </p:cNvPr>
          <p:cNvSpPr/>
          <p:nvPr/>
        </p:nvSpPr>
        <p:spPr>
          <a:xfrm flipH="1">
            <a:off x="3887451" y="3851185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MULTIPLY</a:t>
            </a:r>
          </a:p>
        </p:txBody>
      </p:sp>
      <p:sp>
        <p:nvSpPr>
          <p:cNvPr id="110" name="Up-down Arrow 109">
            <a:extLst>
              <a:ext uri="{FF2B5EF4-FFF2-40B4-BE49-F238E27FC236}">
                <a16:creationId xmlns:a16="http://schemas.microsoft.com/office/drawing/2014/main" id="{AE8C1B6F-15CC-2146-BF42-671CCEFB79EB}"/>
              </a:ext>
            </a:extLst>
          </p:cNvPr>
          <p:cNvSpPr/>
          <p:nvPr/>
        </p:nvSpPr>
        <p:spPr>
          <a:xfrm flipH="1">
            <a:off x="9893634" y="3886646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CONVOLVE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35F4A4-C081-5B4A-BC27-D118B0338BF0}"/>
              </a:ext>
            </a:extLst>
          </p:cNvPr>
          <p:cNvCxnSpPr>
            <a:cxnSpLocks/>
          </p:cNvCxnSpPr>
          <p:nvPr/>
        </p:nvCxnSpPr>
        <p:spPr>
          <a:xfrm flipH="1" flipV="1">
            <a:off x="8139220" y="2736336"/>
            <a:ext cx="17063" cy="179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38BE71BC-6868-B743-BBCC-D429791221B6}"/>
              </a:ext>
            </a:extLst>
          </p:cNvPr>
          <p:cNvCxnSpPr>
            <a:cxnSpLocks/>
          </p:cNvCxnSpPr>
          <p:nvPr/>
        </p:nvCxnSpPr>
        <p:spPr>
          <a:xfrm flipH="1">
            <a:off x="6553537" y="4397711"/>
            <a:ext cx="317705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62AAAF2-0A39-214D-8DF9-9EB915283D66}"/>
              </a:ext>
            </a:extLst>
          </p:cNvPr>
          <p:cNvGrpSpPr/>
          <p:nvPr/>
        </p:nvGrpSpPr>
        <p:grpSpPr>
          <a:xfrm>
            <a:off x="6966579" y="3872683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D123EA5D-69FB-7848-B743-AACFF7D2F9E3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B99A842-942C-C049-9C06-7FBF0DFB295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56AC3AF-B259-9746-8F4A-4DEFEA2C01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C0853E5-E22D-DF43-809C-752C363C04F8}"/>
              </a:ext>
            </a:extLst>
          </p:cNvPr>
          <p:cNvGrpSpPr/>
          <p:nvPr/>
        </p:nvGrpSpPr>
        <p:grpSpPr>
          <a:xfrm>
            <a:off x="6453643" y="3872683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FB32F535-0F8E-9E4C-B4E0-BF6B9690ADB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8DAC19B7-9912-8140-B1E5-909D0A797E80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C03E3909-B17B-6D4F-8BDA-F738D5BFD2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04C4F7E8-E0E7-1348-9B94-6FC66A0521D5}"/>
              </a:ext>
            </a:extLst>
          </p:cNvPr>
          <p:cNvGrpSpPr/>
          <p:nvPr/>
        </p:nvGrpSpPr>
        <p:grpSpPr>
          <a:xfrm>
            <a:off x="7223047" y="3872683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9926C97B-3F3D-F945-8FE7-754E8A9E8B0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0FB6BD73-9465-9542-97FD-1228623A599D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72042401-EA54-7547-BB93-B00A483996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1A1B0EB-EAA0-B046-AA20-A1487686C103}"/>
              </a:ext>
            </a:extLst>
          </p:cNvPr>
          <p:cNvGrpSpPr/>
          <p:nvPr/>
        </p:nvGrpSpPr>
        <p:grpSpPr>
          <a:xfrm>
            <a:off x="6710111" y="3872683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AD09351A-F185-7542-9BEA-7EDED849331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30ABB452-FDF6-4D44-AF12-29E2F69A51F5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D0D8587-FD1F-A842-835F-4C72A2D38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E337462-483A-5748-9586-0DD7E17A1835}"/>
              </a:ext>
            </a:extLst>
          </p:cNvPr>
          <p:cNvGrpSpPr/>
          <p:nvPr/>
        </p:nvGrpSpPr>
        <p:grpSpPr>
          <a:xfrm>
            <a:off x="7479515" y="3872683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E2718A75-E91E-3E49-A592-5ACE089760DA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B9A31D8D-52C7-604B-A34E-FD29A5BCE5B1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EB15C4-4FA5-D040-BC59-264A30478C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DFFC45E-1474-8743-9E9F-A7E061AC80FF}"/>
              </a:ext>
            </a:extLst>
          </p:cNvPr>
          <p:cNvGrpSpPr/>
          <p:nvPr/>
        </p:nvGrpSpPr>
        <p:grpSpPr>
          <a:xfrm>
            <a:off x="7735983" y="3872683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B86C4EE7-3AC4-BC4F-B6B8-CFFE3F6ECCD3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ED509671-8255-4C4F-84FC-D356BAFC3B5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08011F3-0DE7-9C4D-890B-371B1F1F4A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011F226F-CC0D-5645-9F72-FD3E7DA4C6F2}"/>
              </a:ext>
            </a:extLst>
          </p:cNvPr>
          <p:cNvGrpSpPr/>
          <p:nvPr/>
        </p:nvGrpSpPr>
        <p:grpSpPr>
          <a:xfrm>
            <a:off x="7992451" y="3872683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2A1CED3-A71E-D542-BF1B-7D215582664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0BB65D6A-7DF1-1B47-B8D3-5DBC200A2B40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B5AF8D6F-865A-E749-B02B-8FDA899DA9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CE16460-2867-4646-91D9-B668EFA45A34}"/>
              </a:ext>
            </a:extLst>
          </p:cNvPr>
          <p:cNvGrpSpPr/>
          <p:nvPr/>
        </p:nvGrpSpPr>
        <p:grpSpPr>
          <a:xfrm>
            <a:off x="8248919" y="3872683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5BC9A6BC-9A15-A34A-A589-22CFC6555A3D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11685691-5671-7242-89D6-C44B7BAEC560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665BE47C-E232-F54F-A08B-E0F07EE0DF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274C0C0A-CCD4-3A43-A359-FEF86FFDAB36}"/>
                  </a:ext>
                </a:extLst>
              </p:cNvPr>
              <p:cNvSpPr txBox="1"/>
              <p:nvPr/>
            </p:nvSpPr>
            <p:spPr>
              <a:xfrm>
                <a:off x="896712" y="2074281"/>
                <a:ext cx="21471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274C0C0A-CCD4-3A43-A359-FEF86FFDA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712" y="2074281"/>
                <a:ext cx="2147126" cy="307777"/>
              </a:xfrm>
              <a:prstGeom prst="rect">
                <a:avLst/>
              </a:prstGeom>
              <a:blipFill>
                <a:blip r:embed="rId8"/>
                <a:stretch>
                  <a:fillRect l="-3529" t="-3846" r="-2941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89AC2778-0095-D64A-BF18-3D765AC27DCB}"/>
                  </a:ext>
                </a:extLst>
              </p:cNvPr>
              <p:cNvSpPr txBox="1"/>
              <p:nvPr/>
            </p:nvSpPr>
            <p:spPr>
              <a:xfrm>
                <a:off x="6928610" y="1998898"/>
                <a:ext cx="25589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89AC2778-0095-D64A-BF18-3D765AC27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610" y="1998898"/>
                <a:ext cx="2558906" cy="307777"/>
              </a:xfrm>
              <a:prstGeom prst="rect">
                <a:avLst/>
              </a:prstGeom>
              <a:blipFill>
                <a:blip r:embed="rId9"/>
                <a:stretch>
                  <a:fillRect l="-1485" t="-3846" r="-2475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F42B2D8D-F748-E54E-B45A-60669BD73536}"/>
              </a:ext>
            </a:extLst>
          </p:cNvPr>
          <p:cNvCxnSpPr/>
          <p:nvPr/>
        </p:nvCxnSpPr>
        <p:spPr>
          <a:xfrm>
            <a:off x="6272433" y="941901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475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45F-AA5A-A443-9A13-20E13108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results in overlapping spectra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041CBABD-FD17-474F-81E8-28AC782E2881}"/>
              </a:ext>
            </a:extLst>
          </p:cNvPr>
          <p:cNvSpPr/>
          <p:nvPr/>
        </p:nvSpPr>
        <p:spPr>
          <a:xfrm flipH="1">
            <a:off x="3686265" y="3654997"/>
            <a:ext cx="1701698" cy="1377412"/>
          </a:xfrm>
          <a:custGeom>
            <a:avLst/>
            <a:gdLst>
              <a:gd name="connsiteX0" fmla="*/ 0 w 1679276"/>
              <a:gd name="connsiteY0" fmla="*/ 1374475 h 1374475"/>
              <a:gd name="connsiteX1" fmla="*/ 155276 w 1679276"/>
              <a:gd name="connsiteY1" fmla="*/ 1058173 h 1374475"/>
              <a:gd name="connsiteX2" fmla="*/ 460076 w 1679276"/>
              <a:gd name="connsiteY2" fmla="*/ 989162 h 1374475"/>
              <a:gd name="connsiteX3" fmla="*/ 626853 w 1679276"/>
              <a:gd name="connsiteY3" fmla="*/ 787879 h 1374475"/>
              <a:gd name="connsiteX4" fmla="*/ 879895 w 1679276"/>
              <a:gd name="connsiteY4" fmla="*/ 810883 h 1374475"/>
              <a:gd name="connsiteX5" fmla="*/ 1069676 w 1679276"/>
              <a:gd name="connsiteY5" fmla="*/ 534837 h 1374475"/>
              <a:gd name="connsiteX6" fmla="*/ 1316966 w 1679276"/>
              <a:gd name="connsiteY6" fmla="*/ 563592 h 1374475"/>
              <a:gd name="connsiteX7" fmla="*/ 1460740 w 1679276"/>
              <a:gd name="connsiteY7" fmla="*/ 425569 h 1374475"/>
              <a:gd name="connsiteX8" fmla="*/ 1679276 w 1679276"/>
              <a:gd name="connsiteY8" fmla="*/ 0 h 1374475"/>
              <a:gd name="connsiteX0" fmla="*/ 0 w 1693012"/>
              <a:gd name="connsiteY0" fmla="*/ 1404266 h 1404266"/>
              <a:gd name="connsiteX1" fmla="*/ 155276 w 1693012"/>
              <a:gd name="connsiteY1" fmla="*/ 1087964 h 1404266"/>
              <a:gd name="connsiteX2" fmla="*/ 460076 w 1693012"/>
              <a:gd name="connsiteY2" fmla="*/ 1018953 h 1404266"/>
              <a:gd name="connsiteX3" fmla="*/ 626853 w 1693012"/>
              <a:gd name="connsiteY3" fmla="*/ 817670 h 1404266"/>
              <a:gd name="connsiteX4" fmla="*/ 879895 w 1693012"/>
              <a:gd name="connsiteY4" fmla="*/ 840674 h 1404266"/>
              <a:gd name="connsiteX5" fmla="*/ 1069676 w 1693012"/>
              <a:gd name="connsiteY5" fmla="*/ 564628 h 1404266"/>
              <a:gd name="connsiteX6" fmla="*/ 1316966 w 1693012"/>
              <a:gd name="connsiteY6" fmla="*/ 593383 h 1404266"/>
              <a:gd name="connsiteX7" fmla="*/ 1460740 w 1693012"/>
              <a:gd name="connsiteY7" fmla="*/ 455360 h 1404266"/>
              <a:gd name="connsiteX8" fmla="*/ 1679276 w 1693012"/>
              <a:gd name="connsiteY8" fmla="*/ 29791 h 1404266"/>
              <a:gd name="connsiteX9" fmla="*/ 1669928 w 1693012"/>
              <a:gd name="connsiteY9" fmla="*/ 36019 h 1404266"/>
              <a:gd name="connsiteX0" fmla="*/ 0 w 1691008"/>
              <a:gd name="connsiteY0" fmla="*/ 1377173 h 1377173"/>
              <a:gd name="connsiteX1" fmla="*/ 155276 w 1691008"/>
              <a:gd name="connsiteY1" fmla="*/ 1060871 h 1377173"/>
              <a:gd name="connsiteX2" fmla="*/ 460076 w 1691008"/>
              <a:gd name="connsiteY2" fmla="*/ 991860 h 1377173"/>
              <a:gd name="connsiteX3" fmla="*/ 626853 w 1691008"/>
              <a:gd name="connsiteY3" fmla="*/ 790577 h 1377173"/>
              <a:gd name="connsiteX4" fmla="*/ 879895 w 1691008"/>
              <a:gd name="connsiteY4" fmla="*/ 813581 h 1377173"/>
              <a:gd name="connsiteX5" fmla="*/ 1069676 w 1691008"/>
              <a:gd name="connsiteY5" fmla="*/ 537535 h 1377173"/>
              <a:gd name="connsiteX6" fmla="*/ 1316966 w 1691008"/>
              <a:gd name="connsiteY6" fmla="*/ 566290 h 1377173"/>
              <a:gd name="connsiteX7" fmla="*/ 1460740 w 1691008"/>
              <a:gd name="connsiteY7" fmla="*/ 428267 h 1377173"/>
              <a:gd name="connsiteX8" fmla="*/ 1679276 w 1691008"/>
              <a:gd name="connsiteY8" fmla="*/ 2698 h 1377173"/>
              <a:gd name="connsiteX9" fmla="*/ 1658438 w 1691008"/>
              <a:gd name="connsiteY9" fmla="*/ 1245379 h 1377173"/>
              <a:gd name="connsiteX0" fmla="*/ 0 w 1691008"/>
              <a:gd name="connsiteY0" fmla="*/ 1377022 h 1377022"/>
              <a:gd name="connsiteX1" fmla="*/ 155276 w 1691008"/>
              <a:gd name="connsiteY1" fmla="*/ 1060720 h 1377022"/>
              <a:gd name="connsiteX2" fmla="*/ 460076 w 1691008"/>
              <a:gd name="connsiteY2" fmla="*/ 991709 h 1377022"/>
              <a:gd name="connsiteX3" fmla="*/ 626853 w 1691008"/>
              <a:gd name="connsiteY3" fmla="*/ 790426 h 1377022"/>
              <a:gd name="connsiteX4" fmla="*/ 879895 w 1691008"/>
              <a:gd name="connsiteY4" fmla="*/ 813430 h 1377022"/>
              <a:gd name="connsiteX5" fmla="*/ 1069676 w 1691008"/>
              <a:gd name="connsiteY5" fmla="*/ 537384 h 1377022"/>
              <a:gd name="connsiteX6" fmla="*/ 1316966 w 1691008"/>
              <a:gd name="connsiteY6" fmla="*/ 566139 h 1377022"/>
              <a:gd name="connsiteX7" fmla="*/ 1460740 w 1691008"/>
              <a:gd name="connsiteY7" fmla="*/ 428116 h 1377022"/>
              <a:gd name="connsiteX8" fmla="*/ 1679276 w 1691008"/>
              <a:gd name="connsiteY8" fmla="*/ 2547 h 1377022"/>
              <a:gd name="connsiteX9" fmla="*/ 1658438 w 1691008"/>
              <a:gd name="connsiteY9" fmla="*/ 1325741 h 1377022"/>
              <a:gd name="connsiteX0" fmla="*/ 0 w 1691933"/>
              <a:gd name="connsiteY0" fmla="*/ 1376943 h 1376943"/>
              <a:gd name="connsiteX1" fmla="*/ 155276 w 1691933"/>
              <a:gd name="connsiteY1" fmla="*/ 1060641 h 1376943"/>
              <a:gd name="connsiteX2" fmla="*/ 460076 w 1691933"/>
              <a:gd name="connsiteY2" fmla="*/ 991630 h 1376943"/>
              <a:gd name="connsiteX3" fmla="*/ 626853 w 1691933"/>
              <a:gd name="connsiteY3" fmla="*/ 790347 h 1376943"/>
              <a:gd name="connsiteX4" fmla="*/ 879895 w 1691933"/>
              <a:gd name="connsiteY4" fmla="*/ 813351 h 1376943"/>
              <a:gd name="connsiteX5" fmla="*/ 1069676 w 1691933"/>
              <a:gd name="connsiteY5" fmla="*/ 537305 h 1376943"/>
              <a:gd name="connsiteX6" fmla="*/ 1316966 w 1691933"/>
              <a:gd name="connsiteY6" fmla="*/ 566060 h 1376943"/>
              <a:gd name="connsiteX7" fmla="*/ 1460740 w 1691933"/>
              <a:gd name="connsiteY7" fmla="*/ 428037 h 1376943"/>
              <a:gd name="connsiteX8" fmla="*/ 1679276 w 1691933"/>
              <a:gd name="connsiteY8" fmla="*/ 2468 h 1376943"/>
              <a:gd name="connsiteX9" fmla="*/ 1664183 w 1691933"/>
              <a:gd name="connsiteY9" fmla="*/ 1371670 h 1376943"/>
              <a:gd name="connsiteX0" fmla="*/ 0 w 1699974"/>
              <a:gd name="connsiteY0" fmla="*/ 1376934 h 1377412"/>
              <a:gd name="connsiteX1" fmla="*/ 155276 w 1699974"/>
              <a:gd name="connsiteY1" fmla="*/ 1060632 h 1377412"/>
              <a:gd name="connsiteX2" fmla="*/ 460076 w 1699974"/>
              <a:gd name="connsiteY2" fmla="*/ 991621 h 1377412"/>
              <a:gd name="connsiteX3" fmla="*/ 626853 w 1699974"/>
              <a:gd name="connsiteY3" fmla="*/ 790338 h 1377412"/>
              <a:gd name="connsiteX4" fmla="*/ 879895 w 1699974"/>
              <a:gd name="connsiteY4" fmla="*/ 813342 h 1377412"/>
              <a:gd name="connsiteX5" fmla="*/ 1069676 w 1699974"/>
              <a:gd name="connsiteY5" fmla="*/ 537296 h 1377412"/>
              <a:gd name="connsiteX6" fmla="*/ 1316966 w 1699974"/>
              <a:gd name="connsiteY6" fmla="*/ 566051 h 1377412"/>
              <a:gd name="connsiteX7" fmla="*/ 1460740 w 1699974"/>
              <a:gd name="connsiteY7" fmla="*/ 428028 h 1377412"/>
              <a:gd name="connsiteX8" fmla="*/ 1679276 w 1699974"/>
              <a:gd name="connsiteY8" fmla="*/ 2459 h 1377412"/>
              <a:gd name="connsiteX9" fmla="*/ 1692908 w 1699974"/>
              <a:gd name="connsiteY9" fmla="*/ 1377412 h 137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9974" h="1377412">
                <a:moveTo>
                  <a:pt x="0" y="1376934"/>
                </a:moveTo>
                <a:cubicBezTo>
                  <a:pt x="39298" y="1250892"/>
                  <a:pt x="78597" y="1124851"/>
                  <a:pt x="155276" y="1060632"/>
                </a:cubicBezTo>
                <a:cubicBezTo>
                  <a:pt x="231955" y="996413"/>
                  <a:pt x="381480" y="1036670"/>
                  <a:pt x="460076" y="991621"/>
                </a:cubicBezTo>
                <a:cubicBezTo>
                  <a:pt x="538672" y="946572"/>
                  <a:pt x="556883" y="820051"/>
                  <a:pt x="626853" y="790338"/>
                </a:cubicBezTo>
                <a:cubicBezTo>
                  <a:pt x="696823" y="760625"/>
                  <a:pt x="806091" y="855516"/>
                  <a:pt x="879895" y="813342"/>
                </a:cubicBezTo>
                <a:cubicBezTo>
                  <a:pt x="953699" y="771168"/>
                  <a:pt x="996831" y="578511"/>
                  <a:pt x="1069676" y="537296"/>
                </a:cubicBezTo>
                <a:cubicBezTo>
                  <a:pt x="1142521" y="496081"/>
                  <a:pt x="1251789" y="584262"/>
                  <a:pt x="1316966" y="566051"/>
                </a:cubicBezTo>
                <a:cubicBezTo>
                  <a:pt x="1382143" y="547840"/>
                  <a:pt x="1400355" y="521960"/>
                  <a:pt x="1460740" y="428028"/>
                </a:cubicBezTo>
                <a:cubicBezTo>
                  <a:pt x="1521125" y="334096"/>
                  <a:pt x="1600200" y="168277"/>
                  <a:pt x="1679276" y="2459"/>
                </a:cubicBezTo>
                <a:cubicBezTo>
                  <a:pt x="1714141" y="-67431"/>
                  <a:pt x="1694855" y="1376115"/>
                  <a:pt x="1692908" y="1377412"/>
                </a:cubicBez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6A3C4DD0-BACC-3A43-97BA-3D974D611F4B}"/>
              </a:ext>
            </a:extLst>
          </p:cNvPr>
          <p:cNvSpPr/>
          <p:nvPr/>
        </p:nvSpPr>
        <p:spPr>
          <a:xfrm>
            <a:off x="1979678" y="3648060"/>
            <a:ext cx="1708211" cy="1377412"/>
          </a:xfrm>
          <a:custGeom>
            <a:avLst/>
            <a:gdLst>
              <a:gd name="connsiteX0" fmla="*/ 0 w 1679276"/>
              <a:gd name="connsiteY0" fmla="*/ 1374475 h 1374475"/>
              <a:gd name="connsiteX1" fmla="*/ 155276 w 1679276"/>
              <a:gd name="connsiteY1" fmla="*/ 1058173 h 1374475"/>
              <a:gd name="connsiteX2" fmla="*/ 460076 w 1679276"/>
              <a:gd name="connsiteY2" fmla="*/ 989162 h 1374475"/>
              <a:gd name="connsiteX3" fmla="*/ 626853 w 1679276"/>
              <a:gd name="connsiteY3" fmla="*/ 787879 h 1374475"/>
              <a:gd name="connsiteX4" fmla="*/ 879895 w 1679276"/>
              <a:gd name="connsiteY4" fmla="*/ 810883 h 1374475"/>
              <a:gd name="connsiteX5" fmla="*/ 1069676 w 1679276"/>
              <a:gd name="connsiteY5" fmla="*/ 534837 h 1374475"/>
              <a:gd name="connsiteX6" fmla="*/ 1316966 w 1679276"/>
              <a:gd name="connsiteY6" fmla="*/ 563592 h 1374475"/>
              <a:gd name="connsiteX7" fmla="*/ 1460740 w 1679276"/>
              <a:gd name="connsiteY7" fmla="*/ 425569 h 1374475"/>
              <a:gd name="connsiteX8" fmla="*/ 1679276 w 1679276"/>
              <a:gd name="connsiteY8" fmla="*/ 0 h 1374475"/>
              <a:gd name="connsiteX0" fmla="*/ 0 w 1693012"/>
              <a:gd name="connsiteY0" fmla="*/ 1404266 h 1404266"/>
              <a:gd name="connsiteX1" fmla="*/ 155276 w 1693012"/>
              <a:gd name="connsiteY1" fmla="*/ 1087964 h 1404266"/>
              <a:gd name="connsiteX2" fmla="*/ 460076 w 1693012"/>
              <a:gd name="connsiteY2" fmla="*/ 1018953 h 1404266"/>
              <a:gd name="connsiteX3" fmla="*/ 626853 w 1693012"/>
              <a:gd name="connsiteY3" fmla="*/ 817670 h 1404266"/>
              <a:gd name="connsiteX4" fmla="*/ 879895 w 1693012"/>
              <a:gd name="connsiteY4" fmla="*/ 840674 h 1404266"/>
              <a:gd name="connsiteX5" fmla="*/ 1069676 w 1693012"/>
              <a:gd name="connsiteY5" fmla="*/ 564628 h 1404266"/>
              <a:gd name="connsiteX6" fmla="*/ 1316966 w 1693012"/>
              <a:gd name="connsiteY6" fmla="*/ 593383 h 1404266"/>
              <a:gd name="connsiteX7" fmla="*/ 1460740 w 1693012"/>
              <a:gd name="connsiteY7" fmla="*/ 455360 h 1404266"/>
              <a:gd name="connsiteX8" fmla="*/ 1679276 w 1693012"/>
              <a:gd name="connsiteY8" fmla="*/ 29791 h 1404266"/>
              <a:gd name="connsiteX9" fmla="*/ 1669928 w 1693012"/>
              <a:gd name="connsiteY9" fmla="*/ 36019 h 1404266"/>
              <a:gd name="connsiteX0" fmla="*/ 0 w 1691008"/>
              <a:gd name="connsiteY0" fmla="*/ 1377173 h 1377173"/>
              <a:gd name="connsiteX1" fmla="*/ 155276 w 1691008"/>
              <a:gd name="connsiteY1" fmla="*/ 1060871 h 1377173"/>
              <a:gd name="connsiteX2" fmla="*/ 460076 w 1691008"/>
              <a:gd name="connsiteY2" fmla="*/ 991860 h 1377173"/>
              <a:gd name="connsiteX3" fmla="*/ 626853 w 1691008"/>
              <a:gd name="connsiteY3" fmla="*/ 790577 h 1377173"/>
              <a:gd name="connsiteX4" fmla="*/ 879895 w 1691008"/>
              <a:gd name="connsiteY4" fmla="*/ 813581 h 1377173"/>
              <a:gd name="connsiteX5" fmla="*/ 1069676 w 1691008"/>
              <a:gd name="connsiteY5" fmla="*/ 537535 h 1377173"/>
              <a:gd name="connsiteX6" fmla="*/ 1316966 w 1691008"/>
              <a:gd name="connsiteY6" fmla="*/ 566290 h 1377173"/>
              <a:gd name="connsiteX7" fmla="*/ 1460740 w 1691008"/>
              <a:gd name="connsiteY7" fmla="*/ 428267 h 1377173"/>
              <a:gd name="connsiteX8" fmla="*/ 1679276 w 1691008"/>
              <a:gd name="connsiteY8" fmla="*/ 2698 h 1377173"/>
              <a:gd name="connsiteX9" fmla="*/ 1658438 w 1691008"/>
              <a:gd name="connsiteY9" fmla="*/ 1245379 h 1377173"/>
              <a:gd name="connsiteX0" fmla="*/ 0 w 1691008"/>
              <a:gd name="connsiteY0" fmla="*/ 1377022 h 1377022"/>
              <a:gd name="connsiteX1" fmla="*/ 155276 w 1691008"/>
              <a:gd name="connsiteY1" fmla="*/ 1060720 h 1377022"/>
              <a:gd name="connsiteX2" fmla="*/ 460076 w 1691008"/>
              <a:gd name="connsiteY2" fmla="*/ 991709 h 1377022"/>
              <a:gd name="connsiteX3" fmla="*/ 626853 w 1691008"/>
              <a:gd name="connsiteY3" fmla="*/ 790426 h 1377022"/>
              <a:gd name="connsiteX4" fmla="*/ 879895 w 1691008"/>
              <a:gd name="connsiteY4" fmla="*/ 813430 h 1377022"/>
              <a:gd name="connsiteX5" fmla="*/ 1069676 w 1691008"/>
              <a:gd name="connsiteY5" fmla="*/ 537384 h 1377022"/>
              <a:gd name="connsiteX6" fmla="*/ 1316966 w 1691008"/>
              <a:gd name="connsiteY6" fmla="*/ 566139 h 1377022"/>
              <a:gd name="connsiteX7" fmla="*/ 1460740 w 1691008"/>
              <a:gd name="connsiteY7" fmla="*/ 428116 h 1377022"/>
              <a:gd name="connsiteX8" fmla="*/ 1679276 w 1691008"/>
              <a:gd name="connsiteY8" fmla="*/ 2547 h 1377022"/>
              <a:gd name="connsiteX9" fmla="*/ 1658438 w 1691008"/>
              <a:gd name="connsiteY9" fmla="*/ 1325741 h 1377022"/>
              <a:gd name="connsiteX0" fmla="*/ 0 w 1691933"/>
              <a:gd name="connsiteY0" fmla="*/ 1376943 h 1376943"/>
              <a:gd name="connsiteX1" fmla="*/ 155276 w 1691933"/>
              <a:gd name="connsiteY1" fmla="*/ 1060641 h 1376943"/>
              <a:gd name="connsiteX2" fmla="*/ 460076 w 1691933"/>
              <a:gd name="connsiteY2" fmla="*/ 991630 h 1376943"/>
              <a:gd name="connsiteX3" fmla="*/ 626853 w 1691933"/>
              <a:gd name="connsiteY3" fmla="*/ 790347 h 1376943"/>
              <a:gd name="connsiteX4" fmla="*/ 879895 w 1691933"/>
              <a:gd name="connsiteY4" fmla="*/ 813351 h 1376943"/>
              <a:gd name="connsiteX5" fmla="*/ 1069676 w 1691933"/>
              <a:gd name="connsiteY5" fmla="*/ 537305 h 1376943"/>
              <a:gd name="connsiteX6" fmla="*/ 1316966 w 1691933"/>
              <a:gd name="connsiteY6" fmla="*/ 566060 h 1376943"/>
              <a:gd name="connsiteX7" fmla="*/ 1460740 w 1691933"/>
              <a:gd name="connsiteY7" fmla="*/ 428037 h 1376943"/>
              <a:gd name="connsiteX8" fmla="*/ 1679276 w 1691933"/>
              <a:gd name="connsiteY8" fmla="*/ 2468 h 1376943"/>
              <a:gd name="connsiteX9" fmla="*/ 1664183 w 1691933"/>
              <a:gd name="connsiteY9" fmla="*/ 1371670 h 1376943"/>
              <a:gd name="connsiteX0" fmla="*/ 0 w 1699974"/>
              <a:gd name="connsiteY0" fmla="*/ 1376934 h 1377412"/>
              <a:gd name="connsiteX1" fmla="*/ 155276 w 1699974"/>
              <a:gd name="connsiteY1" fmla="*/ 1060632 h 1377412"/>
              <a:gd name="connsiteX2" fmla="*/ 460076 w 1699974"/>
              <a:gd name="connsiteY2" fmla="*/ 991621 h 1377412"/>
              <a:gd name="connsiteX3" fmla="*/ 626853 w 1699974"/>
              <a:gd name="connsiteY3" fmla="*/ 790338 h 1377412"/>
              <a:gd name="connsiteX4" fmla="*/ 879895 w 1699974"/>
              <a:gd name="connsiteY4" fmla="*/ 813342 h 1377412"/>
              <a:gd name="connsiteX5" fmla="*/ 1069676 w 1699974"/>
              <a:gd name="connsiteY5" fmla="*/ 537296 h 1377412"/>
              <a:gd name="connsiteX6" fmla="*/ 1316966 w 1699974"/>
              <a:gd name="connsiteY6" fmla="*/ 566051 h 1377412"/>
              <a:gd name="connsiteX7" fmla="*/ 1460740 w 1699974"/>
              <a:gd name="connsiteY7" fmla="*/ 428028 h 1377412"/>
              <a:gd name="connsiteX8" fmla="*/ 1679276 w 1699974"/>
              <a:gd name="connsiteY8" fmla="*/ 2459 h 1377412"/>
              <a:gd name="connsiteX9" fmla="*/ 1692908 w 1699974"/>
              <a:gd name="connsiteY9" fmla="*/ 1377412 h 137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9974" h="1377412">
                <a:moveTo>
                  <a:pt x="0" y="1376934"/>
                </a:moveTo>
                <a:cubicBezTo>
                  <a:pt x="39298" y="1250892"/>
                  <a:pt x="78597" y="1124851"/>
                  <a:pt x="155276" y="1060632"/>
                </a:cubicBezTo>
                <a:cubicBezTo>
                  <a:pt x="231955" y="996413"/>
                  <a:pt x="381480" y="1036670"/>
                  <a:pt x="460076" y="991621"/>
                </a:cubicBezTo>
                <a:cubicBezTo>
                  <a:pt x="538672" y="946572"/>
                  <a:pt x="556883" y="820051"/>
                  <a:pt x="626853" y="790338"/>
                </a:cubicBezTo>
                <a:cubicBezTo>
                  <a:pt x="696823" y="760625"/>
                  <a:pt x="806091" y="855516"/>
                  <a:pt x="879895" y="813342"/>
                </a:cubicBezTo>
                <a:cubicBezTo>
                  <a:pt x="953699" y="771168"/>
                  <a:pt x="996831" y="578511"/>
                  <a:pt x="1069676" y="537296"/>
                </a:cubicBezTo>
                <a:cubicBezTo>
                  <a:pt x="1142521" y="496081"/>
                  <a:pt x="1251789" y="584262"/>
                  <a:pt x="1316966" y="566051"/>
                </a:cubicBezTo>
                <a:cubicBezTo>
                  <a:pt x="1382143" y="547840"/>
                  <a:pt x="1400355" y="521960"/>
                  <a:pt x="1460740" y="428028"/>
                </a:cubicBezTo>
                <a:cubicBezTo>
                  <a:pt x="1521125" y="334096"/>
                  <a:pt x="1600200" y="168277"/>
                  <a:pt x="1679276" y="2459"/>
                </a:cubicBezTo>
                <a:cubicBezTo>
                  <a:pt x="1714141" y="-67431"/>
                  <a:pt x="1694855" y="1376115"/>
                  <a:pt x="1692908" y="1377412"/>
                </a:cubicBez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9246E8A-B042-D042-8278-23E1A7DE8224}"/>
              </a:ext>
            </a:extLst>
          </p:cNvPr>
          <p:cNvGrpSpPr/>
          <p:nvPr/>
        </p:nvGrpSpPr>
        <p:grpSpPr>
          <a:xfrm>
            <a:off x="-1930785" y="2759998"/>
            <a:ext cx="1873005" cy="1085421"/>
            <a:chOff x="1162065" y="1095958"/>
            <a:chExt cx="4470334" cy="2590593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96AACA9-20D8-9B4E-9DBA-95AA4FEBC3CF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3565067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9CA9FCE-CFA4-334B-B33F-ED96F15F3F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223" y="1095958"/>
              <a:ext cx="12324" cy="259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D3544CD9-6311-1646-A7ED-DAE0C3D1CC39}"/>
                </a:ext>
              </a:extLst>
            </p:cNvPr>
            <p:cNvSpPr/>
            <p:nvPr/>
          </p:nvSpPr>
          <p:spPr>
            <a:xfrm>
              <a:off x="1288828" y="1475477"/>
              <a:ext cx="4069517" cy="1755106"/>
            </a:xfrm>
            <a:custGeom>
              <a:avLst/>
              <a:gdLst>
                <a:gd name="connsiteX0" fmla="*/ 0 w 5651105"/>
                <a:gd name="connsiteY0" fmla="*/ 94017 h 2437215"/>
                <a:gd name="connsiteX1" fmla="*/ 1141580 w 5651105"/>
                <a:gd name="connsiteY1" fmla="*/ 1218558 h 2437215"/>
                <a:gd name="connsiteX2" fmla="*/ 3333868 w 5651105"/>
                <a:gd name="connsiteY2" fmla="*/ 20183 h 2437215"/>
                <a:gd name="connsiteX3" fmla="*/ 3907498 w 5651105"/>
                <a:gd name="connsiteY3" fmla="*/ 2433972 h 2437215"/>
                <a:gd name="connsiteX4" fmla="*/ 4236909 w 5651105"/>
                <a:gd name="connsiteY4" fmla="*/ 548377 h 2437215"/>
                <a:gd name="connsiteX5" fmla="*/ 5162668 w 5651105"/>
                <a:gd name="connsiteY5" fmla="*/ 980019 h 2437215"/>
                <a:gd name="connsiteX6" fmla="*/ 5651105 w 5651105"/>
                <a:gd name="connsiteY6" fmla="*/ 593813 h 243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1105" h="2437215">
                  <a:moveTo>
                    <a:pt x="0" y="94017"/>
                  </a:moveTo>
                  <a:cubicBezTo>
                    <a:pt x="292967" y="662440"/>
                    <a:pt x="585935" y="1230864"/>
                    <a:pt x="1141580" y="1218558"/>
                  </a:cubicBezTo>
                  <a:cubicBezTo>
                    <a:pt x="1697225" y="1206252"/>
                    <a:pt x="2872882" y="-182386"/>
                    <a:pt x="3333868" y="20183"/>
                  </a:cubicBezTo>
                  <a:cubicBezTo>
                    <a:pt x="3794854" y="222752"/>
                    <a:pt x="3756991" y="2345940"/>
                    <a:pt x="3907498" y="2433972"/>
                  </a:cubicBezTo>
                  <a:cubicBezTo>
                    <a:pt x="4058005" y="2522004"/>
                    <a:pt x="4027714" y="790703"/>
                    <a:pt x="4236909" y="548377"/>
                  </a:cubicBezTo>
                  <a:cubicBezTo>
                    <a:pt x="4446104" y="306052"/>
                    <a:pt x="4926969" y="972446"/>
                    <a:pt x="5162668" y="980019"/>
                  </a:cubicBezTo>
                  <a:cubicBezTo>
                    <a:pt x="5398367" y="987592"/>
                    <a:pt x="5524736" y="790702"/>
                    <a:pt x="5651105" y="593813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4244206-EE56-F944-A2F8-7A5A35EDD303}"/>
              </a:ext>
            </a:extLst>
          </p:cNvPr>
          <p:cNvGrpSpPr/>
          <p:nvPr/>
        </p:nvGrpSpPr>
        <p:grpSpPr>
          <a:xfrm>
            <a:off x="8258540" y="4863835"/>
            <a:ext cx="1967792" cy="1128311"/>
            <a:chOff x="459287" y="2348473"/>
            <a:chExt cx="5323484" cy="3052429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61571C8-D382-244E-AAED-3D7514F420E1}"/>
                </a:ext>
              </a:extLst>
            </p:cNvPr>
            <p:cNvCxnSpPr>
              <a:cxnSpLocks/>
            </p:cNvCxnSpPr>
            <p:nvPr/>
          </p:nvCxnSpPr>
          <p:spPr>
            <a:xfrm>
              <a:off x="505476" y="5011590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0DA3B1A-5F6E-7041-9945-205DB5B186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1507" y="234847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1F5FCB6-A6FD-3B4C-9736-1F6518DD8832}"/>
                </a:ext>
              </a:extLst>
            </p:cNvPr>
            <p:cNvGrpSpPr/>
            <p:nvPr/>
          </p:nvGrpSpPr>
          <p:grpSpPr>
            <a:xfrm>
              <a:off x="654959" y="3674335"/>
              <a:ext cx="4509926" cy="1310054"/>
              <a:chOff x="1482350" y="1093108"/>
              <a:chExt cx="5151310" cy="1643466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286693E3-D766-CB4F-8E66-8836D2570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AFCF0ED5-1D73-6443-90B6-335CE2AE55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E3ADD61-6D98-6B44-B90E-5C3ED6A527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D523985A-2FF2-A843-9F01-E38A4430B0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0843900-EB67-114C-B85E-8F5798329B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4ECD88A-7998-B94D-B49A-3486A16BAD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C115B8B4-204E-DF40-939D-5150091850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52FECD23-776C-FA44-AE2F-9F3D690ABD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0569D63E-DDEC-9F42-8088-64E6DBCB9B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599EDCF9-8718-5B4D-8533-B93E7FDDA2CA}"/>
                    </a:ext>
                  </a:extLst>
                </p:cNvPr>
                <p:cNvSpPr txBox="1"/>
                <p:nvPr/>
              </p:nvSpPr>
              <p:spPr>
                <a:xfrm>
                  <a:off x="2335318" y="2564909"/>
                  <a:ext cx="83159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599EDCF9-8718-5B4D-8533-B93E7FDDA2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318" y="2564909"/>
                  <a:ext cx="831590" cy="333053"/>
                </a:xfrm>
                <a:prstGeom prst="rect">
                  <a:avLst/>
                </a:prstGeom>
                <a:blipFill>
                  <a:blip r:embed="rId2"/>
                  <a:stretch>
                    <a:fillRect l="-12000" r="-12000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12AEA98E-5509-EB46-98F2-8E71C5149631}"/>
                    </a:ext>
                  </a:extLst>
                </p:cNvPr>
                <p:cNvSpPr txBox="1"/>
                <p:nvPr/>
              </p:nvSpPr>
              <p:spPr>
                <a:xfrm>
                  <a:off x="459287" y="5067849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12AEA98E-5509-EB46-98F2-8E71C5149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87" y="5067849"/>
                  <a:ext cx="287950" cy="333053"/>
                </a:xfrm>
                <a:prstGeom prst="rect">
                  <a:avLst/>
                </a:prstGeom>
                <a:blipFill>
                  <a:blip r:embed="rId3"/>
                  <a:stretch>
                    <a:fillRect l="-40000" t="-18182" r="-10000" b="-4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38C541C1-9546-E344-951D-89F5873246B1}"/>
                    </a:ext>
                  </a:extLst>
                </p:cNvPr>
                <p:cNvSpPr txBox="1"/>
                <p:nvPr/>
              </p:nvSpPr>
              <p:spPr>
                <a:xfrm>
                  <a:off x="5390742" y="5067849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38C541C1-9546-E344-951D-89F5873246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0742" y="5067849"/>
                  <a:ext cx="392029" cy="333053"/>
                </a:xfrm>
                <a:prstGeom prst="rect">
                  <a:avLst/>
                </a:prstGeom>
                <a:blipFill>
                  <a:blip r:embed="rId4"/>
                  <a:stretch>
                    <a:fillRect l="-41667" t="-18182" r="-16667" b="-4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086A5FD-7CCC-B94A-A7F6-6836CDD9554C}"/>
                </a:ext>
              </a:extLst>
            </p:cNvPr>
            <p:cNvSpPr txBox="1"/>
            <p:nvPr/>
          </p:nvSpPr>
          <p:spPr>
            <a:xfrm>
              <a:off x="3083412" y="5067849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9C8257F-5105-FC41-B152-E73EFEBE972F}"/>
              </a:ext>
            </a:extLst>
          </p:cNvPr>
          <p:cNvGrpSpPr/>
          <p:nvPr/>
        </p:nvGrpSpPr>
        <p:grpSpPr>
          <a:xfrm>
            <a:off x="8286415" y="2167826"/>
            <a:ext cx="1967792" cy="1128311"/>
            <a:chOff x="6068495" y="2346201"/>
            <a:chExt cx="5323484" cy="30524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/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blipFill>
                  <a:blip r:embed="rId5"/>
                  <a:stretch>
                    <a:fillRect l="-7692" r="-11538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7B7CFA0-CB1F-1B46-9742-87AA979B3AC7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8C1E511-84BD-DA4D-BFF0-264F64CAE5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/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blipFill>
                  <a:blip r:embed="rId6"/>
                  <a:stretch>
                    <a:fillRect l="-40000" t="-18182" r="-10000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/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blipFill>
                  <a:blip r:embed="rId7"/>
                  <a:stretch>
                    <a:fillRect l="-41667" t="-18182" r="-16667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667C9BB-9EB3-814B-B7CD-F84A7AE9A284}"/>
                </a:ext>
              </a:extLst>
            </p:cNvPr>
            <p:cNvSpPr txBox="1"/>
            <p:nvPr/>
          </p:nvSpPr>
          <p:spPr>
            <a:xfrm>
              <a:off x="8692620" y="5065577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D6F19D5-0E29-9046-BD97-5196D317CA5B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A3A87C4B-C192-204C-A624-8B728CB87523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DEE328FF-4B0C-EE46-8460-5F9670ECAA61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A8D8BF3-7EF0-AB41-9744-9B3803FC9E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B802F35-5D25-E64D-B4C8-933791772645}"/>
              </a:ext>
            </a:extLst>
          </p:cNvPr>
          <p:cNvGrpSpPr/>
          <p:nvPr/>
        </p:nvGrpSpPr>
        <p:grpSpPr>
          <a:xfrm>
            <a:off x="-1930785" y="4822702"/>
            <a:ext cx="1873005" cy="917159"/>
            <a:chOff x="1162065" y="4287227"/>
            <a:chExt cx="4470334" cy="2188999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A302583-A2DE-3149-B3BE-D203275E6475}"/>
                </a:ext>
              </a:extLst>
            </p:cNvPr>
            <p:cNvGrpSpPr/>
            <p:nvPr/>
          </p:nvGrpSpPr>
          <p:grpSpPr>
            <a:xfrm>
              <a:off x="1280406" y="5155464"/>
              <a:ext cx="4074274" cy="1183505"/>
              <a:chOff x="1482350" y="1093108"/>
              <a:chExt cx="5151310" cy="1643466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ED46312-C9D4-D24D-9C0C-9F0599ADD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1818DEE-2F45-734C-A447-C8DBFF9558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2A3828F-9ADB-3648-9D21-0E6BAF3C80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906A807D-3268-9F43-BDDC-1044AA763F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C06632BA-0775-224E-8F3A-8EFFCA70C7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8DC133C-7FD1-F44C-BDCF-BF172F441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429F2A3-A63E-7E4E-90AD-0C8354A9BC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ED3D3F4-01E2-DA47-96ED-2F4EE40603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56490E3-04A7-944A-9428-27AF30B458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E9BB5EA8-6531-B548-91B6-D6341101EA99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6354742"/>
              <a:ext cx="44703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A379CEF-4FA4-0A46-9CE9-29046FBC75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0406" y="4287227"/>
              <a:ext cx="3141" cy="2188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02119C0-A6E0-9B46-9E54-572A5F0DAA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093" t="3471" r="12462" b="19507"/>
          <a:stretch/>
        </p:blipFill>
        <p:spPr>
          <a:xfrm>
            <a:off x="308375" y="1095958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B2CA86B-C35B-FE4A-A97D-6548D1F8E21D}"/>
              </a:ext>
            </a:extLst>
          </p:cNvPr>
          <p:cNvGrpSpPr/>
          <p:nvPr/>
        </p:nvGrpSpPr>
        <p:grpSpPr>
          <a:xfrm>
            <a:off x="-5675714" y="2735731"/>
            <a:ext cx="3089607" cy="1739376"/>
            <a:chOff x="951055" y="2450703"/>
            <a:chExt cx="4948336" cy="2785797"/>
          </a:xfrm>
        </p:grpSpPr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5A07E6E5-914C-8C49-AF74-27DCC41EA61A}"/>
                </a:ext>
              </a:extLst>
            </p:cNvPr>
            <p:cNvCxnSpPr/>
            <p:nvPr/>
          </p:nvCxnSpPr>
          <p:spPr>
            <a:xfrm>
              <a:off x="951055" y="5115018"/>
              <a:ext cx="49483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D39A4406-B2C2-0242-8B2D-616D146C4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537" y="245070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899A4F7-D549-D240-8D95-281D1848BE05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17" y="5084011"/>
              <a:ext cx="450992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A6EABAC-A2DB-0246-829A-EA0D492762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1242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F0215D7-BAA0-B141-B704-0E2BEBA5CD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1430" y="3996814"/>
              <a:ext cx="0" cy="10849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563875E-D33C-3F42-B924-0F72E2C04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617" y="3843601"/>
              <a:ext cx="0" cy="123813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ACCB98F-2CC1-CD45-86E4-62AD45B48B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1805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366CBF3-4D23-4F4B-9FDF-05759A9B0F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1993" y="3025427"/>
              <a:ext cx="0" cy="205631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53F5B69-5BB5-504D-84E5-7A0C3D6AA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2181" y="4844616"/>
              <a:ext cx="0" cy="2371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862E1A2-0872-4D42-85E5-1794E1038C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2369" y="3521292"/>
              <a:ext cx="0" cy="15604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6976E28-93F7-C945-B9FD-5FE522FA72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559" y="3773957"/>
              <a:ext cx="0" cy="130778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32" name="Up-down Arrow 131">
            <a:extLst>
              <a:ext uri="{FF2B5EF4-FFF2-40B4-BE49-F238E27FC236}">
                <a16:creationId xmlns:a16="http://schemas.microsoft.com/office/drawing/2014/main" id="{B12A8493-E63F-0D42-9EA7-2B68E5C98E18}"/>
              </a:ext>
            </a:extLst>
          </p:cNvPr>
          <p:cNvSpPr/>
          <p:nvPr/>
        </p:nvSpPr>
        <p:spPr>
          <a:xfrm flipH="1">
            <a:off x="-2156791" y="3928581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MULTIPLY</a:t>
            </a:r>
          </a:p>
        </p:txBody>
      </p:sp>
      <p:sp>
        <p:nvSpPr>
          <p:cNvPr id="133" name="Up-down Arrow 132">
            <a:extLst>
              <a:ext uri="{FF2B5EF4-FFF2-40B4-BE49-F238E27FC236}">
                <a16:creationId xmlns:a16="http://schemas.microsoft.com/office/drawing/2014/main" id="{2133B20F-8E62-7749-ADC1-BBA826A7199B}"/>
              </a:ext>
            </a:extLst>
          </p:cNvPr>
          <p:cNvSpPr/>
          <p:nvPr/>
        </p:nvSpPr>
        <p:spPr>
          <a:xfrm flipH="1">
            <a:off x="8927069" y="3648060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CONVOLVE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22C4643-C31C-8F4E-A5FC-349F2D5AEAFC}"/>
              </a:ext>
            </a:extLst>
          </p:cNvPr>
          <p:cNvCxnSpPr>
            <a:cxnSpLocks/>
          </p:cNvCxnSpPr>
          <p:nvPr/>
        </p:nvCxnSpPr>
        <p:spPr>
          <a:xfrm flipH="1" flipV="1">
            <a:off x="3688755" y="3371034"/>
            <a:ext cx="17063" cy="179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722A571-BF26-444F-B300-507F3C809179}"/>
              </a:ext>
            </a:extLst>
          </p:cNvPr>
          <p:cNvCxnSpPr>
            <a:cxnSpLocks/>
          </p:cNvCxnSpPr>
          <p:nvPr/>
        </p:nvCxnSpPr>
        <p:spPr>
          <a:xfrm flipH="1">
            <a:off x="2103072" y="5032409"/>
            <a:ext cx="317705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13EB1BE-1E67-CF46-963A-6306F400FEDD}"/>
              </a:ext>
            </a:extLst>
          </p:cNvPr>
          <p:cNvGrpSpPr/>
          <p:nvPr/>
        </p:nvGrpSpPr>
        <p:grpSpPr>
          <a:xfrm>
            <a:off x="2516114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2A8C3D29-E320-2B49-89DE-FF42006CA967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66D0064-6783-A44D-BBB9-082F2B3DC79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2B092D8-F18A-FC40-BA3A-3D5CA15ED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7328EB8-DD5A-2C40-B916-3C181E7028A0}"/>
              </a:ext>
            </a:extLst>
          </p:cNvPr>
          <p:cNvGrpSpPr/>
          <p:nvPr/>
        </p:nvGrpSpPr>
        <p:grpSpPr>
          <a:xfrm>
            <a:off x="2003178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F3E28E56-D51E-AC4E-89D5-B0FFEA1CBAF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3B573EBA-FAE2-4846-97B4-D01A54F28FA7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ED3A26E-CC79-E944-9757-4991235706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B4EE41D-7594-0749-9BFF-454D090F74F6}"/>
              </a:ext>
            </a:extLst>
          </p:cNvPr>
          <p:cNvGrpSpPr/>
          <p:nvPr/>
        </p:nvGrpSpPr>
        <p:grpSpPr>
          <a:xfrm>
            <a:off x="2772582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CAFDB8BC-4275-864F-8BA3-802958EBD3CC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A476E89-C867-654D-9E30-A65B51CBFA91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001C752-D0F8-2C46-822C-90311C686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9BAFF2A-5B53-FF4F-91C7-219972E4E9EF}"/>
              </a:ext>
            </a:extLst>
          </p:cNvPr>
          <p:cNvGrpSpPr/>
          <p:nvPr/>
        </p:nvGrpSpPr>
        <p:grpSpPr>
          <a:xfrm>
            <a:off x="2259646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A324E46-BB72-F045-988E-3B1E3FF1A488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AC2F8B16-7F51-8847-9365-63E7E13BAD8E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25B0E21E-B666-2F4D-ABF8-8159070B3D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4C96DB2-0426-E441-BADB-38BDF445879E}"/>
              </a:ext>
            </a:extLst>
          </p:cNvPr>
          <p:cNvGrpSpPr/>
          <p:nvPr/>
        </p:nvGrpSpPr>
        <p:grpSpPr>
          <a:xfrm>
            <a:off x="3029050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914A1813-AC70-D349-813D-DE04F6340BD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C655D090-0553-B345-A334-C12CAB4B481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619F0EF-B4CD-FA42-A51D-EF1C06742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6B325A3-5B37-2E4A-BB96-C479AD9BA2B8}"/>
              </a:ext>
            </a:extLst>
          </p:cNvPr>
          <p:cNvGrpSpPr/>
          <p:nvPr/>
        </p:nvGrpSpPr>
        <p:grpSpPr>
          <a:xfrm>
            <a:off x="3285518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BF2D7BBC-66D6-D242-9BDD-EB15AC46B53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6A3E6CC2-6A1F-A94D-8E80-3D6421C0D10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0A6732C-AA12-B846-88F4-CD5EE00244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11058E0F-D30B-554C-BA24-D023F6A10F80}"/>
              </a:ext>
            </a:extLst>
          </p:cNvPr>
          <p:cNvGrpSpPr/>
          <p:nvPr/>
        </p:nvGrpSpPr>
        <p:grpSpPr>
          <a:xfrm>
            <a:off x="3541986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D6F8BA46-BB86-C245-85B7-EE6AA82B51E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F64CEA5-DCEF-6641-BF34-68824406E62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4305452-F44B-E34D-A193-DB6439849B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4B82794-FF4F-0D47-AED2-12D9C8D4024F}"/>
              </a:ext>
            </a:extLst>
          </p:cNvPr>
          <p:cNvGrpSpPr/>
          <p:nvPr/>
        </p:nvGrpSpPr>
        <p:grpSpPr>
          <a:xfrm>
            <a:off x="3798454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B9D2A0C6-B08D-6D49-8657-1F2DB7B6DB05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6CB009CA-5D34-8542-B2F9-FA1BFE2095F8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F01C81-61F9-CD4D-AA39-735928D1A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/>
              <p:nvPr/>
            </p:nvSpPr>
            <p:spPr>
              <a:xfrm>
                <a:off x="-5147530" y="2151677"/>
                <a:ext cx="21471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47530" y="2151677"/>
                <a:ext cx="2147126" cy="307777"/>
              </a:xfrm>
              <a:prstGeom prst="rect">
                <a:avLst/>
              </a:prstGeom>
              <a:blipFill>
                <a:blip r:embed="rId9"/>
                <a:stretch>
                  <a:fillRect l="-3529" t="-3846" r="-2941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/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blipFill>
                <a:blip r:embed="rId10"/>
                <a:stretch>
                  <a:fillRect l="-985" t="-3846" r="-2463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084CA956-BA55-784E-9995-01EF27B26E0A}"/>
              </a:ext>
            </a:extLst>
          </p:cNvPr>
          <p:cNvCxnSpPr/>
          <p:nvPr/>
        </p:nvCxnSpPr>
        <p:spPr>
          <a:xfrm>
            <a:off x="194767" y="1044087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35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45F-AA5A-A443-9A13-20E13108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move these away, change sampling function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9246E8A-B042-D042-8278-23E1A7DE8224}"/>
              </a:ext>
            </a:extLst>
          </p:cNvPr>
          <p:cNvGrpSpPr/>
          <p:nvPr/>
        </p:nvGrpSpPr>
        <p:grpSpPr>
          <a:xfrm>
            <a:off x="-1930785" y="2759998"/>
            <a:ext cx="1873005" cy="1085421"/>
            <a:chOff x="1162065" y="1095958"/>
            <a:chExt cx="4470334" cy="2590593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96AACA9-20D8-9B4E-9DBA-95AA4FEBC3CF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3565067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9CA9FCE-CFA4-334B-B33F-ED96F15F3F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223" y="1095958"/>
              <a:ext cx="12324" cy="259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D3544CD9-6311-1646-A7ED-DAE0C3D1CC39}"/>
                </a:ext>
              </a:extLst>
            </p:cNvPr>
            <p:cNvSpPr/>
            <p:nvPr/>
          </p:nvSpPr>
          <p:spPr>
            <a:xfrm>
              <a:off x="1288828" y="1475477"/>
              <a:ext cx="4069517" cy="1755106"/>
            </a:xfrm>
            <a:custGeom>
              <a:avLst/>
              <a:gdLst>
                <a:gd name="connsiteX0" fmla="*/ 0 w 5651105"/>
                <a:gd name="connsiteY0" fmla="*/ 94017 h 2437215"/>
                <a:gd name="connsiteX1" fmla="*/ 1141580 w 5651105"/>
                <a:gd name="connsiteY1" fmla="*/ 1218558 h 2437215"/>
                <a:gd name="connsiteX2" fmla="*/ 3333868 w 5651105"/>
                <a:gd name="connsiteY2" fmla="*/ 20183 h 2437215"/>
                <a:gd name="connsiteX3" fmla="*/ 3907498 w 5651105"/>
                <a:gd name="connsiteY3" fmla="*/ 2433972 h 2437215"/>
                <a:gd name="connsiteX4" fmla="*/ 4236909 w 5651105"/>
                <a:gd name="connsiteY4" fmla="*/ 548377 h 2437215"/>
                <a:gd name="connsiteX5" fmla="*/ 5162668 w 5651105"/>
                <a:gd name="connsiteY5" fmla="*/ 980019 h 2437215"/>
                <a:gd name="connsiteX6" fmla="*/ 5651105 w 5651105"/>
                <a:gd name="connsiteY6" fmla="*/ 593813 h 243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1105" h="2437215">
                  <a:moveTo>
                    <a:pt x="0" y="94017"/>
                  </a:moveTo>
                  <a:cubicBezTo>
                    <a:pt x="292967" y="662440"/>
                    <a:pt x="585935" y="1230864"/>
                    <a:pt x="1141580" y="1218558"/>
                  </a:cubicBezTo>
                  <a:cubicBezTo>
                    <a:pt x="1697225" y="1206252"/>
                    <a:pt x="2872882" y="-182386"/>
                    <a:pt x="3333868" y="20183"/>
                  </a:cubicBezTo>
                  <a:cubicBezTo>
                    <a:pt x="3794854" y="222752"/>
                    <a:pt x="3756991" y="2345940"/>
                    <a:pt x="3907498" y="2433972"/>
                  </a:cubicBezTo>
                  <a:cubicBezTo>
                    <a:pt x="4058005" y="2522004"/>
                    <a:pt x="4027714" y="790703"/>
                    <a:pt x="4236909" y="548377"/>
                  </a:cubicBezTo>
                  <a:cubicBezTo>
                    <a:pt x="4446104" y="306052"/>
                    <a:pt x="4926969" y="972446"/>
                    <a:pt x="5162668" y="980019"/>
                  </a:cubicBezTo>
                  <a:cubicBezTo>
                    <a:pt x="5398367" y="987592"/>
                    <a:pt x="5524736" y="790702"/>
                    <a:pt x="5651105" y="593813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1571C8-D382-244E-AAED-3D7514F420E1}"/>
              </a:ext>
            </a:extLst>
          </p:cNvPr>
          <p:cNvCxnSpPr>
            <a:cxnSpLocks/>
          </p:cNvCxnSpPr>
          <p:nvPr/>
        </p:nvCxnSpPr>
        <p:spPr>
          <a:xfrm>
            <a:off x="8275613" y="5848239"/>
            <a:ext cx="192569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0DA3B1A-5F6E-7041-9945-205DB5B186B1}"/>
              </a:ext>
            </a:extLst>
          </p:cNvPr>
          <p:cNvCxnSpPr>
            <a:cxnSpLocks/>
          </p:cNvCxnSpPr>
          <p:nvPr/>
        </p:nvCxnSpPr>
        <p:spPr>
          <a:xfrm flipV="1">
            <a:off x="9253702" y="4863835"/>
            <a:ext cx="0" cy="102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1F5FCB6-A6FD-3B4C-9736-1F6518DD8832}"/>
              </a:ext>
            </a:extLst>
          </p:cNvPr>
          <p:cNvGrpSpPr/>
          <p:nvPr/>
        </p:nvGrpSpPr>
        <p:grpSpPr>
          <a:xfrm>
            <a:off x="8330869" y="5353931"/>
            <a:ext cx="1667065" cy="484253"/>
            <a:chOff x="1482350" y="1093108"/>
            <a:chExt cx="5151310" cy="164346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86693E3-D766-CB4F-8E66-8836D25705B6}"/>
                </a:ext>
              </a:extLst>
            </p:cNvPr>
            <p:cNvCxnSpPr>
              <a:cxnSpLocks/>
            </p:cNvCxnSpPr>
            <p:nvPr/>
          </p:nvCxnSpPr>
          <p:spPr>
            <a:xfrm>
              <a:off x="1482350" y="2736574"/>
              <a:ext cx="515131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FCF0ED5-1D73-6443-90B6-335CE2AE55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475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E3ADD61-6D98-6B44-B90E-5C3ED6A527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87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523985A-2FF2-A843-9F01-E38A4430B0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994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0843900-EB67-114C-B85E-8F5798329B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116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4ECD88A-7998-B94D-B49A-3486A16BAD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1238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115B8B4-204E-DF40-939D-5150091850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36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2FECD23-776C-FA44-AE2F-9F3D690AB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948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569D63E-DDEC-9F42-8088-64E6DBCB9B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3607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/>
              <p:nvPr/>
            </p:nvSpPr>
            <p:spPr>
              <a:xfrm>
                <a:off x="8952003" y="4943839"/>
                <a:ext cx="307392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003" y="4943839"/>
                <a:ext cx="307392" cy="123111"/>
              </a:xfrm>
              <a:prstGeom prst="rect">
                <a:avLst/>
              </a:prstGeom>
              <a:blipFill>
                <a:blip r:embed="rId2"/>
                <a:stretch>
                  <a:fillRect l="-12000" r="-1200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/>
              <p:nvPr/>
            </p:nvSpPr>
            <p:spPr>
              <a:xfrm>
                <a:off x="8258540" y="5869035"/>
                <a:ext cx="106439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540" y="5869035"/>
                <a:ext cx="106439" cy="123111"/>
              </a:xfrm>
              <a:prstGeom prst="rect">
                <a:avLst/>
              </a:prstGeom>
              <a:blipFill>
                <a:blip r:embed="rId3"/>
                <a:stretch>
                  <a:fillRect l="-40000" t="-18182" r="-10000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/>
              <p:nvPr/>
            </p:nvSpPr>
            <p:spPr>
              <a:xfrm>
                <a:off x="10081421" y="5869035"/>
                <a:ext cx="14491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1421" y="5869035"/>
                <a:ext cx="144911" cy="123111"/>
              </a:xfrm>
              <a:prstGeom prst="rect">
                <a:avLst/>
              </a:prstGeom>
              <a:blipFill>
                <a:blip r:embed="rId4"/>
                <a:stretch>
                  <a:fillRect l="-41667" t="-18182" r="-16667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8086A5FD-7CCC-B94A-A7F6-6836CDD9554C}"/>
              </a:ext>
            </a:extLst>
          </p:cNvPr>
          <p:cNvSpPr txBox="1"/>
          <p:nvPr/>
        </p:nvSpPr>
        <p:spPr>
          <a:xfrm>
            <a:off x="9228531" y="5869035"/>
            <a:ext cx="529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0</a:t>
            </a:r>
            <a:endParaRPr lang="en-US" sz="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9C8257F-5105-FC41-B152-E73EFEBE972F}"/>
              </a:ext>
            </a:extLst>
          </p:cNvPr>
          <p:cNvGrpSpPr/>
          <p:nvPr/>
        </p:nvGrpSpPr>
        <p:grpSpPr>
          <a:xfrm>
            <a:off x="8286415" y="2167826"/>
            <a:ext cx="1967792" cy="1128311"/>
            <a:chOff x="6068495" y="2346201"/>
            <a:chExt cx="5323484" cy="30524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/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blipFill>
                  <a:blip r:embed="rId5"/>
                  <a:stretch>
                    <a:fillRect l="-7692" r="-11538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7B7CFA0-CB1F-1B46-9742-87AA979B3AC7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8C1E511-84BD-DA4D-BFF0-264F64CAE5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/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blipFill>
                  <a:blip r:embed="rId6"/>
                  <a:stretch>
                    <a:fillRect l="-40000" t="-18182" r="-10000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/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blipFill>
                  <a:blip r:embed="rId7"/>
                  <a:stretch>
                    <a:fillRect l="-41667" t="-18182" r="-16667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667C9BB-9EB3-814B-B7CD-F84A7AE9A284}"/>
                </a:ext>
              </a:extLst>
            </p:cNvPr>
            <p:cNvSpPr txBox="1"/>
            <p:nvPr/>
          </p:nvSpPr>
          <p:spPr>
            <a:xfrm>
              <a:off x="8692620" y="5065577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D6F19D5-0E29-9046-BD97-5196D317CA5B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A3A87C4B-C192-204C-A624-8B728CB87523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DEE328FF-4B0C-EE46-8460-5F9670ECAA61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A8D8BF3-7EF0-AB41-9744-9B3803FC9E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B802F35-5D25-E64D-B4C8-933791772645}"/>
              </a:ext>
            </a:extLst>
          </p:cNvPr>
          <p:cNvGrpSpPr/>
          <p:nvPr/>
        </p:nvGrpSpPr>
        <p:grpSpPr>
          <a:xfrm>
            <a:off x="-1930785" y="4822702"/>
            <a:ext cx="1873005" cy="917159"/>
            <a:chOff x="1162065" y="4287227"/>
            <a:chExt cx="4470334" cy="2188999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A302583-A2DE-3149-B3BE-D203275E6475}"/>
                </a:ext>
              </a:extLst>
            </p:cNvPr>
            <p:cNvGrpSpPr/>
            <p:nvPr/>
          </p:nvGrpSpPr>
          <p:grpSpPr>
            <a:xfrm>
              <a:off x="1280406" y="5155464"/>
              <a:ext cx="4074274" cy="1183505"/>
              <a:chOff x="1482350" y="1093108"/>
              <a:chExt cx="5151310" cy="1643466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ED46312-C9D4-D24D-9C0C-9F0599ADD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1818DEE-2F45-734C-A447-C8DBFF9558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2A3828F-9ADB-3648-9D21-0E6BAF3C80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906A807D-3268-9F43-BDDC-1044AA763F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C06632BA-0775-224E-8F3A-8EFFCA70C7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8DC133C-7FD1-F44C-BDCF-BF172F441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429F2A3-A63E-7E4E-90AD-0C8354A9BC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ED3D3F4-01E2-DA47-96ED-2F4EE40603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56490E3-04A7-944A-9428-27AF30B458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E9BB5EA8-6531-B548-91B6-D6341101EA99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6354742"/>
              <a:ext cx="44703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A379CEF-4FA4-0A46-9CE9-29046FBC75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0406" y="4287227"/>
              <a:ext cx="3141" cy="2188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02119C0-A6E0-9B46-9E54-572A5F0DAA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093" t="3471" r="12462" b="19507"/>
          <a:stretch/>
        </p:blipFill>
        <p:spPr>
          <a:xfrm>
            <a:off x="308375" y="1095958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B2CA86B-C35B-FE4A-A97D-6548D1F8E21D}"/>
              </a:ext>
            </a:extLst>
          </p:cNvPr>
          <p:cNvGrpSpPr/>
          <p:nvPr/>
        </p:nvGrpSpPr>
        <p:grpSpPr>
          <a:xfrm>
            <a:off x="-5675714" y="2735731"/>
            <a:ext cx="3089607" cy="1739376"/>
            <a:chOff x="951055" y="2450703"/>
            <a:chExt cx="4948336" cy="2785797"/>
          </a:xfrm>
        </p:grpSpPr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5A07E6E5-914C-8C49-AF74-27DCC41EA61A}"/>
                </a:ext>
              </a:extLst>
            </p:cNvPr>
            <p:cNvCxnSpPr/>
            <p:nvPr/>
          </p:nvCxnSpPr>
          <p:spPr>
            <a:xfrm>
              <a:off x="951055" y="5115018"/>
              <a:ext cx="49483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D39A4406-B2C2-0242-8B2D-616D146C4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537" y="245070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899A4F7-D549-D240-8D95-281D1848BE05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17" y="5084011"/>
              <a:ext cx="450992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A6EABAC-A2DB-0246-829A-EA0D492762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1242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F0215D7-BAA0-B141-B704-0E2BEBA5CD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1430" y="3996814"/>
              <a:ext cx="0" cy="10849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563875E-D33C-3F42-B924-0F72E2C04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617" y="3843601"/>
              <a:ext cx="0" cy="123813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ACCB98F-2CC1-CD45-86E4-62AD45B48B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1805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366CBF3-4D23-4F4B-9FDF-05759A9B0F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1993" y="3025427"/>
              <a:ext cx="0" cy="205631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53F5B69-5BB5-504D-84E5-7A0C3D6AA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2181" y="4844616"/>
              <a:ext cx="0" cy="2371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862E1A2-0872-4D42-85E5-1794E1038C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2369" y="3521292"/>
              <a:ext cx="0" cy="15604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6976E28-93F7-C945-B9FD-5FE522FA72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559" y="3773957"/>
              <a:ext cx="0" cy="130778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32" name="Up-down Arrow 131">
            <a:extLst>
              <a:ext uri="{FF2B5EF4-FFF2-40B4-BE49-F238E27FC236}">
                <a16:creationId xmlns:a16="http://schemas.microsoft.com/office/drawing/2014/main" id="{B12A8493-E63F-0D42-9EA7-2B68E5C98E18}"/>
              </a:ext>
            </a:extLst>
          </p:cNvPr>
          <p:cNvSpPr/>
          <p:nvPr/>
        </p:nvSpPr>
        <p:spPr>
          <a:xfrm flipH="1">
            <a:off x="-2156791" y="3928581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MULTIPLY</a:t>
            </a:r>
          </a:p>
        </p:txBody>
      </p:sp>
      <p:sp>
        <p:nvSpPr>
          <p:cNvPr id="133" name="Up-down Arrow 132">
            <a:extLst>
              <a:ext uri="{FF2B5EF4-FFF2-40B4-BE49-F238E27FC236}">
                <a16:creationId xmlns:a16="http://schemas.microsoft.com/office/drawing/2014/main" id="{2133B20F-8E62-7749-ADC1-BBA826A7199B}"/>
              </a:ext>
            </a:extLst>
          </p:cNvPr>
          <p:cNvSpPr/>
          <p:nvPr/>
        </p:nvSpPr>
        <p:spPr>
          <a:xfrm flipH="1">
            <a:off x="8927069" y="3648060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CONVOLVE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22C4643-C31C-8F4E-A5FC-349F2D5AEAFC}"/>
              </a:ext>
            </a:extLst>
          </p:cNvPr>
          <p:cNvCxnSpPr>
            <a:cxnSpLocks/>
          </p:cNvCxnSpPr>
          <p:nvPr/>
        </p:nvCxnSpPr>
        <p:spPr>
          <a:xfrm flipH="1" flipV="1">
            <a:off x="3688755" y="3371034"/>
            <a:ext cx="17063" cy="179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722A571-BF26-444F-B300-507F3C809179}"/>
              </a:ext>
            </a:extLst>
          </p:cNvPr>
          <p:cNvCxnSpPr>
            <a:cxnSpLocks/>
          </p:cNvCxnSpPr>
          <p:nvPr/>
        </p:nvCxnSpPr>
        <p:spPr>
          <a:xfrm flipH="1">
            <a:off x="2103072" y="5032409"/>
            <a:ext cx="317705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13EB1BE-1E67-CF46-963A-6306F400FEDD}"/>
              </a:ext>
            </a:extLst>
          </p:cNvPr>
          <p:cNvGrpSpPr/>
          <p:nvPr/>
        </p:nvGrpSpPr>
        <p:grpSpPr>
          <a:xfrm>
            <a:off x="2516114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2A8C3D29-E320-2B49-89DE-FF42006CA967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66D0064-6783-A44D-BBB9-082F2B3DC79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2B092D8-F18A-FC40-BA3A-3D5CA15ED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7328EB8-DD5A-2C40-B916-3C181E7028A0}"/>
              </a:ext>
            </a:extLst>
          </p:cNvPr>
          <p:cNvGrpSpPr/>
          <p:nvPr/>
        </p:nvGrpSpPr>
        <p:grpSpPr>
          <a:xfrm>
            <a:off x="2003178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F3E28E56-D51E-AC4E-89D5-B0FFEA1CBAF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3B573EBA-FAE2-4846-97B4-D01A54F28FA7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ED3A26E-CC79-E944-9757-4991235706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B4EE41D-7594-0749-9BFF-454D090F74F6}"/>
              </a:ext>
            </a:extLst>
          </p:cNvPr>
          <p:cNvGrpSpPr/>
          <p:nvPr/>
        </p:nvGrpSpPr>
        <p:grpSpPr>
          <a:xfrm>
            <a:off x="2772582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CAFDB8BC-4275-864F-8BA3-802958EBD3CC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A476E89-C867-654D-9E30-A65B51CBFA91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001C752-D0F8-2C46-822C-90311C686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9BAFF2A-5B53-FF4F-91C7-219972E4E9EF}"/>
              </a:ext>
            </a:extLst>
          </p:cNvPr>
          <p:cNvGrpSpPr/>
          <p:nvPr/>
        </p:nvGrpSpPr>
        <p:grpSpPr>
          <a:xfrm>
            <a:off x="2259646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A324E46-BB72-F045-988E-3B1E3FF1A488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AC2F8B16-7F51-8847-9365-63E7E13BAD8E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25B0E21E-B666-2F4D-ABF8-8159070B3D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4C96DB2-0426-E441-BADB-38BDF445879E}"/>
              </a:ext>
            </a:extLst>
          </p:cNvPr>
          <p:cNvGrpSpPr/>
          <p:nvPr/>
        </p:nvGrpSpPr>
        <p:grpSpPr>
          <a:xfrm>
            <a:off x="3029050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914A1813-AC70-D349-813D-DE04F6340BD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C655D090-0553-B345-A334-C12CAB4B481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619F0EF-B4CD-FA42-A51D-EF1C06742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6B325A3-5B37-2E4A-BB96-C479AD9BA2B8}"/>
              </a:ext>
            </a:extLst>
          </p:cNvPr>
          <p:cNvGrpSpPr/>
          <p:nvPr/>
        </p:nvGrpSpPr>
        <p:grpSpPr>
          <a:xfrm>
            <a:off x="3285518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BF2D7BBC-66D6-D242-9BDD-EB15AC46B53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6A3E6CC2-6A1F-A94D-8E80-3D6421C0D10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0A6732C-AA12-B846-88F4-CD5EE00244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11058E0F-D30B-554C-BA24-D023F6A10F80}"/>
              </a:ext>
            </a:extLst>
          </p:cNvPr>
          <p:cNvGrpSpPr/>
          <p:nvPr/>
        </p:nvGrpSpPr>
        <p:grpSpPr>
          <a:xfrm>
            <a:off x="3541986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D6F8BA46-BB86-C245-85B7-EE6AA82B51E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F64CEA5-DCEF-6641-BF34-68824406E62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4305452-F44B-E34D-A193-DB6439849B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4B82794-FF4F-0D47-AED2-12D9C8D4024F}"/>
              </a:ext>
            </a:extLst>
          </p:cNvPr>
          <p:cNvGrpSpPr/>
          <p:nvPr/>
        </p:nvGrpSpPr>
        <p:grpSpPr>
          <a:xfrm>
            <a:off x="3798454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B9D2A0C6-B08D-6D49-8657-1F2DB7B6DB05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6CB009CA-5D34-8542-B2F9-FA1BFE2095F8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F01C81-61F9-CD4D-AA39-735928D1A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/>
              <p:nvPr/>
            </p:nvSpPr>
            <p:spPr>
              <a:xfrm>
                <a:off x="-5147530" y="2151677"/>
                <a:ext cx="21471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47530" y="2151677"/>
                <a:ext cx="2147126" cy="307777"/>
              </a:xfrm>
              <a:prstGeom prst="rect">
                <a:avLst/>
              </a:prstGeom>
              <a:blipFill>
                <a:blip r:embed="rId9"/>
                <a:stretch>
                  <a:fillRect l="-3529" t="-3846" r="-2941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/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blipFill>
                <a:blip r:embed="rId10"/>
                <a:stretch>
                  <a:fillRect l="-985" t="-3846" r="-2463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>
            <a:extLst>
              <a:ext uri="{FF2B5EF4-FFF2-40B4-BE49-F238E27FC236}">
                <a16:creationId xmlns:a16="http://schemas.microsoft.com/office/drawing/2014/main" id="{2DBE109B-EC46-0440-92AF-27FC7AF54E7C}"/>
              </a:ext>
            </a:extLst>
          </p:cNvPr>
          <p:cNvSpPr/>
          <p:nvPr/>
        </p:nvSpPr>
        <p:spPr>
          <a:xfrm>
            <a:off x="6452558" y="5256362"/>
            <a:ext cx="1639019" cy="612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Change</a:t>
            </a:r>
          </a:p>
        </p:txBody>
      </p: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5C8E4846-4316-E840-A39A-AF249D043A52}"/>
              </a:ext>
            </a:extLst>
          </p:cNvPr>
          <p:cNvCxnSpPr/>
          <p:nvPr/>
        </p:nvCxnSpPr>
        <p:spPr>
          <a:xfrm>
            <a:off x="194767" y="1044087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445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45F-AA5A-A443-9A13-20E13108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Stretching S to higher frequencies …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9246E8A-B042-D042-8278-23E1A7DE8224}"/>
              </a:ext>
            </a:extLst>
          </p:cNvPr>
          <p:cNvGrpSpPr/>
          <p:nvPr/>
        </p:nvGrpSpPr>
        <p:grpSpPr>
          <a:xfrm>
            <a:off x="-1930785" y="2759998"/>
            <a:ext cx="1873005" cy="1085421"/>
            <a:chOff x="1162065" y="1095958"/>
            <a:chExt cx="4470334" cy="2590593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96AACA9-20D8-9B4E-9DBA-95AA4FEBC3CF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3565067"/>
              <a:ext cx="447033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9CA9FCE-CFA4-334B-B33F-ED96F15F3F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223" y="1095958"/>
              <a:ext cx="12324" cy="259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D3544CD9-6311-1646-A7ED-DAE0C3D1CC39}"/>
                </a:ext>
              </a:extLst>
            </p:cNvPr>
            <p:cNvSpPr/>
            <p:nvPr/>
          </p:nvSpPr>
          <p:spPr>
            <a:xfrm>
              <a:off x="1288828" y="1475477"/>
              <a:ext cx="4069517" cy="1755106"/>
            </a:xfrm>
            <a:custGeom>
              <a:avLst/>
              <a:gdLst>
                <a:gd name="connsiteX0" fmla="*/ 0 w 5651105"/>
                <a:gd name="connsiteY0" fmla="*/ 94017 h 2437215"/>
                <a:gd name="connsiteX1" fmla="*/ 1141580 w 5651105"/>
                <a:gd name="connsiteY1" fmla="*/ 1218558 h 2437215"/>
                <a:gd name="connsiteX2" fmla="*/ 3333868 w 5651105"/>
                <a:gd name="connsiteY2" fmla="*/ 20183 h 2437215"/>
                <a:gd name="connsiteX3" fmla="*/ 3907498 w 5651105"/>
                <a:gd name="connsiteY3" fmla="*/ 2433972 h 2437215"/>
                <a:gd name="connsiteX4" fmla="*/ 4236909 w 5651105"/>
                <a:gd name="connsiteY4" fmla="*/ 548377 h 2437215"/>
                <a:gd name="connsiteX5" fmla="*/ 5162668 w 5651105"/>
                <a:gd name="connsiteY5" fmla="*/ 980019 h 2437215"/>
                <a:gd name="connsiteX6" fmla="*/ 5651105 w 5651105"/>
                <a:gd name="connsiteY6" fmla="*/ 593813 h 243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1105" h="2437215">
                  <a:moveTo>
                    <a:pt x="0" y="94017"/>
                  </a:moveTo>
                  <a:cubicBezTo>
                    <a:pt x="292967" y="662440"/>
                    <a:pt x="585935" y="1230864"/>
                    <a:pt x="1141580" y="1218558"/>
                  </a:cubicBezTo>
                  <a:cubicBezTo>
                    <a:pt x="1697225" y="1206252"/>
                    <a:pt x="2872882" y="-182386"/>
                    <a:pt x="3333868" y="20183"/>
                  </a:cubicBezTo>
                  <a:cubicBezTo>
                    <a:pt x="3794854" y="222752"/>
                    <a:pt x="3756991" y="2345940"/>
                    <a:pt x="3907498" y="2433972"/>
                  </a:cubicBezTo>
                  <a:cubicBezTo>
                    <a:pt x="4058005" y="2522004"/>
                    <a:pt x="4027714" y="790703"/>
                    <a:pt x="4236909" y="548377"/>
                  </a:cubicBezTo>
                  <a:cubicBezTo>
                    <a:pt x="4446104" y="306052"/>
                    <a:pt x="4926969" y="972446"/>
                    <a:pt x="5162668" y="980019"/>
                  </a:cubicBezTo>
                  <a:cubicBezTo>
                    <a:pt x="5398367" y="987592"/>
                    <a:pt x="5524736" y="790702"/>
                    <a:pt x="5651105" y="593813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1571C8-D382-244E-AAED-3D7514F420E1}"/>
              </a:ext>
            </a:extLst>
          </p:cNvPr>
          <p:cNvCxnSpPr>
            <a:cxnSpLocks/>
          </p:cNvCxnSpPr>
          <p:nvPr/>
        </p:nvCxnSpPr>
        <p:spPr>
          <a:xfrm>
            <a:off x="8275613" y="5848239"/>
            <a:ext cx="192569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0DA3B1A-5F6E-7041-9945-205DB5B186B1}"/>
              </a:ext>
            </a:extLst>
          </p:cNvPr>
          <p:cNvCxnSpPr>
            <a:cxnSpLocks/>
          </p:cNvCxnSpPr>
          <p:nvPr/>
        </p:nvCxnSpPr>
        <p:spPr>
          <a:xfrm flipV="1">
            <a:off x="9253702" y="4863835"/>
            <a:ext cx="0" cy="102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1F5FCB6-A6FD-3B4C-9736-1F6518DD8832}"/>
              </a:ext>
            </a:extLst>
          </p:cNvPr>
          <p:cNvGrpSpPr/>
          <p:nvPr/>
        </p:nvGrpSpPr>
        <p:grpSpPr>
          <a:xfrm>
            <a:off x="8330869" y="5353931"/>
            <a:ext cx="1667065" cy="484253"/>
            <a:chOff x="1482350" y="1093108"/>
            <a:chExt cx="5151310" cy="164346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86693E3-D766-CB4F-8E66-8836D25705B6}"/>
                </a:ext>
              </a:extLst>
            </p:cNvPr>
            <p:cNvCxnSpPr>
              <a:cxnSpLocks/>
            </p:cNvCxnSpPr>
            <p:nvPr/>
          </p:nvCxnSpPr>
          <p:spPr>
            <a:xfrm>
              <a:off x="1482350" y="2736574"/>
              <a:ext cx="515131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FCF0ED5-1D73-6443-90B6-335CE2AE55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475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E3ADD61-6D98-6B44-B90E-5C3ED6A527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87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523985A-2FF2-A843-9F01-E38A4430B0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994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0843900-EB67-114C-B85E-8F5798329B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116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4ECD88A-7998-B94D-B49A-3486A16BAD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1238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115B8B4-204E-DF40-939D-5150091850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360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2FECD23-776C-FA44-AE2F-9F3D690AB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9482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569D63E-DDEC-9F42-8088-64E6DBCB9B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3607" y="1093108"/>
              <a:ext cx="0" cy="16406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/>
              <p:nvPr/>
            </p:nvSpPr>
            <p:spPr>
              <a:xfrm>
                <a:off x="8952003" y="4943839"/>
                <a:ext cx="307392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9EDCF9-8718-5B4D-8533-B93E7FDDA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003" y="4943839"/>
                <a:ext cx="307392" cy="123111"/>
              </a:xfrm>
              <a:prstGeom prst="rect">
                <a:avLst/>
              </a:prstGeom>
              <a:blipFill>
                <a:blip r:embed="rId2"/>
                <a:stretch>
                  <a:fillRect l="-12000" r="-1200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/>
              <p:nvPr/>
            </p:nvSpPr>
            <p:spPr>
              <a:xfrm>
                <a:off x="8258540" y="5869035"/>
                <a:ext cx="106439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AEA98E-5509-EB46-98F2-8E71C5149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540" y="5869035"/>
                <a:ext cx="106439" cy="123111"/>
              </a:xfrm>
              <a:prstGeom prst="rect">
                <a:avLst/>
              </a:prstGeom>
              <a:blipFill>
                <a:blip r:embed="rId3"/>
                <a:stretch>
                  <a:fillRect l="-40000" t="-18182" r="-10000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/>
              <p:nvPr/>
            </p:nvSpPr>
            <p:spPr>
              <a:xfrm>
                <a:off x="10081421" y="5869035"/>
                <a:ext cx="14491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GB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C541C1-9546-E344-951D-89F587324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1421" y="5869035"/>
                <a:ext cx="144911" cy="123111"/>
              </a:xfrm>
              <a:prstGeom prst="rect">
                <a:avLst/>
              </a:prstGeom>
              <a:blipFill>
                <a:blip r:embed="rId4"/>
                <a:stretch>
                  <a:fillRect l="-41667" t="-18182" r="-16667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8086A5FD-7CCC-B94A-A7F6-6836CDD9554C}"/>
              </a:ext>
            </a:extLst>
          </p:cNvPr>
          <p:cNvSpPr txBox="1"/>
          <p:nvPr/>
        </p:nvSpPr>
        <p:spPr>
          <a:xfrm>
            <a:off x="9228531" y="5869035"/>
            <a:ext cx="529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Cambria Math" panose="02040503050406030204" pitchFamily="18" charset="0"/>
              </a:rPr>
              <a:t>0</a:t>
            </a:r>
            <a:endParaRPr lang="en-US" sz="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9C8257F-5105-FC41-B152-E73EFEBE972F}"/>
              </a:ext>
            </a:extLst>
          </p:cNvPr>
          <p:cNvGrpSpPr/>
          <p:nvPr/>
        </p:nvGrpSpPr>
        <p:grpSpPr>
          <a:xfrm>
            <a:off x="8286415" y="2167826"/>
            <a:ext cx="1967792" cy="1128311"/>
            <a:chOff x="6068495" y="2346201"/>
            <a:chExt cx="5323484" cy="30524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/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GB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DA063B7-1F5A-7445-8DC5-79C345004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759" y="2563773"/>
                  <a:ext cx="858822" cy="333053"/>
                </a:xfrm>
                <a:prstGeom prst="rect">
                  <a:avLst/>
                </a:prstGeom>
                <a:blipFill>
                  <a:blip r:embed="rId5"/>
                  <a:stretch>
                    <a:fillRect l="-7692" r="-11538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7B7CFA0-CB1F-1B46-9742-87AA979B3AC7}"/>
                </a:ext>
              </a:extLst>
            </p:cNvPr>
            <p:cNvCxnSpPr>
              <a:cxnSpLocks/>
            </p:cNvCxnSpPr>
            <p:nvPr/>
          </p:nvCxnSpPr>
          <p:spPr>
            <a:xfrm>
              <a:off x="6114684" y="5009318"/>
              <a:ext cx="520959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8C1E511-84BD-DA4D-BFF0-264F64CAE5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715" y="2346201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/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B93599B9-13D7-AA45-8BCA-45F7B1897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95" y="5065577"/>
                  <a:ext cx="287950" cy="333053"/>
                </a:xfrm>
                <a:prstGeom prst="rect">
                  <a:avLst/>
                </a:prstGeom>
                <a:blipFill>
                  <a:blip r:embed="rId6"/>
                  <a:stretch>
                    <a:fillRect l="-40000" t="-18182" r="-10000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/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sz="800" b="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a typeface="Cambria Math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lang="en-GB" sz="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en-US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6EF5B7A-FECC-5B47-BF73-279A43B83E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50" y="5065577"/>
                  <a:ext cx="392029" cy="333053"/>
                </a:xfrm>
                <a:prstGeom prst="rect">
                  <a:avLst/>
                </a:prstGeom>
                <a:blipFill>
                  <a:blip r:embed="rId7"/>
                  <a:stretch>
                    <a:fillRect l="-41667" t="-18182" r="-16667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667C9BB-9EB3-814B-B7CD-F84A7AE9A284}"/>
                </a:ext>
              </a:extLst>
            </p:cNvPr>
            <p:cNvSpPr txBox="1"/>
            <p:nvPr/>
          </p:nvSpPr>
          <p:spPr>
            <a:xfrm>
              <a:off x="8692620" y="5065577"/>
              <a:ext cx="143111" cy="333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rPr>
                <a:t>0</a:t>
              </a:r>
              <a:endParaRPr lang="en-US" sz="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D6F19D5-0E29-9046-BD97-5196D317CA5B}"/>
                </a:ext>
              </a:extLst>
            </p:cNvPr>
            <p:cNvGrpSpPr/>
            <p:nvPr/>
          </p:nvGrpSpPr>
          <p:grpSpPr>
            <a:xfrm>
              <a:off x="6600175" y="3379734"/>
              <a:ext cx="4415693" cy="1629584"/>
              <a:chOff x="6600175" y="3379734"/>
              <a:chExt cx="4415693" cy="1629584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A3A87C4B-C192-204C-A624-8B728CB87523}"/>
                  </a:ext>
                </a:extLst>
              </p:cNvPr>
              <p:cNvSpPr/>
              <p:nvPr/>
            </p:nvSpPr>
            <p:spPr>
              <a:xfrm>
                <a:off x="8778144" y="3834083"/>
                <a:ext cx="2237724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DEE328FF-4B0C-EE46-8460-5F9670ECAA61}"/>
                  </a:ext>
                </a:extLst>
              </p:cNvPr>
              <p:cNvSpPr/>
              <p:nvPr/>
            </p:nvSpPr>
            <p:spPr>
              <a:xfrm flipH="1">
                <a:off x="6600175" y="3839021"/>
                <a:ext cx="2180497" cy="1170297"/>
              </a:xfrm>
              <a:custGeom>
                <a:avLst/>
                <a:gdLst>
                  <a:gd name="connsiteX0" fmla="*/ 2237724 w 2237724"/>
                  <a:gd name="connsiteY0" fmla="*/ 1150245 h 1170297"/>
                  <a:gd name="connsiteX1" fmla="*/ 1840159 w 2237724"/>
                  <a:gd name="connsiteY1" fmla="*/ 258563 h 1170297"/>
                  <a:gd name="connsiteX2" fmla="*/ 1346042 w 2237724"/>
                  <a:gd name="connsiteY2" fmla="*/ 8665 h 1170297"/>
                  <a:gd name="connsiteX3" fmla="*/ 653143 w 2237724"/>
                  <a:gd name="connsiteY3" fmla="*/ 497102 h 1170297"/>
                  <a:gd name="connsiteX4" fmla="*/ 346450 w 2237724"/>
                  <a:gd name="connsiteY4" fmla="*/ 264243 h 1170297"/>
                  <a:gd name="connsiteX5" fmla="*/ 261257 w 2237724"/>
                  <a:gd name="connsiteY5" fmla="*/ 1030976 h 1170297"/>
                  <a:gd name="connsiteX6" fmla="*/ 0 w 2237724"/>
                  <a:gd name="connsiteY6" fmla="*/ 1167284 h 11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7724" h="1170297">
                    <a:moveTo>
                      <a:pt x="2237724" y="1150245"/>
                    </a:moveTo>
                    <a:cubicBezTo>
                      <a:pt x="2113248" y="799535"/>
                      <a:pt x="1988773" y="448826"/>
                      <a:pt x="1840159" y="258563"/>
                    </a:cubicBezTo>
                    <a:cubicBezTo>
                      <a:pt x="1691545" y="68300"/>
                      <a:pt x="1543878" y="-31091"/>
                      <a:pt x="1346042" y="8665"/>
                    </a:cubicBezTo>
                    <a:cubicBezTo>
                      <a:pt x="1148206" y="48421"/>
                      <a:pt x="819742" y="454506"/>
                      <a:pt x="653143" y="497102"/>
                    </a:cubicBezTo>
                    <a:cubicBezTo>
                      <a:pt x="486544" y="539698"/>
                      <a:pt x="411764" y="175264"/>
                      <a:pt x="346450" y="264243"/>
                    </a:cubicBezTo>
                    <a:cubicBezTo>
                      <a:pt x="281136" y="353222"/>
                      <a:pt x="318999" y="880469"/>
                      <a:pt x="261257" y="1030976"/>
                    </a:cubicBezTo>
                    <a:cubicBezTo>
                      <a:pt x="203515" y="1181483"/>
                      <a:pt x="101757" y="1174383"/>
                      <a:pt x="0" y="116728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A8D8BF3-7EF0-AB41-9744-9B3803FC9E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2710" y="3379734"/>
                <a:ext cx="0" cy="1614816"/>
              </a:xfrm>
              <a:prstGeom prst="line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B802F35-5D25-E64D-B4C8-933791772645}"/>
              </a:ext>
            </a:extLst>
          </p:cNvPr>
          <p:cNvGrpSpPr/>
          <p:nvPr/>
        </p:nvGrpSpPr>
        <p:grpSpPr>
          <a:xfrm>
            <a:off x="-1930785" y="4822702"/>
            <a:ext cx="1873005" cy="917159"/>
            <a:chOff x="1162065" y="4287227"/>
            <a:chExt cx="4470334" cy="2188999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A302583-A2DE-3149-B3BE-D203275E6475}"/>
                </a:ext>
              </a:extLst>
            </p:cNvPr>
            <p:cNvGrpSpPr/>
            <p:nvPr/>
          </p:nvGrpSpPr>
          <p:grpSpPr>
            <a:xfrm>
              <a:off x="1280406" y="5155464"/>
              <a:ext cx="4074274" cy="1183505"/>
              <a:chOff x="1482350" y="1093108"/>
              <a:chExt cx="5151310" cy="1643466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ED46312-C9D4-D24D-9C0C-9F0599ADD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2350" y="2736574"/>
                <a:ext cx="515131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1818DEE-2F45-734C-A447-C8DBFF9558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75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2A3828F-9ADB-3648-9D21-0E6BAF3C80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887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906A807D-3268-9F43-BDDC-1044AA763F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2994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C06632BA-0775-224E-8F3A-8EFFCA70C7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7116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8DC133C-7FD1-F44C-BDCF-BF172F441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238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429F2A3-A63E-7E4E-90AD-0C8354A9BC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5360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ED3D3F4-01E2-DA47-96ED-2F4EE40603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9482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56490E3-04A7-944A-9428-27AF30B458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607" y="1093108"/>
                <a:ext cx="0" cy="164061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E9BB5EA8-6531-B548-91B6-D6341101EA99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65" y="6354742"/>
              <a:ext cx="44703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A379CEF-4FA4-0A46-9CE9-29046FBC75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0406" y="4287227"/>
              <a:ext cx="3141" cy="2188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02119C0-A6E0-9B46-9E54-572A5F0DAA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093" t="3471" r="12462" b="19507"/>
          <a:stretch/>
        </p:blipFill>
        <p:spPr>
          <a:xfrm>
            <a:off x="308375" y="1095958"/>
            <a:ext cx="809727" cy="738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B2CA86B-C35B-FE4A-A97D-6548D1F8E21D}"/>
              </a:ext>
            </a:extLst>
          </p:cNvPr>
          <p:cNvGrpSpPr/>
          <p:nvPr/>
        </p:nvGrpSpPr>
        <p:grpSpPr>
          <a:xfrm>
            <a:off x="-5675714" y="2735731"/>
            <a:ext cx="3089607" cy="1739376"/>
            <a:chOff x="951055" y="2450703"/>
            <a:chExt cx="4948336" cy="2785797"/>
          </a:xfrm>
        </p:grpSpPr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5A07E6E5-914C-8C49-AF74-27DCC41EA61A}"/>
                </a:ext>
              </a:extLst>
            </p:cNvPr>
            <p:cNvCxnSpPr/>
            <p:nvPr/>
          </p:nvCxnSpPr>
          <p:spPr>
            <a:xfrm>
              <a:off x="951055" y="5115018"/>
              <a:ext cx="49483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D39A4406-B2C2-0242-8B2D-616D146C4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537" y="2450703"/>
              <a:ext cx="0" cy="2785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899A4F7-D549-D240-8D95-281D1848BE05}"/>
                </a:ext>
              </a:extLst>
            </p:cNvPr>
            <p:cNvCxnSpPr>
              <a:cxnSpLocks/>
            </p:cNvCxnSpPr>
            <p:nvPr/>
          </p:nvCxnSpPr>
          <p:spPr>
            <a:xfrm>
              <a:off x="1077817" y="5084011"/>
              <a:ext cx="450992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A6EABAC-A2DB-0246-829A-EA0D492762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1242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F0215D7-BAA0-B141-B704-0E2BEBA5CD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1430" y="3996814"/>
              <a:ext cx="0" cy="10849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563875E-D33C-3F42-B924-0F72E2C04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617" y="3843601"/>
              <a:ext cx="0" cy="123813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ACCB98F-2CC1-CD45-86E4-62AD45B48B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1805" y="3356586"/>
              <a:ext cx="0" cy="17251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366CBF3-4D23-4F4B-9FDF-05759A9B0F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1993" y="3025427"/>
              <a:ext cx="0" cy="205631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53F5B69-5BB5-504D-84E5-7A0C3D6AA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2181" y="4844616"/>
              <a:ext cx="0" cy="2371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862E1A2-0872-4D42-85E5-1794E1038C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2369" y="3521292"/>
              <a:ext cx="0" cy="15604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6976E28-93F7-C945-B9FD-5FE522FA72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559" y="3773957"/>
              <a:ext cx="0" cy="130778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32" name="Up-down Arrow 131">
            <a:extLst>
              <a:ext uri="{FF2B5EF4-FFF2-40B4-BE49-F238E27FC236}">
                <a16:creationId xmlns:a16="http://schemas.microsoft.com/office/drawing/2014/main" id="{B12A8493-E63F-0D42-9EA7-2B68E5C98E18}"/>
              </a:ext>
            </a:extLst>
          </p:cNvPr>
          <p:cNvSpPr/>
          <p:nvPr/>
        </p:nvSpPr>
        <p:spPr>
          <a:xfrm flipH="1">
            <a:off x="-2156791" y="3928581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MULTIPLY</a:t>
            </a:r>
          </a:p>
        </p:txBody>
      </p:sp>
      <p:sp>
        <p:nvSpPr>
          <p:cNvPr id="133" name="Up-down Arrow 132">
            <a:extLst>
              <a:ext uri="{FF2B5EF4-FFF2-40B4-BE49-F238E27FC236}">
                <a16:creationId xmlns:a16="http://schemas.microsoft.com/office/drawing/2014/main" id="{2133B20F-8E62-7749-ADC1-BBA826A7199B}"/>
              </a:ext>
            </a:extLst>
          </p:cNvPr>
          <p:cNvSpPr/>
          <p:nvPr/>
        </p:nvSpPr>
        <p:spPr>
          <a:xfrm flipH="1">
            <a:off x="8927069" y="3648060"/>
            <a:ext cx="784223" cy="899793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CONVOLVE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22C4643-C31C-8F4E-A5FC-349F2D5AEAFC}"/>
              </a:ext>
            </a:extLst>
          </p:cNvPr>
          <p:cNvCxnSpPr>
            <a:cxnSpLocks/>
          </p:cNvCxnSpPr>
          <p:nvPr/>
        </p:nvCxnSpPr>
        <p:spPr>
          <a:xfrm flipH="1" flipV="1">
            <a:off x="3688755" y="3371034"/>
            <a:ext cx="17063" cy="179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7722A571-BF26-444F-B300-507F3C809179}"/>
              </a:ext>
            </a:extLst>
          </p:cNvPr>
          <p:cNvCxnSpPr>
            <a:cxnSpLocks/>
          </p:cNvCxnSpPr>
          <p:nvPr/>
        </p:nvCxnSpPr>
        <p:spPr>
          <a:xfrm flipH="1">
            <a:off x="2103072" y="5032409"/>
            <a:ext cx="317705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13EB1BE-1E67-CF46-963A-6306F400FEDD}"/>
              </a:ext>
            </a:extLst>
          </p:cNvPr>
          <p:cNvGrpSpPr/>
          <p:nvPr/>
        </p:nvGrpSpPr>
        <p:grpSpPr>
          <a:xfrm>
            <a:off x="2516114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2A8C3D29-E320-2B49-89DE-FF42006CA967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66D0064-6783-A44D-BBB9-082F2B3DC79F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2B092D8-F18A-FC40-BA3A-3D5CA15ED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7328EB8-DD5A-2C40-B916-3C181E7028A0}"/>
              </a:ext>
            </a:extLst>
          </p:cNvPr>
          <p:cNvGrpSpPr/>
          <p:nvPr/>
        </p:nvGrpSpPr>
        <p:grpSpPr>
          <a:xfrm>
            <a:off x="2003178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F3E28E56-D51E-AC4E-89D5-B0FFEA1CBAF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3B573EBA-FAE2-4846-97B4-D01A54F28FA7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ED3A26E-CC79-E944-9757-4991235706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B4EE41D-7594-0749-9BFF-454D090F74F6}"/>
              </a:ext>
            </a:extLst>
          </p:cNvPr>
          <p:cNvGrpSpPr/>
          <p:nvPr/>
        </p:nvGrpSpPr>
        <p:grpSpPr>
          <a:xfrm>
            <a:off x="2772582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CAFDB8BC-4275-864F-8BA3-802958EBD3CC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A476E89-C867-654D-9E30-A65B51CBFA91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001C752-D0F8-2C46-822C-90311C686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9BAFF2A-5B53-FF4F-91C7-219972E4E9EF}"/>
              </a:ext>
            </a:extLst>
          </p:cNvPr>
          <p:cNvGrpSpPr/>
          <p:nvPr/>
        </p:nvGrpSpPr>
        <p:grpSpPr>
          <a:xfrm>
            <a:off x="2259646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A324E46-BB72-F045-988E-3B1E3FF1A488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AC2F8B16-7F51-8847-9365-63E7E13BAD8E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25B0E21E-B666-2F4D-ABF8-8159070B3D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4C96DB2-0426-E441-BADB-38BDF445879E}"/>
              </a:ext>
            </a:extLst>
          </p:cNvPr>
          <p:cNvGrpSpPr/>
          <p:nvPr/>
        </p:nvGrpSpPr>
        <p:grpSpPr>
          <a:xfrm>
            <a:off x="3029050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914A1813-AC70-D349-813D-DE04F6340BDF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C655D090-0553-B345-A334-C12CAB4B481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619F0EF-B4CD-FA42-A51D-EF1C06742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6B325A3-5B37-2E4A-BB96-C479AD9BA2B8}"/>
              </a:ext>
            </a:extLst>
          </p:cNvPr>
          <p:cNvGrpSpPr/>
          <p:nvPr/>
        </p:nvGrpSpPr>
        <p:grpSpPr>
          <a:xfrm>
            <a:off x="3285518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BF2D7BBC-66D6-D242-9BDD-EB15AC46B53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6A3E6CC2-6A1F-A94D-8E80-3D6421C0D104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0A6732C-AA12-B846-88F4-CD5EE00244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11058E0F-D30B-554C-BA24-D023F6A10F80}"/>
              </a:ext>
            </a:extLst>
          </p:cNvPr>
          <p:cNvGrpSpPr/>
          <p:nvPr/>
        </p:nvGrpSpPr>
        <p:grpSpPr>
          <a:xfrm>
            <a:off x="3541986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D6F8BA46-BB86-C245-85B7-EE6AA82B51EE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F64CEA5-DCEF-6641-BF34-68824406E629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4305452-F44B-E34D-A193-DB6439849B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4B82794-FF4F-0D47-AED2-12D9C8D4024F}"/>
              </a:ext>
            </a:extLst>
          </p:cNvPr>
          <p:cNvGrpSpPr/>
          <p:nvPr/>
        </p:nvGrpSpPr>
        <p:grpSpPr>
          <a:xfrm>
            <a:off x="3798454" y="4507381"/>
            <a:ext cx="1364283" cy="503480"/>
            <a:chOff x="6600175" y="3379734"/>
            <a:chExt cx="4415693" cy="1629584"/>
          </a:xfrm>
          <a:solidFill>
            <a:srgbClr val="F0AF98">
              <a:alpha val="38824"/>
            </a:srgbClr>
          </a:solidFill>
        </p:grpSpPr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B9D2A0C6-B08D-6D49-8657-1F2DB7B6DB05}"/>
                </a:ext>
              </a:extLst>
            </p:cNvPr>
            <p:cNvSpPr/>
            <p:nvPr/>
          </p:nvSpPr>
          <p:spPr>
            <a:xfrm>
              <a:off x="8778144" y="3834083"/>
              <a:ext cx="2237724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6CB009CA-5D34-8542-B2F9-FA1BFE2095F8}"/>
                </a:ext>
              </a:extLst>
            </p:cNvPr>
            <p:cNvSpPr/>
            <p:nvPr/>
          </p:nvSpPr>
          <p:spPr>
            <a:xfrm flipH="1">
              <a:off x="6600175" y="3839021"/>
              <a:ext cx="2180497" cy="1170297"/>
            </a:xfrm>
            <a:custGeom>
              <a:avLst/>
              <a:gdLst>
                <a:gd name="connsiteX0" fmla="*/ 2237724 w 2237724"/>
                <a:gd name="connsiteY0" fmla="*/ 1150245 h 1170297"/>
                <a:gd name="connsiteX1" fmla="*/ 1840159 w 2237724"/>
                <a:gd name="connsiteY1" fmla="*/ 258563 h 1170297"/>
                <a:gd name="connsiteX2" fmla="*/ 1346042 w 2237724"/>
                <a:gd name="connsiteY2" fmla="*/ 8665 h 1170297"/>
                <a:gd name="connsiteX3" fmla="*/ 653143 w 2237724"/>
                <a:gd name="connsiteY3" fmla="*/ 497102 h 1170297"/>
                <a:gd name="connsiteX4" fmla="*/ 346450 w 2237724"/>
                <a:gd name="connsiteY4" fmla="*/ 264243 h 1170297"/>
                <a:gd name="connsiteX5" fmla="*/ 261257 w 2237724"/>
                <a:gd name="connsiteY5" fmla="*/ 1030976 h 1170297"/>
                <a:gd name="connsiteX6" fmla="*/ 0 w 2237724"/>
                <a:gd name="connsiteY6" fmla="*/ 1167284 h 11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7724" h="1170297">
                  <a:moveTo>
                    <a:pt x="2237724" y="1150245"/>
                  </a:moveTo>
                  <a:cubicBezTo>
                    <a:pt x="2113248" y="799535"/>
                    <a:pt x="1988773" y="448826"/>
                    <a:pt x="1840159" y="258563"/>
                  </a:cubicBezTo>
                  <a:cubicBezTo>
                    <a:pt x="1691545" y="68300"/>
                    <a:pt x="1543878" y="-31091"/>
                    <a:pt x="1346042" y="8665"/>
                  </a:cubicBezTo>
                  <a:cubicBezTo>
                    <a:pt x="1148206" y="48421"/>
                    <a:pt x="819742" y="454506"/>
                    <a:pt x="653143" y="497102"/>
                  </a:cubicBezTo>
                  <a:cubicBezTo>
                    <a:pt x="486544" y="539698"/>
                    <a:pt x="411764" y="175264"/>
                    <a:pt x="346450" y="264243"/>
                  </a:cubicBezTo>
                  <a:cubicBezTo>
                    <a:pt x="281136" y="353222"/>
                    <a:pt x="318999" y="880469"/>
                    <a:pt x="261257" y="1030976"/>
                  </a:cubicBezTo>
                  <a:cubicBezTo>
                    <a:pt x="203515" y="1181483"/>
                    <a:pt x="101757" y="1174383"/>
                    <a:pt x="0" y="1167284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F01C81-61F9-CD4D-AA39-735928D1A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710" y="3379734"/>
              <a:ext cx="0" cy="161481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/>
              <p:nvPr/>
            </p:nvSpPr>
            <p:spPr>
              <a:xfrm>
                <a:off x="-5147530" y="2151677"/>
                <a:ext cx="21471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8554B8E-E89A-4444-9F9C-794653B2C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47530" y="2151677"/>
                <a:ext cx="2147126" cy="307777"/>
              </a:xfrm>
              <a:prstGeom prst="rect">
                <a:avLst/>
              </a:prstGeom>
              <a:blipFill>
                <a:blip r:embed="rId9"/>
                <a:stretch>
                  <a:fillRect l="-3529" t="-3846" r="-2941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/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EB584DE-F338-A448-913F-0F8AC5BEE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145" y="2633596"/>
                <a:ext cx="2558906" cy="307777"/>
              </a:xfrm>
              <a:prstGeom prst="rect">
                <a:avLst/>
              </a:prstGeom>
              <a:blipFill>
                <a:blip r:embed="rId10"/>
                <a:stretch>
                  <a:fillRect l="-985" t="-3846" r="-2463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>
            <a:extLst>
              <a:ext uri="{FF2B5EF4-FFF2-40B4-BE49-F238E27FC236}">
                <a16:creationId xmlns:a16="http://schemas.microsoft.com/office/drawing/2014/main" id="{2DBE109B-EC46-0440-92AF-27FC7AF54E7C}"/>
              </a:ext>
            </a:extLst>
          </p:cNvPr>
          <p:cNvSpPr/>
          <p:nvPr/>
        </p:nvSpPr>
        <p:spPr>
          <a:xfrm>
            <a:off x="6452558" y="5256362"/>
            <a:ext cx="1639019" cy="612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Change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AC4E434B-5614-8646-949E-0ADBC9D88872}"/>
              </a:ext>
            </a:extLst>
          </p:cNvPr>
          <p:cNvCxnSpPr/>
          <p:nvPr/>
        </p:nvCxnSpPr>
        <p:spPr>
          <a:xfrm>
            <a:off x="194767" y="1044087"/>
            <a:ext cx="0" cy="5720617"/>
          </a:xfrm>
          <a:prstGeom prst="line">
            <a:avLst/>
          </a:prstGeom>
          <a:ln w="85725" cmpd="tri">
            <a:solidFill>
              <a:srgbClr val="F2D2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91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1035</Words>
  <Application>Microsoft Macintosh PowerPoint</Application>
  <PresentationFormat>Widescreen</PresentationFormat>
  <Paragraphs>303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Calibri</vt:lpstr>
      <vt:lpstr>Calisto MT</vt:lpstr>
      <vt:lpstr>Cambria Math</vt:lpstr>
      <vt:lpstr>Wingdings 2</vt:lpstr>
      <vt:lpstr>Slate</vt:lpstr>
      <vt:lpstr>Computer Graphics</vt:lpstr>
      <vt:lpstr>Today’s lecture</vt:lpstr>
      <vt:lpstr>Sampling = multiplication</vt:lpstr>
      <vt:lpstr>Functions in Fourier domain</vt:lpstr>
      <vt:lpstr>Convolution theorem</vt:lpstr>
      <vt:lpstr>Sampling = convolution (Fourier domain)</vt:lpstr>
      <vt:lpstr>Convolution results in overlapping spectra</vt:lpstr>
      <vt:lpstr>To move these away, change sampling function</vt:lpstr>
      <vt:lpstr>Stretching S to higher frequencies …</vt:lpstr>
      <vt:lpstr>We can see the central replica and aliases</vt:lpstr>
      <vt:lpstr>Pushing further removes overlaps</vt:lpstr>
      <vt:lpstr>Higher sampling rate = stretched out spectrum</vt:lpstr>
      <vt:lpstr>Removing aliases: 1) Increase sampling rate</vt:lpstr>
      <vt:lpstr>Removing aliases: 2) Crop signal (Fourier)</vt:lpstr>
      <vt:lpstr>Convolve (Primal) = Crop (Fourier)</vt:lpstr>
      <vt:lpstr>Convolve (Primal) = Crop (Fourier)</vt:lpstr>
      <vt:lpstr>Convolve (Primal) = Crop (Fourier)</vt:lpstr>
      <vt:lpstr>(Nyquist-Shannon) Sampling Theorem</vt:lpstr>
      <vt:lpstr>For any dimension: e.g. pixels in 2D</vt:lpstr>
      <vt:lpstr>For any dimension: e.g. light paths &gt; 2D</vt:lpstr>
      <vt:lpstr>Adding randomness is good. Why?</vt:lpstr>
      <vt:lpstr>Minimum distance between samples</vt:lpstr>
      <vt:lpstr>Reconstruction in animals’ visual systems</vt:lpstr>
      <vt:lpstr>Reconstruction in animals’ visual systems</vt:lpstr>
      <vt:lpstr>Gap in low-frequencies in Fourier spectrum</vt:lpstr>
      <vt:lpstr>Random sampling spectrum is flat</vt:lpstr>
      <vt:lpstr>Gap in low-frequencies in Fourier spectrum</vt:lpstr>
      <vt:lpstr>Exercise: What does this mean for reconstruction?</vt:lpstr>
      <vt:lpstr>Generating samples: Poisson disk sampling</vt:lpstr>
      <vt:lpstr>Generating samples: Poisson disk sampling</vt:lpstr>
      <vt:lpstr>Dart throwing</vt:lpstr>
      <vt:lpstr>Another approach: start with random samples</vt:lpstr>
      <vt:lpstr>Move them until constraint satisfied</vt:lpstr>
      <vt:lpstr>Relaxation method</vt:lpstr>
      <vt:lpstr>Monte Carlo integration is an approximation</vt:lpstr>
      <vt:lpstr>Error due to sampling: histogram of estimates</vt:lpstr>
      <vt:lpstr>Which estimator is better?</vt:lpstr>
      <vt:lpstr>Convergence as N is increased</vt:lpstr>
      <vt:lpstr>Two classes of improvements</vt:lpstr>
      <vt:lpstr>But how?</vt:lpstr>
      <vt:lpstr>IS can improve error but independent of 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SUBR Kartic</dc:creator>
  <cp:lastModifiedBy>Kartic Subr</cp:lastModifiedBy>
  <cp:revision>243</cp:revision>
  <dcterms:created xsi:type="dcterms:W3CDTF">2019-10-01T09:11:44Z</dcterms:created>
  <dcterms:modified xsi:type="dcterms:W3CDTF">2024-11-06T22:41:27Z</dcterms:modified>
</cp:coreProperties>
</file>