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notesSlides/notesSlide1.xml" ContentType="application/vnd.openxmlformats-officedocument.presentationml.notesSlide+xml"/>
  <Override PartName="/ppt/ink/ink7.xml" ContentType="application/inkml+xml"/>
  <Override PartName="/ppt/notesSlides/notesSlide2.xml" ContentType="application/vnd.openxmlformats-officedocument.presentationml.notesSlide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ink/ink39.xml" ContentType="application/inkml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notesSlides/notesSlide13.xml" ContentType="application/vnd.openxmlformats-officedocument.presentationml.notesSlide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  <p:sldMasterId id="2147483708" r:id="rId2"/>
    <p:sldMasterId id="2147483744" r:id="rId3"/>
    <p:sldMasterId id="2147483756" r:id="rId4"/>
  </p:sldMasterIdLst>
  <p:notesMasterIdLst>
    <p:notesMasterId r:id="rId56"/>
  </p:notesMasterIdLst>
  <p:sldIdLst>
    <p:sldId id="256" r:id="rId5"/>
    <p:sldId id="355" r:id="rId6"/>
    <p:sldId id="371" r:id="rId7"/>
    <p:sldId id="387" r:id="rId8"/>
    <p:sldId id="388" r:id="rId9"/>
    <p:sldId id="385" r:id="rId10"/>
    <p:sldId id="381" r:id="rId11"/>
    <p:sldId id="403" r:id="rId12"/>
    <p:sldId id="402" r:id="rId13"/>
    <p:sldId id="260" r:id="rId14"/>
    <p:sldId id="353" r:id="rId15"/>
    <p:sldId id="356" r:id="rId16"/>
    <p:sldId id="357" r:id="rId17"/>
    <p:sldId id="359" r:id="rId18"/>
    <p:sldId id="360" r:id="rId19"/>
    <p:sldId id="361" r:id="rId20"/>
    <p:sldId id="311" r:id="rId21"/>
    <p:sldId id="319" r:id="rId22"/>
    <p:sldId id="358" r:id="rId23"/>
    <p:sldId id="321" r:id="rId24"/>
    <p:sldId id="351" r:id="rId25"/>
    <p:sldId id="320" r:id="rId26"/>
    <p:sldId id="362" r:id="rId27"/>
    <p:sldId id="368" r:id="rId28"/>
    <p:sldId id="367" r:id="rId29"/>
    <p:sldId id="352" r:id="rId30"/>
    <p:sldId id="323" r:id="rId31"/>
    <p:sldId id="331" r:id="rId32"/>
    <p:sldId id="324" r:id="rId33"/>
    <p:sldId id="325" r:id="rId34"/>
    <p:sldId id="363" r:id="rId35"/>
    <p:sldId id="364" r:id="rId36"/>
    <p:sldId id="365" r:id="rId37"/>
    <p:sldId id="366" r:id="rId38"/>
    <p:sldId id="369" r:id="rId39"/>
    <p:sldId id="370" r:id="rId40"/>
    <p:sldId id="372" r:id="rId41"/>
    <p:sldId id="386" r:id="rId42"/>
    <p:sldId id="389" r:id="rId43"/>
    <p:sldId id="391" r:id="rId44"/>
    <p:sldId id="373" r:id="rId45"/>
    <p:sldId id="374" r:id="rId46"/>
    <p:sldId id="392" r:id="rId47"/>
    <p:sldId id="394" r:id="rId48"/>
    <p:sldId id="395" r:id="rId49"/>
    <p:sldId id="396" r:id="rId50"/>
    <p:sldId id="390" r:id="rId51"/>
    <p:sldId id="398" r:id="rId52"/>
    <p:sldId id="400" r:id="rId53"/>
    <p:sldId id="401" r:id="rId54"/>
    <p:sldId id="399" r:id="rId5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352"/>
    <p:restoredTop sz="94704"/>
  </p:normalViewPr>
  <p:slideViewPr>
    <p:cSldViewPr snapToGrid="0">
      <p:cViewPr varScale="1">
        <p:scale>
          <a:sx n="105" d="100"/>
          <a:sy n="105" d="100"/>
        </p:scale>
        <p:origin x="448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viewProps" Target="viewProps.xml"/><Relationship Id="rId5" Type="http://schemas.openxmlformats.org/officeDocument/2006/relationships/slide" Target="slides/slide1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presProps" Target="presProps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09:44.096"/>
    </inkml:context>
    <inkml:brush xml:id="br0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16041 11130 13246,'18'-44'-509,"1"1"1,2 5 0,1 7 146,5 13 633,8 11 31,-21 2-242,9 5-3,7 0 1,3 0-71,-7 0 1,1 0-686,5 1 0,3 1 0,-2 0 858,3 2 0,-1-1-3,2 0 1,0 1 51,0 1 0,-6 1-388,-14 1 13,-39 2 0,-20 0 173,3-4 0,-4 0 1,-2-1-348,-3 0 1,0 0 0,-5 0 347,10-1 1,-4-1-1,0 0 1,-1 0 0,3 0 50,-3 0 0,2 0 1,-1-1-1,0 1 7,6-1 0,-2 1 0,0-1 0,2 0 1,4 1-44,-10-1 1,3 0-1,25 2 169,45 8-78,8-7 1,11-2 0,3 1-57,-5 2 1,3 1 0,1 0 0,0 0-93,-6-3 0,1 0 0,0 0 0,-1-1 0,-2 1 18,4 0 1,-1 0 0,-2 0 0,-5 0-102,15 1 1,-22-2-389,-67-2 501,-3 0 0,-7 0 0,9-2 0,-2 0 0,1 0 1,-4-1-1,-1-1 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19.24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2000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387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25.672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1 235 24575,'13'0'0,"0"-5"0,0-3 0,0 1 0,10-7 0,-8 12 0,9-6 0,-1 0 0,-8 6 0,9-6 0,-11 8 0,0-6 0,0 5 0,10-5 0,-7 6 0,17 0 0,-17 0 0,17 0 0,27 0 0,-16 0 0,40 0 0,-29 0 0,-1 0 0,11 0 0,-10 0 0,33 0 0,-29 0 0,25 0 0,-30 0 0,1 0 0,10 0 0,-11 0 0,15 0 0,-14 8 0,7-7 0,0 0 0,-18 7 0,52-8 0,-83 0 0,0 0 0,0 0 0,0 0 0,-6 6 0,-1-11 0,-6-7 0,-6-3 0,5-9 0,-11 11 0,11 0 0,-11 0 0,3-10 0,-5 7 0,4-8 0,-1 17 0,9-5 0,-9 11 0,3-5 0,-5 6 0,0 0 0,0 0 0,-25 0 0,8 8 0,-21 2 0,1 10 0,10-1 0,-11 1 0,15-2 0,10-8 0,2 4 0,17-7 0,-4 0 0,3 5 0,1-5 0,1 6 0,6 0 0,0 0 0,0 0 0,0 0 0,0 0 0,6-6 0,-5 5 0,11-11 0,-11 11 0,11-11 0,-5 5 0,0 0 0,15-5 0,-12 11 0,13-11 0,-10 5 0,0-6 0,0 0 0,0 0 0,0 0 0,0 0 0,0 0 0,0 0 0,0 0 0,0 0 0,0-6 0,0-1 0,44-25 0,-33 14 0,43-17 0,-51 22 0,9-13 0,-11 10 0,-5-7 0,3 10 0,-11 0 0,5 0 0,-6-1 0,0 1 0,0 6 0,0 1 0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29.831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988 1915 24575,'-7'-5'0,"-5"-3"0,5-5 0,-17-10 0,9 7 0,-11-18 0,2 17 0,4-18 0,-14 7 0,6-8 0,-13-15 0,4 11 0,4-10 0,-1 13 0,6 1 0,-8 0 0,7 0 0,-5-1 0,16 12 0,-15-9 0,23 18 0,-14-17 0,16 23 0,-8-12 0,9 14 0,-5-5 0,5 0 0,-6 0 0,0 6 0,6-5 0,-5 11 0,10-11 0,-9 10 0,9-9 0,-9 9 0,9-9 0,-9 9 0,9-9 0,-10 3 0,5 1 0,0-5 0,-5 11 0,11-11 0,-11 11 0,10-11 0,-9 5 0,4-1 0,-1-3 0,-14-7 0,12 2 0,-13-7 0,10 10 0,0 0 0,0 0 0,-1-1 0,1 1 0,-2-10 0,1 13 0,5-12 0,-3 15 0,5 0 0,0-5 0,-5 5 0,10-7 0,5-9 0,4 7 0,8-7 0,-1 10 0,1-11 0,-8 9 0,7-9 0,-4 1 0,3 7 0,2-7 0,-7 10 0,3 0 0,-9-1 0,9 1 0,-4 0 0,1 0 0,3 0 0,-9 0 0,9 0 0,-9-1 0,9 1 0,-9 0 0,3 0 0,1 6 0,-4-5 0,3 5 0,-5-6 0,0-1 0,6 7 0,-4-4 0,4 3 0,-6-5 0,0 0 0,0 0 0,0 0 0,0 0 0,0-1 0,0 1 0,0 0 0,0 0 0,0 0 0,0 0 0,0 0 0,0-1 0,0 1 0,0 0 0,0-10 0,0 7 0,0-7 0,0 9 0,0 1 0,0 0 0,0 0 0,0 0 0,-6 6 0,4-5 0,-9 10 0,3-3 0,-5-1 0,0 4 0,0-3 0,0 5 0,0 0 0,-1 0 0,1 0 0,0 0 0,0 0 0,0 0 0,0 0 0,0 0 0,-1 0 0,1 0 0,6 5 0,-5-3 0,11 9 0,-11-9 0,11 9 0,-5-3 0,6 5 0,0 0 0,0 0 0,0 0 0,0 0 0,0 0 0,0 0 0,6-6 0,1-1 0,6-6 0,0 0 0,0 0 0,0 0 0,0 0 0,0 0 0,0 0 0,0 0 0,0 0 0,0 0 0,0-6 0,0-2 0,-6-5 0,5 6 0,-11-5 0,5 5 0,0 0 0,-5-5 0,5 5 0,-6-6 0,0-1 0,-6 7 0,-1 1 0,-6 6 0,5 0 0,3 0 0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36.08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0 24575,'13'0'0,"0"0"0,0 0 0,-6 0 0,-1 0 0</inkml:trace>
  <inkml:trace contextRef="#ctx0" brushRef="#br0" timeOffset="1568">594 0 24575,'7'6'0,"-1"1"0,0 0 0,1-1 0,6-6 0,-6 0 0,-1 0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39.712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0 24575,'5'8'0,"3"-3"0,5-5 0,-6 6 0,4-4 0,-3 3 0,5-5 0,-6 6 0,4-4 0,-3 3 0,-1 1 0,4-4 0,-3 9 0,5-4 0,0 6 0,0 0 0,0-5 0,-6 3 0,4-9 0,-3 9 0,5-4 0,0 1 0,-6 3 0,4-9 0,-9 9 0,9-9 0,-9 9 0,9-9 0,-3 9 0,5-9 0,-6 9 0,4-9 0,-3 3 0,5 1 0,0-4 0,0 9 0,0-9 0,-6 3 0,-1-5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8:19.999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8:2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1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40:08.048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40:08.049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1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17.016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14:00.969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9408 7189 7533,'-36'0'0,"-1"0"0,11 0 0,-1 0 224,-11 0 1,0 0-697,6-1 0,0 2 652,-8 3 0,-1 3 179,3 1 1,1 3 0,-2 6 0,5 3-45,12 1 0,4 3-136,3 8 1,7 2 0,15 8-180,3-17 0,5-3 135,7-8 0,3-5-360,6 1 0,2 0 135,11 2 1,4 1-31,-15-4 0,0 1 0,1 1-30,5-1 0,0 1 0,0 5-53,-4 5 1,1 6 0,-2 1 0,-4 1 82,2 3 0,-4 2 0,-4 3-439,-4 0 1,-3 5 0,-4-1 0,-5-3 603,-8 13 0,-9-4-75,-2-14 0,-4-1 0,-2-3 390,-15 7 0,-2-5-995,7-3 0,-1-2 725,-11 2 0,0-2 315,14-10 0,0-2-351,-2-1 0,-2-1 216,-6-1 0,-1-3-90,5-2 0,1-5-270,-3-6 0,4-8 0,8-11 0,6-7-703,11-13 1,7-6 552,3 6 0,3-2 0,1 0-225,0 4 0,1 1 0,2 0 345,2-3 0,1 0 0,1 0-15,-2 8 0,1 1 0,1-1 0,0 0-135,1-2 0,1 0 1,1-1-1,0 0 144,0 2 0,0-1 0,0 0 0,1 0 0,-1 1 72,3-5 1,0 1-1,-1 1 1,-2 1 53,3-7 0,-2 2 0,-3 4 0,-1 0 0,-4 4 0,-2-10 0,-22 22 1622,-8 16-183,-13 8-449,1 25-631,14-3 1,3 5 642,6 9 0,3 2-687,0 8 0,4 2-92,5-10 0,2 2 0,2-1-163,1 3 0,1-1 0,3 1 2,4 4 0,4-1 0,1 1-152,-2-9 0,1 1 0,1-1 0,2-2-518,2-3 1,3-3 0,0-1 0,0 0 404,-1 0 1,0 0 0,1-2 0,1-4 139,7-3 0,1-5 1,-3-3-1,-1-3 1,-3-5-1,-5-10 0,0 0 1</inkml:trace>
  <inkml:trace contextRef="#ctx0" brushRef="#br0" timeOffset="184">9718 7660 7533,'-29'4'1638,"-1"-1"0,-11-9 663,41-13-2301,10-4 0,5-2-939,6-7 1,2 0 1028,-1 0 0,1 0-630,1-1 0,0 0 180,3-3 1,0 0-586,1 0 1,2 1 434,-6 7 0,1 0 1,1 2 509,0 3 0,1 2 0,0 3 0,0 3 0,-1 4 0,0 6 0,1 1 0</inkml:trace>
  <inkml:trace contextRef="#ctx0" brushRef="#br0" timeOffset="774">10177 7598 7533,'-1'33'2788,"8"-15"-2788,18-30 180,1-26-90,-8 14 0,0-3-890,-7-8 0,-2-3 710,4 3 0,-2 0 0,-8-2 1,-5 0 51,-2 4 1,-4 4-8,-6 5 1,-4 4 44,-3 4 0,-2 7 269,-27 9-44,27 12 0,2 6-45,1 6 0,3 3 90,6 9 0,3 3-290,0-1 1,5-1 199,8 1 0,6-1-46,0-7 1,4-4-90,8-5 0,4-5-45,3-4 0,2-6-90,-3-8 1,0-7 89,6-4 0,-4-5 0,-9-6 0,-4-3-45,2-1 0,-4-1-135,-8-1 0,-4-1 270,2-14 937,-17 2-757,3 19 252,-10 11-342,11 19 552,1 19-462,17 13-225,-2-13 0,2 0 45,3 0 0,3-1-90,4-3 0,1-3 0,-1-4 0,2-4-360,27-4 225,-28-17 0,0-7-1143,0-3 0,-1-3 648,-1-12 1,-3-3 134,-6-1 0,-2-1 135,2-2 1,-5-1 134,-9-2 0,-5 0 90,-1 2 0,-1 0-728,-5-2 0,-2 0 803,2 14 0,-2 2 0,1-1 195,-4-8 0,0 1 170,-2 3 0,1 3 55,-4-11 2158,13 24-1168,6 24 180,23 33-1111,-5-4 1,2 9 0,3-2-211,2-4 1,4-1 0,-1 3-252,-2 1 0,0 3 1,0 1-1,2-3-161,-1-8 1,2-2 0,1-1-1,-1 1-90,-2 0 1,1 1 0,0-1 0,0-1-8,7 4 0,1-3 1,-1-1-301,-2-4 0,-1-2 1,1-7 695,5-6 1,-2-8 0,3-13-1,-11-27 1</inkml:trace>
  <inkml:trace contextRef="#ctx0" brushRef="#br0" timeOffset="950">10649 7090 7533,'-37'12'3276,"16"-5"-2685,4-1 399,56-23-720,-2-9-1226,3 7 1,4-1 145,-6-4 1,0 0 359,-8 9 0,1 1 1,0-1-375,-1-3 1,-1-1-1,0 1 824,13-5 0,-3 1 0,-10 0 0,-2 1 0,-6 6 0,0 0 0</inkml:trace>
  <inkml:trace contextRef="#ctx0" brushRef="#br0" timeOffset="1074">11119 6743 7533,'-25'5'2248,"6"8"-629,1 6-359,11 11-271,7 2-179,12 11-675,2-21 0,3 0-751,4 3 1,2-1 210,4-1 1,2-2 179,-1 2 0,1-3-1035,2-9 1,-1-1 1259,4 6 0,11-21 0,-18-2 0</inkml:trace>
  <inkml:trace contextRef="#ctx0" brushRef="#br0" timeOffset="1244">10995 6408 7533,'-31'6'1169,"17"12"-1169,38 12 0,14 4 0,-16-10 0,1-1 0,10 2 0,0 1 0,0-1 0</inkml:trace>
  <inkml:trace contextRef="#ctx0" brushRef="#br0" timeOffset="1474">11640 6619 6723,'-29'-36'3276,"-4"8"-1638,6 16 0,-1 5-274,-12 14-1274,22 10 0,5 9 44,10 20 1,6 4-1016,0-16 1,3 0 790,7 6 0,6 4 1,0-8-3188,12 2 3226,-3-10 0,4-4-219,-7-12 1,3-6-984,18-10 1,-1-7 1252,-14 4 0,-1-3 0,13-9 0,-6-4 0,-12-14 0</inkml:trace>
  <inkml:trace contextRef="#ctx0" brushRef="#br0" timeOffset="3007">11702 6929 7533,'-19'0'2428,"1"0"-1888,5 0 359,1-6-449,-1-1-270,1-16 90,0-3-180,5 0 0,1-2-135,2-5 0,1-3-584,0-12 0,1-3 359,1 14 0,2-1 0,-1 0 60,0 2 0,0 0 0,0 1-15,0-16 1,0 4 156,-2 16 0,-2 4-22,-3-9 90,-5 31 90,0 28-90,2 10 0,2 6 225,5-5 0,3 2-440,-1-3 1,1 3-1,2-3 215,9 5 0,3-2-135,3-1 0,3-1-45,4-2 1,2-2 179,-2-7 0,3-2-180,16 4 0,2-3 0,-11-5 0,1-1 120,-4-2 0,0 0 0,-2 1-210,-1 3 0,-5 1 1252,7 18-982,-30 0 360,-24-5-379,3-16 1,-3-2 333,-8-3 0,-3-2-465,0-2 0,0-2 509,-3-3 1,1-4-90,5-5 0,2-4 177,7-1 0,2-2-222,3-6 0,6-3-1125,10-27-287,10 25 0,4-1 647,7-4 1,6 0 539,8 1 0,1 2 0,-4 1 0,0 1 0,3 1 0,0-1 0</inkml:trace>
  <inkml:trace contextRef="#ctx0" brushRef="#br0" timeOffset="3358">11826 6098 7533,'-39'-25'3276,"20"6"-1515,37 12-1851,10 21 0,6 12-210,-2-1 0,2 5 0,1 3-276,-10-4 0,2 3 0,-1 1 0,1 1 1,-2 0 395,0-2 0,0 1 0,-1 0 0,0-1 0,0 0-113,3 5 1,1 1 0,-2-2 0,-3-4 292,5 9 0,-5-9 0,5-4 0,-28-28 0</inkml:trace>
  <inkml:trace contextRef="#ctx0" brushRef="#br0" timeOffset="3600">12049 6532 7533,'-26'-11'2158,"3"-3"-1708,21-16 90,20-7-225,0 15 0,3 0-690,6-6 0,2 1 150,5 1 1,0 1 44,-3-1 0,1 2-135,-1 4 0,0 3 90,-6 5 0,0 5 401,17 7-356,-10 24 270,-16-3 0,-2 3-251,0 5 0,-3 3 341,2 3 0,-1-1-576,0 1 1,1-1 305,-1-2 0,1-2-450,-1-6 1,0-4 726,13 5 1,-11-20 0,-3-11 0</inkml:trace>
  <inkml:trace contextRef="#ctx0" brushRef="#br0" timeOffset="3724">12248 5850 7533,'-27'-14'-158,"26"14"1,11 14-1,20 11 1</inkml:trace>
  <inkml:trace contextRef="#ctx0" brushRef="#br0" timeOffset="3974">12930 5937 7533,'-28'-22'819,"1"1"0,-1-1 0,-15-3 0,2 13 106,10 26 1,4 12-791,3 15 0,10 9-463,12-5 0,7 3 1,8-2 117,7-2 0,7-2 0,7-7-487,0-12 0,6-4 0,1-3 0,0-5 527,6-3 0,0-5 1,-1-4-1,0-5 0,0-3 1,-6-4-1,-4-8 1,0 0-1</inkml:trace>
  <inkml:trace contextRef="#ctx0" brushRef="#br0" timeOffset="4590">13375 5888 0,'-31'-32'3119,"0"2"-1539,12 14 1,-3 1-1356,-6 1 0,-1 8 479,1 14 0,3 10-839,1 16 1,10 9-106,15-6 0,8 4 0,5-2 330,6-2 0,6-1 0,4-7 127,3-8 1,5-6-1,0-9-157,-1-9 0,0-8 0,-4-6 165,5-18 0,-13-7 1304,-16-5 0,-12-1-1619,-11 4 0,-7 6 90,4 14 0,0 10-90,0 21 90,29 13 0,12 5-45,3 0 0,4-3-135,9-3 0,1-8 0,-7-8 0,-3-12-150,1-21 0,-2-14 1,-5-2 119,-8 1 0,-5-2 0,-2-5-290,-3 14 0,0-3 0,-1-3 0,-1 0 0,-1 1 0,-3 3 432,-1-9 1,-2 2 0,-5 1-1,-5-1 8,-3 7 0,-5-3 0,-3 0 0,-2 2 0,-1 4 0,2 6 315,-8-3 0,0 9 1,-4 2 223,-10-4 1,-4 3 0,14 21-91,22 27 1,11 16 0,6 2-98,8 1 1,8 2-1,5 2 1,2 0-377,-3-8 0,3 0 1,3 0-1,0 1 0,2-2 1,1-1 127,1-2 1,1 0 0,2-1 0,0-1 0,0-1 0,0-1-297,2 2 0,1 0 0,0-2 1,-1-3-1,-2-6 212,6-2 0,-1-6 0,-7-5 0,6-9 0,-48-36 0</inkml:trace>
  <inkml:trace contextRef="#ctx0" brushRef="#br0" timeOffset="24883">6173 12245 7533,'-33'-25'1979,"-1"-5"-1800,20 4 91,-9-4-90,3 5-3457,1 11 804,-4 3 3702,-2 11-1499,-18 6 350,20 4 0,1 3-125,-4 2 0,2 3 0,7 2 0,2 4 0,-3 13 0,2 2 90,7-8 0,3 0-45,-2 3 0,3 1 0,4-4 0,4-4-180,15 0-898,1-6 0,3-1 898,14 1 180,6-8 0,3-3 0,-20-5 0,1-3-45,14 2 0,2-2-170,-5-7 1,-1-1 214,-7 3 0,3 3-120,13 1 0,6 3 0,-9 7 210,-19 16 0,-2 3-135,22-5 0,-9 1 45,-37 8 0,-13 1 180,-6-9 0,-4-4-90,3-4 0,-1 0 134,-7 6 1,1-1-135,8-10 0,0-2 0,-2-1 0,0 0 180,-5 2 0,-3-1-326,-14-3 1,0-2-395,18-1 0,2-3 1528,-18-15-1887,65-7 89,11-10 0,6-4 2108,-5 5 1,1-2-1389,-7 5 0,1-2 0,-1 0 0,7-6 0,-2 1 0,-7 6 0,-1-1 0</inkml:trace>
  <inkml:trace contextRef="#ctx0" brushRef="#br0" timeOffset="25709">6446 12134 7533,'-25'-25'149,"1"0"1,2 5 0,0 1 120,0 3 0,1 2 90,-11 2 180,13 6-181,8 17-359,11-2-3277,22 31 3342,-6-6 55,3-7 0,6 5 0,0 3-597,0-1 0,0 4 0,2 2 0,1 0 402,-4-6 0,1 1 0,0 1 0,2 1 0,-1 0 0,0 0-178,1 4 0,1 0 0,0 0 0,0 1 1,-1-1-1,0 0 238,0-2 0,0 1 0,-1-1 0,0 0 0,-2-2 0,-1-2-143,0 3 0,-2-3 1,-1-1-1,0-1-142,3 5 0,0-1 1,-6-7 1323,-3 3-664,-20-21 1531,-20-25-1891,-7-14-450,7 2 1,0-2 1397,8 7 0,2-1-1038,-8-9 0,0-1-90,5 1 0,1 0 45,-1 4 0,0-1 528,1-5 0,-1-2-528,0 3 0,1 0-760,0-2 1,-1-3 744,-1 0 0,-1-3 1,2-4 126,5 0 1,2-4-1,1-1 1,0 1-540,1 4 1,1 0 0,1 1-1,2 0 764,1 2 1,0-1-1,4 2 1,4 6 67,11-10 0,8 13 567,16 21-657,-10 5 0,-1 3-90,8 14-45,-11-1 0,-3 6 229,-12 5 1,-3 3-185,7-3 0,-2 1-44,-5 25 1,-5 0 43,-1-1-135,-2-10 0,-3 0 45,-3-14 0,-2-2 3276,-15 13-2673,-6 2-423,-1-19-2889,1-18 2619,12-7-4,7-22-176,6 7 532,23-24-577,5 16 0,8-4 0,3 0 0,-4 5 180,1-2 0,1 1-329,-4 3 1,5-4-1,1-3 1,-2 4-1,-7 6 464,-5 5 0,-2 2-45,12-13 1,-1-4 933,-10-2 0,-8-1-575,-14 2 1,-6 2-135,3 1 0,-7 8-487,-25 18 0,-4 12 397,6 12 0,12 7 0,5 8-669,14 0 1,5 1 533,-1-9 0,4 1 791,6 15 1,7-2-837,3-18 0,2-2 45,0 1 0,0-2 0,5-1 0,2-5-90,0-7 0,1-3 90,-2 0 0,2-4-105,2-8 0,3-6 0,-2-3 90,-5-5 0,-2-2 0,-1-2-132,0 2 0,-1-1 0,-2-1 192,5-13 0,-5-1 180,-12 9 0,-4 2 0,3-12-180,-3 13 0,-2 1 90,-8-3 180,-12-9 1926,-2 19-1746,-16-13 2611,10 27-2792,1-3 228,1 11-408,11 6 959,-5 1-868,0 10 0,4 19-180,3-2 0,4 5-173,8-1 0,5 3 1,2-1 142,5-2 0,2 0 0,1-1-30,-2-3 0,1-2 0,6-6 60,12-9 0,7-8 0,-4-6-225,-9-6 0,0-8-158,6-6 1,7-7 0,0-4 0,-5 0 382,-3-5 0,-5-2 0,1-1 0,-1 6 0,0 0 0,0-1 0,-3 1 0,-5-1 0,1 0 0,-1-1 0</inkml:trace>
  <inkml:trace contextRef="#ctx0" brushRef="#br0" timeOffset="26141">7934 11539 10591,'-25'-6'899,"5"5"-2538,-12 2 1,-3 3-1195,5 5 2339,-9 8 1,3 5 493,21 2-220,4 7 0,5 1 220,12-1-507,9-1 0,4-3 507,12-10 45,8-8 0,3-7 45,2-16 442,-13-7 1,3-9-1,-6-4-172,-10-6 0,-7-5 0,-2-4-113,-1 3 0,0-4 1,-4-1-1,-5 1-139,-3 10 0,-4 0 0,-2 0 0,-1 1 0,-1 3-378,-4-11 0,-2 3 0,-5 3 45,-1 9 0,-6 0 0,1 4 1,4 5 761,4 5 0,0 3-537,-17-12 0,2 9 1936,15 23-1486,9 42-305,13-24 1,5 4 146,4 4 1,5 5-1,2 2 1,-2-4 775,4 6 0,2 2-858,-2-8 0,4 4 0,3 4 0,2 1 0,1-2 0,-1-5-714,3-1 0,1-4 0,1-1 1,0 0-1,1 0 504,1 3 0,1 2 0,1-2 0,-1-1 0,-1-5 0,2-2 0,0-1 0,-2-6 0,-5-8 0,-1-17 0,-1 0 0</inkml:trace>
  <inkml:trace contextRef="#ctx0" brushRef="#br0" timeOffset="27484">3595 14340 2383,'-6'-20'0,"-1"3"2129,-5 4-1229,-6-5 532,-7 5-803,-18-5-359,3 5-90,13 9 0,1 1 576,-7-2-756,-9 10 0,22 2-90,-9 17-1750,15 2 1750,2 11-1314,7 5 0,4 3 1314,0-16 0,2 2-380,3 4 1,3 5 0,1 1 0,1-6 379,1 0 1,3-2-27,3 6 0,5 3 0,1-7 161,7-8 0,4-7 0,10 2 0,1-7 0,-7-9 0,-1-6-45,1-6 0,-2-8 580,-6-12 0,-4-7-580,-2-4 0,-1-3 0,-5 6 0,1-3 0,-3 2 45,-1-8 0,-2 2-45,-2 4 0,-4 2-90,-6-7 180,-11-7 1921,-19 15-2056,11 17 0,-2 3 135,-18 3-1941,10 44 1851,28-13 512,7 8 0,4 8 0,3-4-512,6-4 0,3-2 30,1 2 0,1 3 0,2-6-75,10-1 0,3-11-313,0-13 1,3-7-1,-3-1 358,-4 1 0,-1-5-120,2-12 0,1-8 0,-8 1 75,-16 10 0,-4-3-15,1-7 0,-1-5 1,-5 5 1836,-9-7-1777,0 7 0,-4 4 89,-16 7-89,-5-3-89,3 9 268,-8-4 1,-3 11-270,5 2 90,5 3 0,-1 4 0,-18 9-90,21-8 0,1 2 1,-17 18 89,18 8 326,10 2-506,6-1 0,5 0-360,19 11 1731,-2-11 0,4-5-1371,6-14 0,3-5 0,7-3 0,-1-4 225,-6-7 0,-1-2-135,1-3 1,0-3 178,-2-8 1,-2-3-449,-8 5 0,-1-1 404,10-16 0,-3-3 45,-12-1 0,-3 0 180,5 7 0,-4 1 0,-9-4 0,-7 4 591,-11 1-411,-18 13 270,-4 19-900,20 8 180,-6 15 90,27-9 180,-5 15 89,28 8 57,-5-8-416,10-7 0,4-4 607,-1-4-787,-4-6 0,0-4-179,6-9 179,0-9-180,-7-5 0,-8-21 720,-10 6-360,-7-16 540,-18 7-450,3 17-90,-8 3 90,10 5-1,7 10-178,-6-9-1,11 16 180,18 6-180,-6 3 180,23 16-90,2 6-180,-7-8 45,7 2 0,2-2-45,1-6-270,7-5 0,0-4 181,-7-9-104,-12-4 1,-2-5-258,-1-25 161,-19 3 1,-2-2 0,1 5 0,-3-2 0,-4-6 0,-1-1 0</inkml:trace>
  <inkml:trace contextRef="#ctx0" brushRef="#br0" timeOffset="27766">4413 13435 7533,'-19'-19'359,"0"-1"1,-12-10 180,8 12 0,15 12-540,-3 0 180,16 6 179,13 17-539,3-8 180,4 12 0,2 4-813,-1-5 0,0-1 768,5 3 0,2 2 0,6 8 1,-1-1 89,-14-13-1,0 0-89,11 11 1,1 1-715,-11-5 0,1 0 639,-2-3 0,3 1 0,0-1 60,-1 0 0,-1-1 0,1 1-170,0 1 1,0 1-1,-3-3 320,1-4 0,-4-1-193,-3 6 912,-24-22-1638,-33-17 1008,10 8-134,3-5 0,1-1 1080,-6-10-1035,-4-1 216,5-10-171,7 10 0,-1-2-270,2-2 0,1-5-135,4 2 0,1-3 0,2 2-24,1-1 0,2 1 249,1-5 0,5 2-720,13 12 1,3 2 1354,0-11 0,6 12 0,2 3 0,8-6 1</inkml:trace>
  <inkml:trace contextRef="#ctx0" brushRef="#br0" timeOffset="28174">4922 13559 7533,'-27'-19'719,"0"1"1,-13-9-270,40-18-270,12 11-608,0 9 0,1 0-112,13-12 547,5 18-277,-6 2-351,-1 15 1,3 3 80,16-1-1099,-15 4 1,-1 4 1379,9 12 83,-17 3 0,-3 6 131,-4 3 0,-2 1 45,3-3 0,-2 0 0,-7-3 0,-3-1 809,-1 2 504,-11-12-684,3-10 2647,-15-30-2581,14-11-665,1 12 0,0-2 105,4-4 0,1-1-574,-6-4 1,0-2 483,2-9 0,0 2-405,1 9 0,0 3 180,2 1 1,2 2-631,2-9 180,6 9-179,6 5-2468,8 17 3003,-1 12 403,15 12-129,-17 2 0,17 5 0,-14-2 0,4-3 0</inkml:trace>
  <inkml:trace contextRef="#ctx0" brushRef="#br0" timeOffset="28474">5318 13200 7533,'19'0'90,"-1"0"449,-11-6-179,-2-1-180,-10 0 450,-8-9-91,-6 7-179,-6-14 0,6 9-270,1 2-360,11 1 90,-4 9-539,15 8 89,3 19 180,12-3 0,6 12 181,0-26 269,-6 9 179,16-16-89,-19 5 0,13-6 0,-16-11 0,-6 3 0,4-16 450,-10-17-360,4 11-1187,-10-17 1187,-8 22 0,-11-11-1018,-14 9 748,5-3 180,-2 17-359,-1 8 89,8 10-180,-2 2 0,1 22 90,14 4 90,5-9 0,2 1-2265,2 14 1725,12-9 725,17-12-5,-1-11 0,20-13 0,-11-7 0</inkml:trace>
  <inkml:trace contextRef="#ctx0" brushRef="#br0" timeOffset="28634">5466 12716 7533,'-20'-24'629,"-1"-1"1,-8-14-540,9 23 0,-1 2 629,-15-10-539,14 11 360,-18 0-180,19 8-180,2 16 90,8-3-540,11 15-1369,12 8 1,4 2 1625,-5-11 1,1 3-18,7 11 0,4 7 0,0-1-714,-3-8 0,1-1 1,1 3 743,1 3 0,2 3 0,0 1 0,0-2 0,-3-4 0,-1-2 0,0 1 0,0 0 0,4 3 0,-1 0 0,0 0 0,0 1 0</inkml:trace>
  <inkml:trace contextRef="#ctx0" brushRef="#br0" timeOffset="29684">8430 10361 7533,'-25'-12'1799,"6"5"-1619,6 18-180,11 12 0,4 8-90,0 0 0,0 5 0,1 3-730,0-3 1,0 3 0,0 1 0,0 2 677,0 5 1,0 3-1,0 0 1,1 1 141,0-8 0,0 0 0,0 0 0,1 1 0,1 1 18,1 2 0,1 0 0,0 1 0,2 0 0,0 2-44,-1-7 0,1 1 1,1 1-1,0 0 0,0-1 1,1-1-1,-2-2-357,3 3 0,-1-3 0,0-1 0,0 0 0,1 3 338,1 1 0,0 4 0,0 1 0,0-2 0,-1-2 0,0-7 75,1 3 0,-2-6 0,2-1-605,-1 3 1,2 0-1,-1-7 575,17 4-179,-12-52 179,-9-4 0,-2-5 0,-1-5 0,-2-1 0,2-7 0,-1 0 0</inkml:trace>
  <inkml:trace contextRef="#ctx0" brushRef="#br0" timeOffset="30083">9012 10696 7533,'-25'-37'1529,"6"16"-180,-9-1-1259,1 21-270,-10 11 315,15 4 0,1 4-431,1 7 1,2 1 340,4-3 0,2 0 0,-1 0 0,4 0-45,7 20 0,2-8 0,17-10 0,6-4-90,9-6-139,-4-4 0,3-5 184,-1-9 0,-1-5-45,0-3 0,1-3-90,10-3 0,0-4-243,-5-5 0,-2-4 378,-3 1 0,-3-3 45,-3-2 0,-5-1-45,-10 0 0,-5 1 45,0 8 0,-3 1 90,-14-16 90,-16 10 510,2 16-600,3 6 0,-1 2 0,-8 7 1,3 11 179,1 14-225,18-3 0,1 5-104,0 12 0,1 2 194,3-7 0,1 0-135,3 4 0,4 0 90,8 2 0,2-2-90,-2-10 0,2 0 45,7 9 0,5-2 0,15-5 0,3-6 0,-13-11 0,2-3-135,6 0 0,5-1 0,-4-6 45,-6-10 0,-2-4 90,8 2 0,1-3-1035,-3-12 1,0-4 989,0 2 0,-1 0 0,1-5 0,-2-2 0,-4 3 0,0 0 0</inkml:trace>
  <inkml:trace contextRef="#ctx0" brushRef="#br0" timeOffset="30641">9756 9989 7533,'-37'-25'1349,"10"12"-540,4 2-89,5 11-810,-1 11 450,-12 14-90,11 8-670,-4 9 625,17-15 0,2 0-3105,-2 20 2925,3-15 0,2 2-45,10 6 0,7 4-461,-1-12 1,5 5-1,1 1 1,1 0-1,-2-4 431,2 7 0,0-2 0,3 4-267,-3-12 1,3 4 0,2 2 0,1 1-1,0-1 1,0-2 0,-2-3-64,7 8 0,0-4 0,-2-2 1,1 2 269,0-1 0,0 0 0,-2 1 0,0 1-360,0 5 0,0 2 1,-3-1-1,-7-7 377,-5-5 0,-7 0 73,-8 9 0,-5 4 0,-3-7 0,-1-12 0,-5-6 0,-12 0 0,-7-3 0,2-4 0,-14-1 0,5-13 0,0-7 0,12-4 0,3-4 0,3-1 0,-1-4 283,-2-7 0,0-6 0,3 0-44,8 5 1,3-1 0,1-2-60,-4-11 0,0-2 0,4 1-45,2-2 0,7-2-225,5 11 0,4-3 0,2 1 0,-1 3 45,2-4 0,4-2-30,0 10 0,3-5 0,3-4 0,2-1 0,-1 2 0,-1 4 52,3-4 1,0 3 0,0 1-1,1-1 23,-3 3 0,1 0 0,0-1 0,0 1 0,-2 0-225,3-8 0,-1 0 1,-2 3-1,-5 6 135,-5 6 0,-3 1 150,2-14 0,-1-5 0,-9 7 1578,-11 17 0,-5 3-953,1-10 1,-2 11-12,-8 34 1,2 15-450,8 9 0,6 6 253,1 0 1,7 5-479,8-10 0,6 3 0,2 2 0,-1-5-134,0 0 1,0-4 0,5 5-99,0-9 1,4 3 0,3 3 0,1 1-1,-1-2 1,0-2 0,-4-4 171,5 9 0,-3-4 0,5 0-174,0-4 0,6 2 0,0-1 0,-1-4 1,-8-9 233,12 0 0,3-4 0,-34-17 0</inkml:trace>
  <inkml:trace contextRef="#ctx0" brushRef="#br0" timeOffset="30916">10165 10659 7533,'-22'-19'854,"0"1"1,-4-20-1035,20-10-1028,16 23 0,5-1 1028,5-7 0,4-1 135,6-1 0,2 1 75,-8 7 0,1 0 0,1 1-60,-1 2 0,0 1 0,0 0-120,-1-2 0,-1 0 0,-1 2-75,8-3 0,-5 1 530,-10 2 0,-3 3 325,4 1 231,-21 8 398,-2 16-270,-6 13 91,6 19-676,6-12 1,2 1 1,4 8 0,3 0-226,1-2 0,1-1-585,2 4 0,1-2 180,2-7 1,0-1 28,-2-2 1,0-4-1604,23 1 1799,-10-31 0,5-11 0,-6-21 0</inkml:trace>
  <inkml:trace contextRef="#ctx0" brushRef="#br0" timeOffset="31011">10438 9618 7533,'0'0'0</inkml:trace>
  <inkml:trace contextRef="#ctx0" brushRef="#br0" timeOffset="31857">11045 9630 7533,'-35'-20'467,"1"0"1,0 0 0,1 4 0,-1 1-1,6 6-3744,-6 10 804,1 17 3689,31 12-1216,-3 3-135,5 2 0,5 6 45,5-8 0,3 1 0,-1-1 133,-2 10 0,5-2 77,6-3 0,7-1 0,2-8 150,9-13 0,5-9-178,-7-4 1,2-4 0,-2-7-33,2-10 0,-3-8 0,-3-4-60,-4-3 0,-4-4 0,-5-3-60,-4-6 0,-6-2 0,-5 1-120,-8 3 0,-4 1 1,-1 4 134,1 1 0,-4 4-225,-13 1 0,-3 11 270,5 20 3053,-8 2-2873,1 24-270,13-2 495,1 13 0,1 3-217,6-3 82,5 11 0,12-2-225,20-23 0,6-4-90,-12 5 0,3-2-105,13-11 0,8-7 0,-2-7-180,-9-9 0,-2-7 0,0 4 469,15 4 1,-3-3-260,-12-8 0,-3-6 0,-10 0 75,-13 1 0,-8 0 385,-6-9 1,-6-1-206,-3 3 0,-4 3 90,0 11 0,-1 7 44,-3 10-41,17 19-138,17 21 0,-2-7-45,5-4 0,6-1 45,4-5 0,2-3-90,-4 0 0,4-4 5,21-13 1,-2-12-186,-24-2 0,-2-4-180,13-13 1,-6-2 179,-14-5 90,-6 6 180,5 16-90,-3 9-90,10-2 0,-5 11 0,26 0 360,8-11-180,0 3 179,-17-3 1,-3-1-90,-5-2-45,-1-3 0,-1 0-45,-5 0-1439,13-23-630,-14 9 1979,-1 3 0,-2-1 0,-11 17 0</inkml:trace>
  <inkml:trace contextRef="#ctx0" brushRef="#br0" timeOffset="32124">11119 9172 7533,'-19'0'0,"1"-5"0,5-2 0</inkml:trace>
  <inkml:trace contextRef="#ctx0" brushRef="#br0" timeOffset="32858">12297 8689 7533,'-31'0'449,"-16"0"181,11 7 0,-1 8-361,-2 9 1,3 7 90,11-6 0,2 4 0,8 1-405,12 18 0,17-1-105,7-22 0,8-3 0,4-6-90,9-3 0,6-8 1,1-5-219,-11-5 1,1-5-1,-1-3 1,-2-2 524,-2-2 0,-1-3 1,-2-2-1,-3-1 203,2-9 0,-3-3 0,-10 0 219,-10-8 0,-12 3-399,-7 13 0,-7 6-112,-7 11 1,1 9-609,6 13 270,55-9 315,-2-7 0,3-4 15,-3-3 0,1-4 1,-3-3 478,4-12 1,-6-3 762,-8 6 0,-9 1-582,-22-15 449,-21 67-809,27 3 0,7 7-270,6 7 0,5 7 0,3-1-323,-3-15 1,1 0-1,2 1 1,2-1 277,6 7 0,4 2 0,0-2 0,-2-3-526,-4-5 0,-1-2 0,2 2 391,3 3 0,3 2 0,0 0 1,-5 1-121,0 4 0,-5 0 0,-3 1 88,-6-8 1,0 3-1,-6-2 1,-7-2-89,-16 8 0,-10-3 1,-5-7 209,4-12 0,-3-5 0,-5-4-514,0-3 0,-6-4 1,-3-1-1,2-2 0,3 0 604,-7 0 0,3-3 0,-2 0 0,5 0 0,-2 0 0,1 0 0,1-1 0,-3 0 0,0-1 0,-1 1 0</inkml:trace>
  <inkml:trace contextRef="#ctx0" brushRef="#br0" timeOffset="33374">13673 7994 7533,'18'-37'779,"4"17"1,8-2-1,5 0-707,-2 1 0,4 0 0,3-1 0,2 0 0,0-3-541,-4 3 1,1-1 0,1-1 0,1 0 0,1-2 0,-1 1 0,-1 0 415,0 0 0,0-1 0,0 1 0,-1-1 1,1 0-1,-1 0 0,-1 0-427,4-3 0,0-1 1,0 0-1,-2 0 0,-1 2 1,-4 3 479,2-1 0,-2 2 0,-4 1 0,-3 1 0,9-12 0,-11 4 0,-15 6 0</inkml:trace>
  <inkml:trace contextRef="#ctx0" brushRef="#br0" timeOffset="33625">13636 7722 4229,'-31'-3'1394,"0"0"0,2-20-313,36-2 0,15-5-789,1 6 0,7 0 1,4-1-1,3-1-307,-3 2 0,4 0 0,2-1 0,2 0 0,1 0 0,1-1-366,-5 3 1,1 0 0,1-1 0,1 1 0,1-1 0,-1 0 0,1 1-1,-1 0 268,0 0 1,1 0 0,0 1-1,0-1 1,0 1 0,-1 0-1,0 0 1,-1 0 112,2-2 0,0 0 0,0 0 0,-1 0 0,-2 1 0,-1 2 0,-3 1 0,7-3 0,-2 2 0,-4 2 0,-4 0 0,3-7 0,1 1 0</inkml:trace>
  <inkml:trace contextRef="#ctx0" brushRef="#br0" timeOffset="33941">13710 7300 7533,'3'-41'3238,"18"23"-3058,7-4 629,12 35-449,-31 17-450,-9 1 0,-4 11 0,-2 5 0,-1-2 54,-1-7 0,-1 1 0,-2 0 0,-1 1 0,1 1 5,1 0 0,-2 1 0,1 1 0,0 0 0,0-1 0,0-4-59,-3 7 0,-1-2 0,3-4 1,8-6-372,8-1 1,9-13 220,14-23 0,11-17 1,2-2-49,-6 5 0,3-1 0,2-2 0,0 0 1,0-1 60,-1 1 0,0-1 0,1-1 1,-1 0-1,-1 1 0,-1 0 0,-1-1 1,0 1-1,-1 0 0,-2 1 0,6-6 1,-1 1-1,1 0 0</inkml:trace>
  <inkml:trace contextRef="#ctx0" brushRef="#br0" timeOffset="34277">15061 6433 7533,'-41'-3'3276,"30"28"-1638,29-3 0,13 3-1454,2 0 1,4 2 0,3-1-633,-4-5 1,3 0-1,0 0 1,-1 3 267,-4-1 0,2 1 0,-1 1 0,-3 2 0,-4 2-225,2 7 0,-4 3 1,-5 1-1,-9 2-158,-11 4 1,-8 2 0,-7 0 0,-4-3 562,0-8 0,-5-1 0,-4-2 0,0-1 0,-2-2 0,-6 3 0,-2-4 0,-1-1 0,1-2 0,-2 0 0,0 0 0,0 0 0</inkml:trace>
  <inkml:trace contextRef="#ctx0" brushRef="#br0" timeOffset="36058">16388 6272 7533,'11'-49'1439,"8"10"0,3-5-1829,-4 3 0,0-3 1,0-2-118,-2 3 1,-1-3-1,0 0 1,-3-1 461,-2-1 0,-1 0 0,-4-1 0,-4 4 105,-5-7 0,-6 3 0,-6 9 413,-12 9 0,-4 18-383,6 25 0,0 14 0,2 6 89,7 3 1,2 6 0,4 3 0,3 0-495,5-4 1,2 1 0,2 0 0,2 1 0,2-3 336,-1 4 1,0 0 0,5-2-1,9-7 122,9-7 0,8-3 0,5-4 0,0-6 0,-2-8-394,1-10 0,-1-10 0,0-5 0,2-2 40,-5 4 0,3-3 0,1-1 0,-2-2 1,-2-2-1,-4-1 142,3-12 1,-4-2-1,-4-2 1,-4-1 67,-2 4 0,-3-2 0,-3 1 0,-7-1-90,-6 3 0,-6 0 0,-3 0 0,-2 2 157,-5-8 1,-5 2 0,-3 1 134,3 8 0,-2 0 1,-1 2-1,-1 4-22,-17-6 0,0 11-315,9 15 0,9 10-585,22 34 1491,20-16 1,11-1-1042,10 4 0,4 0 210,-13-10 0,1-1 0,-1 2 150,11 11 0,-4 4 180,-8 2 0,-5 4 90,-3 5 0,-1 0-226,1-3 1,4-6 0,4-13 0,2-11-135,9-19 0,0-15-120,-13-1 0,-2-6 0,-3-3 192,0-7 0,-3-4 0,-7-1-102,-7-2 0,-7 0 0,-8 1 30,-8 3 0,-7 1 0,-4 4 120,-2 4 0,-4 3 0,-1 5 120,0 4 0,-2 4 0,3 6-107,-2 5 0,15 8-223,38 10-135,19-1 0,11 0-45,-2-4 0,4-2 1,1 0 83,0-1 0,0 1 0,-2 2 216,-9 3 0,-1 2 0,-8 7 195,-3 16 0,-12 7 134,-14 7 1,-7 1 45,1-3 0,2-4-360,6-10 0,8-10-195,19-17 0,14-15 0,-2-3-30,-6-2 0,-1-5 0,1-2-146,0 0 1,3-2 0,-3-3-1,-5-1 266,-1-10 0,-7-3 0,-8 0 300,-11 2 0,-7-1 0,-4 2 190,-2 5 0,-3 1 0,-3 4 19,-10-3 1,-1 6-450,-4 1 465,25 60-555,20-3 0,9 3 0,-2 2 0,3 2 0,4-1-16,-1-9 0,3-1 1,2-2-1,1-4 241,1-2 0,1-2 0,1-4 0,-1-7-105,9-7 0,-1-9 0,-6-7 30,-7-9 0,-4-6 0,-9-4-909,-10-5 1,-7-4 0,-5 2 788,2 9 0,-3 1 0,-7 0-143,-9-3 1,-7 0 0,-4 0 0,0 5-390,-2 0 0,-1 4 0,-3 2 389,0 3 1,-4 0 0,0 4-1,1 7 2,-6 8 1,2 8 0,5 10 200,8 9 0,5 9 0,10 4-90,10 8 0,11 5 0,10-5 60,11-4 0,10-5 0,6-5-8,-4-8 0,4-4 0,3-4 0,-1-7 83,1-9 0,2-7 0,-1-5 0,-2-3 67,-3-1 1,0-3-1,-3-3 1,-5-5 156,-6-5 1,-5-4 0,-3-3 0,-2 0-135,-3-2 0,-3-2 0,-3 1 0,-3 2-75,-1 1 0,-3 1 0,-4 0-1,-3-10 1,-4-1 0,-5 9 75,-13 13 0,-5 7 1135,-6-5 1,-4 11-1361,0 24 1,6 15-91,11 14 0,15 8 0,17-10 0,10 1 0,6-3 203,9-2 1,8-3-1,3-5-23,-2-8 0,4-4 0,1-2 0,-1-3 67,-1-2 1,1-3 0,-2 0-1,-1 3 113,3 4 0,-3 3 0,-4 3 380,0 10 0,-7 6 384,-11 6 1,2-1-1065,7-13 0,5-3 0,3-5 120,8-5 0,4-6 0,1-2 0,-11 0 0,1-1 0,0-2 0,-1 0 0,11-4 0,-1 0 0,0 1 0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19.24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2000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387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25.672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1 235 24575,'13'0'0,"0"-5"0,0-3 0,0 1 0,10-7 0,-8 12 0,9-6 0,-1 0 0,-8 6 0,9-6 0,-11 8 0,0-6 0,0 5 0,10-5 0,-7 6 0,17 0 0,-17 0 0,17 0 0,27 0 0,-16 0 0,40 0 0,-29 0 0,-1 0 0,11 0 0,-10 0 0,33 0 0,-29 0 0,25 0 0,-30 0 0,1 0 0,10 0 0,-11 0 0,15 0 0,-14 8 0,7-7 0,0 0 0,-18 7 0,52-8 0,-83 0 0,0 0 0,0 0 0,0 0 0,-6 6 0,-1-11 0,-6-7 0,-6-3 0,5-9 0,-11 11 0,11 0 0,-11 0 0,3-10 0,-5 7 0,4-8 0,-1 17 0,9-5 0,-9 11 0,3-5 0,-5 6 0,0 0 0,0 0 0,-25 0 0,8 8 0,-21 2 0,1 10 0,10-1 0,-11 1 0,15-2 0,10-8 0,2 4 0,17-7 0,-4 0 0,3 5 0,1-5 0,1 6 0,6 0 0,0 0 0,0 0 0,0 0 0,0 0 0,6-6 0,-5 5 0,11-11 0,-11 11 0,11-11 0,-5 5 0,0 0 0,15-5 0,-12 11 0,13-11 0,-10 5 0,0-6 0,0 0 0,0 0 0,0 0 0,0 0 0,0 0 0,0 0 0,0 0 0,0 0 0,0-6 0,0-1 0,44-25 0,-33 14 0,43-17 0,-51 22 0,9-13 0,-11 10 0,-5-7 0,3 10 0,-11 0 0,5 0 0,-6-1 0,0 1 0,0 6 0,0 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29.831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988 1915 24575,'-7'-5'0,"-5"-3"0,5-5 0,-17-10 0,9 7 0,-11-18 0,2 17 0,4-18 0,-14 7 0,6-8 0,-13-15 0,4 11 0,4-10 0,-1 13 0,6 1 0,-8 0 0,7 0 0,-5-1 0,16 12 0,-15-9 0,23 18 0,-14-17 0,16 23 0,-8-12 0,9 14 0,-5-5 0,5 0 0,-6 0 0,0 6 0,6-5 0,-5 11 0,10-11 0,-9 10 0,9-9 0,-9 9 0,9-9 0,-9 9 0,9-9 0,-10 3 0,5 1 0,0-5 0,-5 11 0,11-11 0,-11 11 0,10-11 0,-9 5 0,4-1 0,-1-3 0,-14-7 0,12 2 0,-13-7 0,10 10 0,0 0 0,0 0 0,-1-1 0,1 1 0,-2-10 0,1 13 0,5-12 0,-3 15 0,5 0 0,0-5 0,-5 5 0,10-7 0,5-9 0,4 7 0,8-7 0,-1 10 0,1-11 0,-8 9 0,7-9 0,-4 1 0,3 7 0,2-7 0,-7 10 0,3 0 0,-9-1 0,9 1 0,-4 0 0,1 0 0,3 0 0,-9 0 0,9 0 0,-9-1 0,9 1 0,-9 0 0,3 0 0,1 6 0,-4-5 0,3 5 0,-5-6 0,0-1 0,6 7 0,-4-4 0,4 3 0,-6-5 0,0 0 0,0 0 0,0 0 0,0 0 0,0-1 0,0 1 0,0 0 0,0 0 0,0 0 0,0 0 0,0 0 0,0-1 0,0 1 0,0 0 0,0-10 0,0 7 0,0-7 0,0 9 0,0 1 0,0 0 0,0 0 0,0 0 0,-6 6 0,4-5 0,-9 10 0,3-3 0,-5-1 0,0 4 0,0-3 0,0 5 0,0 0 0,-1 0 0,1 0 0,0 0 0,0 0 0,0 0 0,0 0 0,0 0 0,-1 0 0,1 0 0,6 5 0,-5-3 0,11 9 0,-11-9 0,11 9 0,-5-3 0,6 5 0,0 0 0,0 0 0,0 0 0,0 0 0,0 0 0,0 0 0,6-6 0,1-1 0,6-6 0,0 0 0,0 0 0,0 0 0,0 0 0,0 0 0,0 0 0,0 0 0,0 0 0,0 0 0,0-6 0,0-2 0,-6-5 0,5 6 0,-11-5 0,5 5 0,0 0 0,-5-5 0,5 5 0,-6-6 0,0-1 0,-6 7 0,-1 1 0,-6 6 0,5 0 0,3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36.08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0 24575,'13'0'0,"0"0"0,0 0 0,-6 0 0,-1 0 0</inkml:trace>
  <inkml:trace contextRef="#ctx0" brushRef="#br0" timeOffset="1568">594 0 24575,'7'6'0,"-1"1"0,0 0 0,1-1 0,6-6 0,-6 0 0,-1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39.712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0 24575,'5'8'0,"3"-3"0,5-5 0,-6 6 0,4-4 0,-3 3 0,5-5 0,-6 6 0,4-4 0,-3 3 0,-1 1 0,4-4 0,-3 9 0,5-4 0,0 6 0,0 0 0,0-5 0,-6 3 0,4-9 0,-3 9 0,5-4 0,0 1 0,-6 3 0,4-9 0,-9 9 0,9-9 0,-9 9 0,9-9 0,-3 9 0,5-9 0,-6 9 0,4-9 0,-3 3 0,5 1 0,0-4 0,0 9 0,0-9 0,-6 3 0,-1-5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8:19.999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8:2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1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17.016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19.24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2000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387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25.672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1 235 24575,'13'0'0,"0"-5"0,0-3 0,0 1 0,10-7 0,-8 12 0,9-6 0,-1 0 0,-8 6 0,9-6 0,-11 8 0,0-6 0,0 5 0,10-5 0,-7 6 0,17 0 0,-17 0 0,17 0 0,27 0 0,-16 0 0,40 0 0,-29 0 0,-1 0 0,11 0 0,-10 0 0,33 0 0,-29 0 0,25 0 0,-30 0 0,1 0 0,10 0 0,-11 0 0,15 0 0,-14 8 0,7-7 0,0 0 0,-18 7 0,52-8 0,-83 0 0,0 0 0,0 0 0,0 0 0,-6 6 0,-1-11 0,-6-7 0,-6-3 0,5-9 0,-11 11 0,11 0 0,-11 0 0,3-10 0,-5 7 0,4-8 0,-1 17 0,9-5 0,-9 11 0,3-5 0,-5 6 0,0 0 0,0 0 0,-25 0 0,8 8 0,-21 2 0,1 10 0,10-1 0,-11 1 0,15-2 0,10-8 0,2 4 0,17-7 0,-4 0 0,3 5 0,1-5 0,1 6 0,6 0 0,0 0 0,0 0 0,0 0 0,0 0 0,6-6 0,-5 5 0,11-11 0,-11 11 0,11-11 0,-5 5 0,0 0 0,15-5 0,-12 11 0,13-11 0,-10 5 0,0-6 0,0 0 0,0 0 0,0 0 0,0 0 0,0 0 0,0 0 0,0 0 0,0 0 0,0-6 0,0-1 0,44-25 0,-33 14 0,43-17 0,-51 22 0,9-13 0,-11 10 0,-5-7 0,3 10 0,-11 0 0,5 0 0,-6-1 0,0 1 0,0 6 0,0 1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4:20:05.515"/>
    </inkml:context>
    <inkml:brush xml:id="br0">
      <inkml:brushProperty name="height" value="0.053" units="cm"/>
      <inkml:brushProperty name="color" value="#FF0000"/>
    </inkml:brush>
  </inkml:definitions>
  <inkml:trace contextRef="#ctx0" brushRef="#br0">18996 17514 25942,'-13'-24'-3277,"6"2"0,-3-13 0,5 3 2846,3 0 1,6 3-1,4 1 1,4 5-1,-1 6 1,-1 3-1,-1 2 1,1 4 1285,1 3 1,-2 4 0,-1 2-303,2 4-820,1 2 0,2 11 1,0 2-1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29.831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988 1915 24575,'-7'-5'0,"-5"-3"0,5-5 0,-17-10 0,9 7 0,-11-18 0,2 17 0,4-18 0,-14 7 0,6-8 0,-13-15 0,4 11 0,4-10 0,-1 13 0,6 1 0,-8 0 0,7 0 0,-5-1 0,16 12 0,-15-9 0,23 18 0,-14-17 0,16 23 0,-8-12 0,9 14 0,-5-5 0,5 0 0,-6 0 0,0 6 0,6-5 0,-5 11 0,10-11 0,-9 10 0,9-9 0,-9 9 0,9-9 0,-9 9 0,9-9 0,-10 3 0,5 1 0,0-5 0,-5 11 0,11-11 0,-11 11 0,10-11 0,-9 5 0,4-1 0,-1-3 0,-14-7 0,12 2 0,-13-7 0,10 10 0,0 0 0,0 0 0,-1-1 0,1 1 0,-2-10 0,1 13 0,5-12 0,-3 15 0,5 0 0,0-5 0,-5 5 0,10-7 0,5-9 0,4 7 0,8-7 0,-1 10 0,1-11 0,-8 9 0,7-9 0,-4 1 0,3 7 0,2-7 0,-7 10 0,3 0 0,-9-1 0,9 1 0,-4 0 0,1 0 0,3 0 0,-9 0 0,9 0 0,-9-1 0,9 1 0,-9 0 0,3 0 0,1 6 0,-4-5 0,3 5 0,-5-6 0,0-1 0,6 7 0,-4-4 0,4 3 0,-6-5 0,0 0 0,0 0 0,0 0 0,0 0 0,0-1 0,0 1 0,0 0 0,0 0 0,0 0 0,0 0 0,0 0 0,0-1 0,0 1 0,0 0 0,0-10 0,0 7 0,0-7 0,0 9 0,0 1 0,0 0 0,0 0 0,0 0 0,-6 6 0,4-5 0,-9 10 0,3-3 0,-5-1 0,0 4 0,0-3 0,0 5 0,0 0 0,-1 0 0,1 0 0,0 0 0,0 0 0,0 0 0,0 0 0,0 0 0,-1 0 0,1 0 0,6 5 0,-5-3 0,11 9 0,-11-9 0,11 9 0,-5-3 0,6 5 0,0 0 0,0 0 0,0 0 0,0 0 0,0 0 0,0 0 0,6-6 0,1-1 0,6-6 0,0 0 0,0 0 0,0 0 0,0 0 0,0 0 0,0 0 0,0 0 0,0 0 0,0 0 0,0-6 0,0-2 0,-6-5 0,5 6 0,-11-5 0,5 5 0,0 0 0,-5-5 0,5 5 0,-6-6 0,0-1 0,-6 7 0,-1 1 0,-6 6 0,5 0 0,3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36.08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0 24575,'13'0'0,"0"0"0,0 0 0,-6 0 0,-1 0 0</inkml:trace>
  <inkml:trace contextRef="#ctx0" brushRef="#br0" timeOffset="1568">594 0 24575,'7'6'0,"-1"1"0,0 0 0,1-1 0,6-6 0,-6 0 0,-1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39.712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 0 24575,'5'8'0,"3"-3"0,5-5 0,-6 6 0,4-4 0,-3 3 0,5-5 0,-6 6 0,4-4 0,-3 3 0,-1 1 0,4-4 0,-3 9 0,5-4 0,0 6 0,0 0 0,0-5 0,-6 3 0,4-9 0,-3 9 0,5-4 0,0 1 0,-6 3 0,4-9 0,-9 9 0,9-9 0,-9 9 0,9-9 0,-3 9 0,5-9 0,-6 9 0,4-9 0,-3 3 0,5 1 0,0-4 0,0 9 0,0-9 0,-6 3 0,-1-5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8:19.999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8:20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577 1 24575,'0'23'0,"6"-7"0,-4 7 0,3 0 0,-5-7 0,8 17 0,-6-7 0,17 25 0,-17-11 0,18 25 0,-17-25 0,17 25 0,-9-25 0,1 25 0,21 8 0,-27-14 0,27 11 0,-31-34 0,14 0 0,-14-10 0,12-3 0,-13-10 0,5 11 0,-6-9 0,6 8 0,-5-10 0,5 0 0,0 0 0,-5 0 0,5 25 0,-6-19 0,0 19 0,6-25 0,-5 0 0,5 0 0,-6 0 0,0 0 0,6-5 0,-5 3 0,5-4 0,-6 6 0,0 0 0,0 0 0,6 0 0,-5 0 0,5 0 0,-6 0 0,0 0 0,0 0 0,0 0 0,6 0 0,-5 0 0,5 0 0,-6 0 0,0 0 0,0 0 0,0 0 0,0 0 0,6-5 0,-5 3 0,5-4 0,-6 6 0,0 0 0,0 0 0,0 0 0,0 0 0,0 11 0,6-9 0,-5 9 0,5-11 0,-6 0 0,0 0 0,0 0 0,0 0 0,0 0 0,6-6 0,-5 4 0,11-3 0,-11 5 0,5 0 0,-6 0 0,6-6 0,-5 4 0,5-3 0,-6 5 0,0-6 0,0-1 0</inkml:trace>
  <inkml:trace contextRef="#ctx0" brushRef="#br0" timeOffset="1">839 1498 24575,'13'6'0,"-5"1"0,3 0 0,-4-1 0,1 0 0,3-5 0,7 13 0,-9-6 0,13 7 0,-15-8 0,7 5 0,-1-11 0,0 11 0,0-5 0,0 6 0,0 0 0,0 0 0,0 0 0,-6 0 0,4-6 0,-3 5 0,-1-5 0,4 6 0,-9 0 0,4 0 0,-6 0 0,0 0 0,0 0 0,-6 0 0,-2 0 0,-5-6 0,6 5 0,-5-11 0,5 5 0,-6-6 0,0-6 0,0-1 0,-1 0 0,7-5 0,-5 11 0,5-5 0,-6 6 0,6-6 0,-5 4 0,11-9 0,-11 4 0,10-7 0,-11-9 0,5 7 0,-8-7 0,9 10 0,1 0 0,0 5 0,5-3 0,-5 9 0,6-4 0</inkml:trace>
  <inkml:trace contextRef="#ctx0" brushRef="#br0" timeOffset="2">237 1424 24575,'-13'0'0,"6"-6"0,-5 5 0,10-11 0,-9 11 0,3-11 0,-5 11 0,0-5 0,0 6 0,0 0 0,0 0 0,0 0 0,-1 0 0,7 5 0,-5-3 0,5 9 0,-6-9 0,6 9 0,1-3 0,0-1 0,5 4 0,-5-3 0,0 5 0,4 0 0,-3 0 0,-1-6 0,4 5 0,-4-5 0,6 6 0,0 0 0,6-6 0,1-1 0,6-6 0,0 0 0,0 0 0,0 0 0,0 0 0,0 0 0,1 0 0,-7-6 0,4-1 0,-9-7 0,4 1 0,-6 0 0,5 6 0,-3-5 0,4 5 0,-6-6 0,5 0 0,-3-1 0,4 1 0,-6 0 0,0 0 0,0 0 0,-6 6 0,4 1 0,-4 6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44:08.936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106 1 24575,'-4'46'0,"-11"-13"0,-7-14 0,3-7 0,2-11 0,8 5 0,-4-12 0,7-1 0,6-6 0,6-1 0,1 1 0,6 6 0,0 1 0,0 6 0,0 0 0,0 0 0,0 0 0,0 6 0,-6 1 0,-1 6 0,-6 0 0,0 0 0,-6 0 0,-1-6 0,-1 5 0,-3-11 0,3 5 0,-5-6 0,6-6 0,-5 5 0,5-5 0,-6 0 0,6-1 0,7 0 0,7 1 0,0 6 0,-1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44:10.545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66 98 24575,'-13'0'0,"0"0"0,0 0 0,0 0 0,5 6 0,3 1 0,5 6 0,0 0 0,0 0 0,0 0 0,5-6 0,3-1 0,-1-22 0,4 6 0,-9-38 0,4 28 0,-6-28 0,0 32 0,-6-1 0,-2 17 0,1 1 0,1 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44:12.6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0 293 24575,'13'-13'0,"0"0"0,0 0 0,0-1 0,0 7 0,10-7 0,-7 6 0,7-7 0,0 8 0,-7-5 0,7 11 0,-10-11 0,0 10 0,0-3 0,-6-1 0,5 4 0,-5-4 0,6 12 0,-5 1 0,3 6 0,-4 0 0,6 0 0,-5 11 0,3-15 0,-9 13 0,19-4 0,-11-3 0,13 3 0,-10-12 0,0-6 0,0 0 0,-5-6 0,13-4 0,-9-14 0,12 6 0,10-18 0,0-4 0,-5 4 0,37-33 0,-40 43 0,-11 13 0,8-3 0,-10 9 0,0 1 0,0 6 0,3 16 0,-3-6 0,5 24 0,-5-19 0,5 19 0,5-9 0,-5 1 0,8 8 0,-13-19 0,2 9 0,-2-17 0,-5 4 0,3-9 0,-4 4 0,11-37 0,-4 17 0,3-24 0,-4 25 0,0 0 0,0 6 0,0-5 0,0 11 0,0-11 0,0 11 0,0-5 0,0 6 0,0 0 0,0 0 0,0 0 0,0 0 0,11 0 0,-9 5 0,19 5 0,-19-2 0,9 5 0,-1-3 0,-8 3 0,19 5 0,-19-5 0,19 5 0,-8-2 0,0-6 0,-3-2 0,-10-8 0,0 0 0,0-6 0,0-2 0,0-5 0,0 0 0,0 6 0,0 1 0,-6 0 0,15 5 0,-12-5 0,13 6 0,-10 0 0,0 0 0,0 0 0,-6 0 0,-1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44:15.609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0 24575,'0'0'0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31:25.064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17677 5107 7533,'0'-43'1439,"0"15"-989,0 0-91,0 21-89,0 1-450,0 6 180,0 0 0,0 11 90,0-8-539,11 25 449,3-19-270,15 8 0,5 1 90,12-3-373,-9-3 1,3-1 462,1-4 0,0-2 180,-7-1 0,1-1-45,0 0 0,5 0 0,1 0 0,-5-1 0,5-1 0,1 0-45,-3 0 0,6 1 0,0-1 0,-8 0-1498,-4-1 0,-4 0 1498,17 0 0,-5 0-41,-10 0 41,-18 0 359,-13 0-359,-13 0 90,-21-5 0,-7-1 0,2 5 0,-3-1-413,-3-3 1,-4-1 0,2 1 322,9 2 0,2 1 0,0 0 119,0 0 1,0 0 0,-1-1 30,-1-1 0,0 0 0,1 1 30,-7 2 0,0 1-90,7-2 0,-2 0 0,1 0-30,-3 1 0,0 2 0,3-1-724,-7 0 1,0 0 753,10 1 0,-2 1 0,2 1-101,-15 2 1,4 2 10,20 0 0,0 0 0,-10 1 0,3 2-270,3 8 840,15-4-570,-2 3 1258,17-4-1618,11-1 3004,-3-5-3004,32 4 270,-11-4 736,20 0-871,-22-4 0,-1 0 135,21 2 30,-14-4 0,5-1 0,-4 0-1109,-3 3 0,-1 0 1304,13-2 0,2-2-45,-9-2 0,-2 0-100,10 2 549,-1-6 1,1-3 44,-13 1 1,-3-1-315,19-5 270,-14-13-450,-33 26 264,-11-20-444,3 19 2560,-10-14-3459,-5 10 809,7 0-450,-18 13 450,19 2-315,-3 11 1,1 2 494,2 3 0,-8 17 0,10-16 0</inkml:trace>
  <inkml:trace contextRef="#ctx0" brushRef="#br0" timeOffset="2174">25164 892 7533,'-5'-35'2698,"-2"7"-2428,-6-2-180,6 17 0,-4 13-90,10 13 90,-2 11 0,0 4-90,3 11-858,0-6 1,0 7 0,0-5 857,0-8 0,0 0-90,0 19 0,0 9 0,0-7 45,1-14 0,-2 2 117,0 0 0,-1 6 0,-1 4 0,0-2 0,1-7 18,1 10 0,0 1 30,-3-11 0,0 5 0,-2 4 0,0 0 0,2-2 0,0-7-30,2 3 0,2-5 0,-2 5 14,-2 0 1,0 7 0,-2 3 0,0 0 0,2-3 0,0-6-15,3 2 0,0-6 0,1 6 15,-2 0 0,0 8 0,0 3 0,0 1 0,0-5 0,1-6 15,0 0 0,1-6 0,1 6-18,-1-7 1,1 6 0,0 3 0,0 2-1,0-1 1,-1-4 0,1-4-73,-1 9 0,0-5 0,1 6 45,1-5 0,1 5 0,1 3 0,-1 1 0,0-4 0,-1-5-906,-1 4 0,0-5 1,0 3 848,1-3 0,2 4 0,-1 2 0,1 0 0,-1 0 35,0 1 1,0 2 0,-1-1 0,1-2 0,-1-1-77,0-3 1,0-2 0,0 0-1,0 3-22,1-2 0,0 5 0,0 2 0,0-2 0,0-5 1,-1-7-46,-2 5 0,1-2-23,0-3 1,0 5-1,1-1 1,-1-7 22,5 15-225,-7-6 0,3 0-494,15-1-810,-9-7 1169,10 1-1259,-6-13 1709,-5-15 0,-1 9 0,-6-10 0</inkml:trace>
  <inkml:trace contextRef="#ctx0" brushRef="#br0" timeOffset="2664">24148 4735 7533,'18'-46'-1709,"-4"16"1709,10 22 0,3 5 0,4 3-1093,3 1 1,8 2 0,-3-2 588,-6 0 1,1 0 593,6 1 0,7 1 0,4 0 0,2 0-313,-12-2 1,3 1 0,2-1 0,-1 0 0,0 0-1,-2 0 277,1 0 0,-2 1 0,0-1 0,1 1 0,2-1-97,0 0 0,2 0 0,1 1 1,-1-1-1,0-1 0,-3 0 110,8-1 1,-3 0-1,-1-1 1,0 1-281,-6 0 1,-2 1 0,1 0 0,5-1 215,-7 1 0,4-1 0,4 0 0,0 1 0,1-1 0,-1 0 0,-3 0 0,-3 1 15,1 0 0,-4 0 0,-1 0 0,2 0 0,6 0 27,-6 0 0,3 0 0,4 0 0,1-1 0,2 1 0,1 0 0,0 0 0,0 0 0,-1 1 0,-1-1-33,-2 1 0,1 0 1,-1 0-1,1 0 1,0 0-1,-1 1 1,0-1-1,0 0 1,0 0-1,-1 0 8,2-1 0,-1 1 0,0-1 0,-1 0 0,0 0 0,1 0 0,0 0 0,2 1 0,2 0 7,-7 0 1,3 0 0,2 0-1,1 1 1,1 0 0,0 0-1,0 0 1,-1 0 0,-1 0 0,-2 0-1,-2 0 1,-3-1 0,-3 1-46,17-1 0,-7 1 0,-3 0 0,1-1 0,4 1-8,-8-1 1,2 1 0,2-1 0,1 1 0,-1-1-1,-1 1 1,-2 0 0,-4-1 47,13 2 1,-7 0-1,1 0 1,8-1-30,-14 0 0,4 0 1,3 0-1,2-1 1,2 1-1,1 0 1,0 0-1,-1 0 1,0-1-1,-3 1-53,1 0 0,-1 0 0,-1-1 0,0 1 0,0 0 0,1-1 0,1 1 0,1 0 0,2-1 27,-7 1 1,3-1 0,2 1-1,0-1 1,2 1 0,0-1-1,0 1 1,-1-1 0,0 1-1,-2-1 1,-1 0 0,-3 0 0,-2 0 32,12 0 0,-4 1 0,-1-1 0,-3 0 0,-1-1 0,0 1 0,-1-1 0,3 0 0,0-1 0,0 0 0,-4 0 0,-3 0 0,-7-1 0,7 0 0,-6-3 0,8-2 0,-3-4 0,2-8 0</inkml:trace>
  <inkml:trace contextRef="#ctx0" brushRef="#br0" timeOffset="4579">28214 1735 7533,'-12'-19'359,"5"1"-269,1 11-449,6-4 179,0 10 180,0-5-90,0 6 450,0 6-181,0-5-89,0 5-809,6 5 719,-5 14 0,10-3 0,-4 7 0</inkml:trace>
  <inkml:trace contextRef="#ctx0" brushRef="#br0" timeOffset="4732">28338 2318 7533,'-21'23'-180,"-1"-1"0,9 11 0,4 5 180,4 7 0,5 0 0,3-5 0,3-4 0,6-9 0,0-1 0</inkml:trace>
  <inkml:trace contextRef="#ctx0" brushRef="#br0" timeOffset="4879">28412 3024 7533,'-6'39'89,"0"-1"1,3-3 0,1 1 0,0-1 0,1 10 0,2 0 0,3 5 0,-1-1 0</inkml:trace>
  <inkml:trace contextRef="#ctx0" brushRef="#br0" timeOffset="5029">28462 4028 7533,'-25'11'45,"14"12"0,3 7-45,2 1 0,2 4 0,2-1 0,1 12 0,2-1 0,1-10 0,0 0 0,0 0 0</inkml:trace>
  <inkml:trace contextRef="#ctx0" brushRef="#br0" timeOffset="5163">28475 4933 7533,'-14'7'2698,"3"10"-2698,11-4-1259,11 29 1259,8-8 0,-9-10 0,1 0 0,12 13 0</inkml:trace>
  <inkml:trace contextRef="#ctx0" brushRef="#br0" timeOffset="5830">28239 5764 7533,'-7'-31'1709,"-4"11"-900,10-9-1618,6 15-271,31-10 765,-11 19 1,2 2 224,8-3 0,-1 7 180,-3 14 0,-5 10 224,-10 5 1,-6 5-225,-7 6 0,-7 2-180,-4-8 0,-5-2 90,-7-3 0,-2-7 0,-5-14-90,19-43 90,21-7 0,11-8 45,-7 16 0,2-3 0,1 0 0,1 2 135,5-5 0,1 1 0,-1 4-90,7-7 0,-6 10-270,-14 21 90,-28 35 0,-12 14 45,9-11 0,-2 1-131,-10 10 1,0 2 220,8 0 0,3 0 0,6-3 0,4 1 0,1-2 0,4-1-90,6-1 0,9-5-360,16-15 1,6-6 404,-6-1 0,1-3 0,3-6 0,0-4 0,10-9 0</inkml:trace>
  <inkml:trace contextRef="#ctx0" brushRef="#br0" timeOffset="6363">28822 5888 7533,'-37'-14'1799,"5"30"-2114,18 6 0,3 7 0,2 15 0,6 6 225,3-10 0,2 2 1,1 0-31,1-3 0,0 0 0,2-1 165,2 10 0,3-8 135,13-16-180,-11-35 89,1-20 1,1-8-45,5-2 0,3 0-15,-6 8 0,2-1 0,2 4-75,15-7 0,2 9 90,-8 14 0,-2 12-135,-2 21 0,-9 11 45,-14 5 1,-10 2 88,-8 3 1,-9-4 225,-9-11 0,-4-6 90,1-8 0,2-6-90,-10-12-1,23-5-89,48 5 0,18 13-450,-11 7 0,5 6 1,2 1-226,-6-3 0,0 1 1,1 1-1,-1 0 130,6 7 1,-2 0 0,0 0 0,0-1 0,-1-1 0,-4-2 0,-10-4 0,1 1 0</inkml:trace>
  <inkml:trace contextRef="#ctx0" brushRef="#br0" timeOffset="9030">25114 4511 7083,'-19'-6'0,"7"0"90,1 6-90,9 0 90,-3 0-90,5 0 0,0 0 180,0 6-180,5 1 90,13 5-90,-3-5 0,9-2 90,-6 1-90,7-5 90,12 10-90,-4-9 45,-2 3 0,1 1-45,5 1-316,-5-4 0,1 0 361,-2 3 0,-1 0-969,-3-3 1,0 0 968,5 1 0,2-1 45,6 3 0,2-1-540,0-1 0,2-1 450,-5 1 0,3 1 0,-1-1 30,-1-2 0,-1 1 0,1-1-755,3 0 0,1 0 0,-1-1 755,-9-1 0,-1 0 0,3 0-98,4 0 1,5 0-1,-1 0 1,-5 0 67,4 0 0,-1 0 0,2 0 0,2 0 0,-2 0 0,2 0 0,-2 0-117,0 0 0,2 0 87,-9 0 0,1 0 0,-1 0 165,13 0 0,-2 0-45,-1 0 0,-1 0 90,-5 0 0,-1 0-1,0 0 1,0 0 399,-5 0 0,-1 0-489,3 0 0,-1 0-180,11 0 90,-21 0 0,0 0 0,17 5 374,-18-4 1,1 0-465,4 2 0,2-1 0,1-1 0,1-2-45,3 1 1,1 0 937,-1 0 0,2 0-1028,4 0 1,-1 0-108,-14 0 1,-2 0 286,3 0 0,0 0 135,13 0 4,-16-2 0,-1-1-49,4 0 0,-1-1-135,11-3 536,-5-4-266,-15 4 599,6-5-509,-11-1 1896,-3-4-1896,-17-3-90,5 1-90,-10-4 0,-1 3-90,-2-10 0,-4-2 90,11 6 346,1-3-526,6 5 0,0-3 180,6-3-180,1-6 0,0 8-337,4-13 517,-10 15-1656,4 0 1,1 0 1745,1-10-90,-3-1 0,-1-2-307,3-3 337,-6 8 0,0-6 0,0 5-120,0 7 0,0 1-297,0-22 1,0-1 386,-3 7 0,0 2-180,2-5 0,1 1 135,-3-3 0,0 1-556,3 6 1,0-2 360,0-4 0,-1-5 0,2 6 105,2 8 0,0-1 22,-3-4 1,0-7 0,0-1-1,1 7 23,5 1 0,-1 2 0,-4 3 0,-1-2 0,0 3 0,3-2 0,0 3 0,-3 6 0,0 0 573,-3-1 0,0 1-573,3 4 0,-1 0 0,-1-1 0,-1-1-90,0-2 0,0 1 26,0 0 0,-1 0 19,-2-5 0,0-1 0,2 1 0,1 1 45,-3 1 0,1 1 0,4 3 0,0 0-45,-1-3 0,-1 1 135,3-9-135,0 4 0,0 0 135,0 4-90,0 5 0,0 0 90,0-10 411,-6 3-411,5-15-90,-10 20 1833,10-6-1743,-10 9-90,9 4 180,-9-19-180,10 24 1458,-5-19-1368,6 16 299,0-6-389,0 0 0,0 6 190,0 1-190,0 11 0,0 2 0,0 5-450,6 0 180,-5 0 270,10 5-90,-9-3 90,9 14-90,-5-13 90,1 14 90,4-5-180,-9 7 270,9 17-180,-4-9 90,-2 2 0,2 0-90,5 2-111,-8-6 0,-1 2 111,8 16-1897,-9-3 1942,0-14 0,1 1-45,0 6 0,0 0-230,-2-6 1,-1 1 229,2 12 0,0 6 0,0-5 0,-2-6 0,0-1-345,0 2 0,0 2 1,0 0 344,0 8 0,0-3-844,0-11 1,0-1 843,-1 10 0,2 1 0,1-2 0,1-3 156,0-9 0,1 1 24,1 13 0,1 7 0,1-2-120,-1-10 0,1-2 0,-1 1-60,-1 3 0,0 0 0,-1-1 45,2 9 0,-1-2 45,-4-8 0,-2-2-90,1-8 0,0 2 0,0 10 0,-1 5 0,2 0-30,2-1 0,1 0 0,0-1 114,-1-4 1,-1 0 0,1 2-108,2-1 1,1 2-1,1 0 1,-1-8-23,1-6 0,0 0 15,-1 8 0,0 4 0,0-5-60,6 10 90,-8-11 0,-1-1-90,2 16 90,-5-8 45,0-4 0,0-1 135,0 2 818,0-2 0,0-1-818,0-5 1334,0 12-1424,-5-11-90,3-9 508,2 14-328,7-15 645,0 5-735,4-7-21,-4-6-69,0-5-359,4 4 269,-10-10 0,10 5 90,-9-6 180,3 0 179,-5 0-269,0 0-180,0-6 180,0 5-270,0-5 1,0 6 268,0 0 1,0 6-90,0 1 90,6 5-90,-5 1 0,10 4 90,-4 8-90,0-4-180,4 13 1,1-7 179,0-3 0,1 0 0,8 5-45,-1-3 0,0-1 135,2-9-1,1-1 1,1-1-90,3-1 0,3-7 180,-1 0 0,-14-6 0,30 0-90,-21-6 0,4 3 0,2 0 0,4-5-270,9-2 270,-12 9 0,1 0-936,12-4 666,2 4 0,2 2-1071,-20-1 1,-1 0 1160,8 0 0,2 0 0,4 0 0,0 0-210,-10 0 0,2 0 240,11-1 0,6 1 0,-5 1 105,-7 1 0,-2 1-75,2-2 0,2-2 0,0 3 60,-3 2 0,0 3 0,2-2 0,8-1 0,3-2 0,-1 0-745,-4 2 1,-1 1 0,0-1 714,2-2 0,-1 0 0,-1-1 60,-5-1 0,-1 0 0,-2 0-166,8 3 1,2 0 105,-2-3 0,7 0 0,0 0 0,-6 1 0,2 2 0,0-1-158,0 0 1,7-1 0,0 0 0,-10 1-27,-10 1 0,-3 1-446,20-2 1,-4 3 629,-12 12 0,-25-4 0,0 12 0</inkml:trace>
  <inkml:trace contextRef="#ctx0" brushRef="#br1" timeOffset="20313">15123 8230 28846,'41'-18'-3277,"-12"4"2641,0 2 0,0 1-849,6-3 1507,7-4-74,-9 7 1,-2-1 18,2-3 24,10-3 1,-1 1-617,-10 2 636,-2 1 0,-2-1-21,-8 1-354,9-3 124,2-18-616,-4 17 483,-5-12 1,-2-2-738,-5 7 560,0-3 0,-3-1-823,-9 1-120,14-13 513,-16-2-732,5 9 580,-6-13-190,0-2 842,-3 24 0,0-2 114,-2-8 0,-2-3 297,-4 3 0,-1-2 1,-1 2 262,0 2 1,-3-1-140,-3-1 1,-4-6 0,0 2-1,2 6 327,4 7 0,-1 1-125,-7-3 1,-6-5-1,0 1 1,5 5 364,2 4 1,1 2-455,-8-3 0,-5-2 0,-2 1 14,5 4 0,-3 1 1,1 0-1,1 2-798,1 0 1,2 1 0,-3 0 663,0 0 0,-2-2 0,-1 2 1,0 1-156,-11-2 0,1 3 0,2 1-406,12 4 1,2 0-1,-3 0 327,-8-3 0,-6-1 1,0 0-1,6 2-868,-6-1 0,2 0 823,9 3 1,-1 0 0,-1 0 48,-6 0 1,-1 0-1,0-1-296,0-1 1,-1 0-1,-3-1 405,12 5 0,-2 1 1,-2-1-1,0 1 1,1-1 3,1-1 0,-1 0 1,1 1-1,-1-1 0,-2 1 40,1 1 1,-1 1-1,-1-1 1,0 1-1,1 1 1,3-1-34,-8-1 0,4 0 1,-1 1-1,-2 0-89,-1 0 0,-3-1 1,0 1-1,2 0 1,5 2 43,2 0 0,5 2 0,-1 0 116,1-2 1,-2-1 0,0 1 0,0 0-115,1 2 1,0 0 0,0 1 0,2-1 18,-6 0 1,3 0-1,-3-1 85,6 2 1,-2 0-1,0-1 1,0 1-51,-1 0 1,0-1-1,0 1 1,2-1-2,-3 0 1,2 0 0,-2-1 17,3 2 1,-2-1-1,-1 0 1,1 0 26,-1 0 1,0-1 0,-1 0 0,0 1-30,0 1 1,0 0-1,-1 2 1,-2-2 22,2 0 1,-3 0 0,-1 0-1,1 0 1,2 0 2,-3 0 0,3 1 0,0 0 1,1 1 9,3 0 0,0 0 0,1 1 0,-3-1 0,0 1 0,-2-1 0,-1 0 0,2 0 0,3 1 0,-3 0 0,4 0 0,-6 1 0,2-1 0,-7 1 0,-3 0 0,-2 0 0,2 0 0,4-1 0,1 1 0,2 0 0,1-1 0,1 1 0,-2 0 0,0 1 0,-2-1 0,1 1 0,0 0 0,2 1 0,-7 0 0,2 1 0,1 0 0,1 0 9,7-1 0,1-1 0,1 1 0,2 0 70,0 1 0,2 1 0,-2-1-24,1 0 1,-3 0 0,0 0 0,0 0-10,1 0 1,-2 0 0,2 0 0,2 0 52,-1 3 1,2 0 0,-2 0-31,-12-1 1,-2 0 0,1 1-56,4 2 0,0 1 0,3-1 45,6-4 1,1 0 0,-3 1 439,0 1 1,-3 1-1,-2 2 1,0-1 0,4-1 157,-8 4 1,3-1-1,-3 0-256,10-2 1,-3 0-1,-1 0 1,2 1-1,3-1 245,-3 2 0,3-1 0,1 1-51,1-1 0,0 0 0,1 0 330,-13 6 0,3 0 437,9-5 0,-1 1-812,-5 5 1,-3 4-1,3-1-749,2 1 0,0 2 43,4-2 1,-2 2 0,4 0-185,5 1 0,2-1 15,1-4 0,1 0-171,7 3 1,2-1-598,-12 17 581,13-19 0,1 2-136,2 5 0,2 2-64,1-2 0,2 2-35,1 8 0,1 0 95,-1-6 1,2-1-56,4-4 1,2 0 53,1 0 1,2-1-67,12 10 508,-10-10 0,2 0 134,5-4 0,2-1 606,10 19-185,-9-17 0,4 2-23,4 1 0,3 2 0,0-1 83,1 1 1,0-1-1,1 0 367,1 1 1,1 0 0,2 0-446,-2-4 1,2 0-1,0-1 1,-4-3 196,4-1 1,1-1-158,7 3 0,4 2 0,-5-2 18,-5-4 0,-1-1-53,-7-4 1,2-1 0,1 2-86,2 1 0,2 0 0,-2-1 128,7-1 0,0-1-146,-5 2 1,1 1 0,0-1-34,0-2 1,-1-2 0,1 1-318,4 3 0,0 0 0,2 0 204,-3-2 1,2 1-1,0-1 1,-2-1-225,5 1 0,-1 0 0,-1-1 250,-2-2 1,-1 0-1,1-1 11,3 1 0,0 0 0,1 0-40,1 0 1,0 1 0,3 0-13,-4-2 0,2 1 0,1 0 0,-1 0-80,0 0 1,0 0 0,0 0-1,0-1 90,-1-2 1,-1 0-1,1-1 1,0 1-10,2 1 0,1 0 0,-1 0 0,0 0-6,0-1 0,-1-1 0,0 1 1,0 0-19,-1-1 1,0 1 0,0 0-1,0 0-21,1 1 0,0 0 1,0 0-1,-2-1 21,3 0 0,-3 0 0,0-1 5,2 0 1,0 0 0,0 0-54,-3 2 0,-1 0 0,0-1-43,-6-4 1,-1-1 0,1 2 53,3 3 1,1 1-1,2-1 109,2-2 1,2-1 0,-1 0-100,0 2 1,0 0-1,3 1-30,-4-1 1,2 1 0,1 0 0,-1-1 46,-1-2 0,0 0 0,-1-1 0,0 2-34,0 1 1,-1 0 0,0 1 0,0-2 30,0 0 0,0-2 0,-1 1 1,1-1-26,-1 1 0,1 0 0,-2-1 0,-1 1 29,2 0 1,-1 0-1,-1-1 203,0 0 0,-1-1 1,0-1-198,-2 2 0,-1-1 1,-1-1 78,10-1 1,1-1-15,-11 3 0,2 0 0,-1-1-13,0-2 1,-1-2 0,1 2 69,0 0 0,0 1 1,2 0-66,9-2 1,2-1 0,-2 1-168,-10 2 1,0 0 0,-2-1 129,0 0 1,-2-1 0,1 1-18,0 0 0,-1 2 0,1-2 86,2-3 1,1 0 0,0 0-140,8-1 1,2 1-1,-1-1-36,-9 1 1,-1 0 0,-1-1-12,-3 1 0,0 0 1,0 0-46,3-1 0,1-1 0,0 0 2,-2 0 1,1-1 0,1 0-14,0 0 1,1 0-1,0-1 1,-2 1 85,2-2 1,-3 0 0,-1 1-83,-1 1 0,0 2 1,0-2-98,2 0 0,0-1 0,-2 0 48,2 0 1,-1 0-8,-1 1 1,3 1 0,-1 0 110,13-4 1,-2 0-1,-9 3 1,0-1-1,9-3 1,1 1-1</inkml:trace>
  <inkml:trace contextRef="#ctx0" brushRef="#br1" timeOffset="22330">11888 11328 26302,'-14'-19'-3277,"3"6"0,17 2 0,12 4 3703,12 1 1,10 0 143,2 0 0,5-1 0,0 2-154,-5 2 1,0 1 0,5-1-253,-6-1 1,6-1 0,3 0 0,-1 0 0,-2 0 0,-5 1-118,5 1 0,-5 0 1,8 0 198,-13-1 1,6 0 0,3 0-1,4-1 1,1 0 0,0 0 0,-2 0-1,-3 0 1,-3 2 113,7-1 0,-4 0 0,-2 2 0,2-1 0,5-1-145,-11 1 1,4 0 0,1 0 0,2-1 0,0 1 0,1-1 0,-1 1 0,0 0-1,-2 0-204,2 1 1,0-1 0,0 0 0,0 1 0,-1 0 0,-1 0-1,-1 0 1,-2 0-28,3 1 1,-3-1 0,-2 1 0,1 0 0,2 0 0,2-1 19,-2 0 0,3 0 0,2-1 0,2 0 0,-1 0 0,0 0 0,-3 1 0,-3 0 1,-4 0-66,10 1 1,-7 1 0,-1-1-1,6 0 56,-2-1 0,6-1 1,2 0-1,1-1 0,-1 0 1,-4 1-1,-7 0-50,8 1 0,-7-1 1,5 0 48,-9-1 1,5 0 0,3-1 0,-2-1 0,-3 1 0,-7 0 7,9-2 1,-3-1-31,-4 2 1,5-2 0,-2 0-1,-10 1-512,3-7 20,11 2 420,-55 7 1,-13 10 0,-15 2-1</inkml:trace>
  <inkml:trace contextRef="#ctx0" brushRef="#br1" timeOffset="23257">20008 11303 27048,'-20'-12'-3277,"2"-6"0,12 4 0,0-4 713,12 6 2016,6-1 838,7 1 521,23-6-1357,-8 10 1424,9-3 504,4 11 687,-13 0-866,11 0 0,2 0-156,-18 0 0,2 0-744,3 0 0,6 0 1,3-1-1,1 2-144,-2 1 0,3 0 1,0 1-1,0-1 1,-1 0-34,4-1 1,-3-1 0,2 1 0,5 0-110,-12 0 0,4 1 1,3 0-1,1 1 0,0 0 1,-2-1-1,-3 0 0,-4-1 36,3 0 1,-5-1 0,-1 0 0,7 1-64,-1 0 0,5 1 0,4 0 0,3 1 1,-1-1-1,-1 1 0,-4-1 0,-5-1 1,7 0 1,-6-1 0,-2 1 0,6 0-9,-3 1 0,3 1 0,3 0 0,0 0 0,-1 0 0,-2-1 2,2 0 1,-1 0 0,-2-1 0,0 0-1,-2 0 19,3 1 0,-3 0 0,1-1 1,1 1 1,-2 0 1,2 1 0,0-1 0,1 0-1,-1 0 7,0-1 1,-1-1 0,0 0-1,0 0 1,0 0-22,0 2 1,-2 1 0,1-1 0,1 1 0,1-1 24,-2-2 1,1 1-1,2-1 1,-1 0 0,0 0-1,-1 0-14,5 0 0,0 0 0,-1 0 0,-1 0 0,-2 0 38,-4 0 0,-1 0 0,-1 0 0,-1 0 0,0-1-734,3-2 1,0 0-1,-2 0 1,-1 0-256,3 3 1,-1 0 0,-3-1-405,6-4 0,-4-1 1035,9 5 334,-27-5-33,-28 6 0,-25 0 0,-16 0 1</inkml:trace>
  <inkml:trace contextRef="#ctx0" brushRef="#br1" timeOffset="33830">14888 10807 19047,'30'-18'-576,"-9"10"1061,2-9-465,6 11 502,-13-1-278,9 1 1,1 1 91,3 3-247,3-1 0,1 1 90,3 2-194,0-1 1,2 2-116,-11 1 1,0 1 98,2 0 1,0 1-461,12 9-116,-28-1-535,-19 0 1025,-16-4 1,-8-3-1471,-16-1 0,-3-1 1617,5 0 0,-2-1 22,-3-1 0,-4-2 1,7 1-228,15 0 1,0 0 312,-13 0 0,-6-1 1,6 2 91,14 2 1,1 0 249,-19-5 1,8 5-241,29 14-902,4-9 220,37 2 0,20-2 297,-13-3 1,3-1 0,2-1-465,0 0 0,2-2 0,0 1 0,-1-1 565,2 1 0,-2 1 0,0-2 29,5-2 1,-1-1 0,-11-1 2126,-10-4-1763,2 1 994,-75 0-1002,3 8 0,-6 2-331,11-2 0,-3 0 0,1 0-682,-2 2 1,0 1-1,4-1 750,1-1 0,6 1 2253,-6 1-2355,71-10 157,-6-4 1,3 0-135,-2 4 0,0 0 292,16-8 0,-3-2 270,1 2-293,2-1-78,-21 3-69,-23 22-1095,-23 19 733,6-4 0,1 5 2,2 1 0,1 5 1,1 3-155,4-1 0,1 4 0,2 0 0,0-2-89,2 3 1,1-2 0,2 4 61,2 0 1,2 4 0,1 2-1,1-2 1,0-8-504,1-6 0,0-6 0,1 6 397,1 6 1,1 8 0,0 2 0,0-2 0,-2-9-806,4 7 1,-2-3 1216,0 1 0,0 4 0,-1-7 1,-2-11-1,-1-2 0,0 1 0,0 0 1</inkml:trace>
  <inkml:trace contextRef="#ctx0" brushRef="#br1" timeOffset="35213">23255 10907 7824,'-19'-13'-19,"1"1"917,-11-28-853,12 26-162,-12-24 9,17 30 185,0 2 3,5 0-116,1 6 4,17 6-238,14 6 360,3 2-135,3-2 0,1-1-45,5 3 135,9-2 0,1-1-1045,-2-2 1045,-2 0 0,1-2-90,-17-6 0,-2 0-122,1 2 1,-1-1 166,11-2 0,-24 0 0,-23 0-180,-9 0 180,-23 0 0,-7 0-771,9 0 1,-2 0 800,1 0 0,-5 0 0,3 0 30,5 0 0,2 0 0,1 0 143,-13 0 1,3 0-159,4 3 0,4 0 45,11 0 0,4 1-90,-1 2 374,18 5-464,30-4 90,-1-3 0,3-1 45,8 0 0,2 0-250,-1 0 0,1-1 115,-1-1 0,4-1 0,-3 1 413,0 1 0,0 1-383,-3-2 0,3-2 0,-3 1 60,-3 1 0,-4-2 431,6-4-161,-16-2-180,-21 0 180,-19-4-180,-9 4-90,9 1 0,-1 0 159,-3 2 0,1 1-429,-19-3 270,3 6 900,19 0-1169,-5 0 269,13 0 21,-1 0-201,6 0 0,9 0 90,-3 6 546,10-5-546,8 5 90,-5-6 270,8 0 90,-3 0-90,-5 0-90,9 0 0,-11-6 89,1 5 1,-1-5 90,-1 6-180,-3 0 0,3 0 180,1 0-180,1 6-90,0 12 89,-2 19-224,-2 8 0,0 5-387,-3-15 0,1 3 387,1 6 0,1 9 0,0 1 0,0-6-1010,-1-8 0,1-5 0,-1 3 1010,-1 2 0,1 3 0,-1 0 0,2-6 0,3 4 0,-1-4-219,-5-4 1,1-1-142,5-3 1,-1 0 224,-3 3 0,-2-1 180,0 19 0,-13-9 0,-6-9 0</inkml:trace>
  <inkml:trace contextRef="#ctx0" brushRef="#br0" timeOffset="37232">15359 12233 7533,'-32'-13'0,"7"1"-90,-4-1 180,14 1 539,-19-6-449,7 10 270,7-3-540,31 11 90,18 2 0,9 2 0,-2-2 0,4 0 0,-1 1-539,-5 0 0,0 2 1,4-1 560,9-2 1,5 0-1,1-1 1,-5 1-636,-11 0 1,-3 0-1,8-1 613,-4 0 0,6 0 0,5 0 0,3 0 0,2-1 0,1 1 0,0-1 0,-3 1-257,-5-1 1,0 0 0,-1 0-1,0 0 1,2 1 0,0-1-1,1 0 1,2 0 0,2 0 256,-10 0 0,0 1 0,2-1 0,1 1 0,0-1 0,2 1 0,0-1 0,1 1 0,0-1 0,0 1 0,0-1 0,1 0 0,-1 1 0,1-1 0,-1 0-97,-1-1 1,0 1-1,1-1 1,0 1-1,-1-1 1,2 0-1,-1 1 1,0-1 0,1 0-1,-1 0 1,1 0-1,0 0 1,0 0-1,1 1 1,-1-1 0,1 1 91,-3-1 0,0 1 0,0 0 0,1 0 0,0 0 0,0 0 0,1 0 0,-1 0 0,0 0 0,1 0 0,-1 0 0,1 0 0,-1 0 0,0-1 0,0 1 0,-1 0 0,0-1 0,0 1-39,3-1 1,1 0 0,-1 0 0,0 0-1,0 0 1,0 0 0,0 0 0,-1 0-1,1-1 1,-1 1 0,-1 0 0,0 0-1,0 0 1,-1 0 0,-1 0 0,0 0 45,1 1 0,0 0 0,-1-1 1,-1 1-1,-1 0 0,0 0 0,0 0 1,0 0-1,0 0 0,1 0 0,0 0 1,1 0-1,1 0-45,-2 0 0,2-1 0,1 1 0,0 0 0,0-1 0,1 1 0,0-1 0,1 1 0,-1-1 0,-1 1 0,1-1 0,-1 1 0,-1 0 0,0 0 0,-2-1 35,5 1 1,-2 0-1,0 0 1,-2 0-1,0 0 1,0 0-1,0 0 1,1 0-1,0 0 1,1 0-1,1 0 1,2 0 7,-7 0 0,1 0 0,0 0 0,2-1 0,0 1 0,1 0 0,0-1 0,0 1 0,1-1 0,-1 1 0,1 0 0,-1-1 0,0 1 0,-1 0 0,0-1 0,-2 1 0,0 0 6,3 0 0,1 0 1,-1 0-1,-1 0 1,1 0-1,-1 0 1,-1 0-1,0 0 1,-1 0-1,0 0 1,-1 0-1,0-1 0,-2 1 1,0 0 3,10-1 0,-1-1 0,0 1 0,-2 0 0,-1-1 0,-1 1 0,-1 0 0,-2-1 0,-1 2-10,6-1 0,-2 1 0,-3 0 0,0 0 0,-1 0 0,0-1 119,4 0 0,-1-2 0,-1 1 0,0-1 0,3 1-26,-5 1 1,1-1 0,1 1 0,0 0 0,1 0-1,0 0-37,-2 0 1,0 0 0,1 0 0,0 0 0,0 0-1,0 0 1,-1 0-41,-1 0 1,0 0 0,1 1-1,-2-1 1,0 0 0,-1 0-1,-2 1 89,5 0 1,-2 0-1,-1 0 1,-1 0-1,-2 0-99,14 0 1,-3 0 0,-4 0 893,6-3 1,-6 0-802,-14 4 1,-4-3 1263,-3-6 1,-1 0-1382,2 3 1,3 1 7,7-5 0,2 0-84,10 2 0,3 2 496,-12 2 1,0 1 0,2 0-344,7-2 1,2 0 0,-1 1 60,0 2 0,-1 1 0,1 0-49,-7-3 1,1 0-1,1 0 1,-2 1-94,-2 1 0,0 1 0,-1 0 0,-1-1-8,12 0 1,-1-1 0,-3-1-31,-11 2 1,-3-1 0,2 0 59,4-1 1,1 0 0,-2-3-159,9-9 0,0-6 246,-5 1 1,2-4-1,-2-5-1,-11 1 1,-1-3 0,-2-4 0,-2 0-703,-1-6 1,-3-2 0,-2-1 0,-1 1 655,-4 6 0,-2 2 1,0-2-1,-1-4 16,-1-1 0,0-4 0,-1-3 1,0-1-1,0 0 0,1 1-75,-1 3 0,0 0 0,0 0 1,1 0-1,0-2 0,1-2-44,-2 9 0,2-3 1,0 0-1,1-2 0,-1 0 1,1 1-1,0 0 1,-1 1-1,-1 2-157,2-8 1,-1 2-1,0 2 1,-1-1 0,2 0-1,1-4 179,-1 9 0,1-3 0,0-1 0,2 0 0,-1-1 0,1 0 0,-2 2 0,-1 2 1,-1 1-182,0-3 1,-2 2-1,0 2 1,-1 0 0,0 0-1,1-2 209,1 0 0,1-1 1,-1 0-1,1-1 1,0 0-1,0-1 1,-2 0 23,0 3 1,-1-2-1,0-1 1,0 0 0,-1 1-1,-1 0 1,0 2 0,-1 2-190,-1-7 0,-2 2 0,0 1 0,-1 1 0,2-3 194,1 3 0,2-2 0,0 0 1,-1 0-1,-1-1 0,-1 1 18,-3-2 1,-2-1 0,-2-1 0,0 2 0,0 0 0,1 3-16,0 2 1,0 1 0,1 2 0,-2 0 0,1-2-39,-2-4 0,0-2 1,0-1-1,0 3 1,0 1-6,1 3 1,1 1 0,0 2 0,1 3-22,-2-13 0,2 5 270,2 0 0,0 3-271,0 15 0,0 0 46,0-8 0,0 4 1959,0 13-1869,0 10 2706,17 1-2630,-8 6 1537,9 0-2441,-7 0 887,-9 0 12,3 0 0,-5-5-72,0-2 180,0-5-256,0-1 184,0 1-181,0 5-89,0-4 179,0 10-359,0-5 252,-5 12-8,-13 28 5,3-9 0,-2 2 0,1 3 0,-1-1-1636,-1 2 1,0-2 1511,-7 8 168,6-6 1,-3 3-801,2-7 1,-1 1 0,0-1 844,-3 10 1,-2 0-416,0-5 0,-3 1 0,4-5 326,-5 8-428,6-11 0,1-3 428,10-9 1310,7 4-1214,13-16 1858,38-1-2047,-18-3 1,0-1 908,2 1 0,1-1-997,3-1 0,-2-1 2503,2 5-2328,10-4-200,-5 4 1,5 2 201,4-2 0,4 2 6,-6 0 1,4 1-1,0 0 31,-1 0 0,1 0 0,-3 1 0,-6 2 0,-1 0 0,-3-3 149,7-2 0,-12-9 812,-29-39-657,-18 14 1,-9-5-1,-3 0-1011,2 4 0,-2-1 1,0 0-1,-1 1 724,4 2 1,-1 0 0,0 1-1,0 2-47,-9-7 1,-2 2 0,4 6 0,6 8 0,1 4 0,-7 2 0,-1 1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15:26.943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17975 9358 6723,'5'-14'0,"2"3"270,5 11-180,1 0 90,5 0 270,12-5-450,-2 3 179,13-3 1,-15 5 0,-1 0 0,4 0-270,-8 0 270,3 5 0,0 13-90,-10-3 0,-2 20 0,-6-4-45,-8-4 0,-2 1-327,-3 13 282,2-8 0,-2-3 90,-6-6-90,1 16 90,-6 1 0,10-10-45,1-5 0,3 0-45,4-5 0,5 7 90,8-8-90,6-1 90,6-1 0,10-6-90,10 6-308,-5-4 353,-16-3 0,-2 1-45,-1 2 446,2 15-176,-20-3 0,-4 2-270,-1 16-306,-2-15 1,-4 1 350,-5-6 0,-3-1 0,0 2 0,-1 1 0,-2 2 0,-1 2-1467,1 4 1,3-2 1331,2 2 4,20 1 1,10-3 40,5-17 0,5-3 45,13 9 0,3-1-376,-1-7 1,-1-4 375,1-3 0,-2 2-45,-8 5 0,-4 4 232,-3 0 1,-5 3-98,-1 24-90,-13-5 1309,-11-13 1,-4 0-1310,-5 9 45,-4-6 0,-4 1-173,2-2 0,-2 0 173,-2 4 0,-1 0-1,0-1 1,3 0 45,8-3 0,3-1 0,1 17 135,31-22 0,6-2 135,7 7-90,12-14 0,2-3-119,-22-3 0,0-1-286,11-1 1,0 2 44,-7 3 0,-3 3-766,-7 4 1,-4 4 675,-5 8 1,-8 3-226,-9-2 0,-7 0-450,-7 6 1,-7-1 554,-2-6 0,-6-1 0,2-1-299,6-3 0,1-2 0,-2 1 509,-1 0 0,-2 2 0,0-1 0,0-1-120,-7 5 0,0-2 0,1 0 2,3-1 0,0-1 1,1-1 57,3-3 0,0 0 0,4-4 150,-14 2 0,59-32 0,2-1 0,0-1 0</inkml:trace>
  <inkml:trace contextRef="#ctx0" brushRef="#br0" timeOffset="1094">19263 9642 7533,'-16'-35'395,"0"0"1,0 0 0,5-6 0,4-2 0,9 7-307,11 10 1,7 3-1729,12-14 1,3 2 446,-6 14 1,2 4 1101,1-2 0,2 1 380,-2 3 1,2 0-291,3 2 0,2 0 45,8 0 0,-1 1-135,-12 5 0,-2 2 135,2 0 0,-4 4 899,2 18-1484,-6 15 450,-15-5 1,-4 2-132,-8 0 0,-4 0 221,0 1 0,-4 1 1006,-7 10 0,-3 0-961,-3-1 0,-1 0 75,5-6 0,-1 2 0,0-2-90,0-2 0,1-1 0,-2-2 239,-8 10 1,1-2-135,7 0 0,2-1-251,1-7 1,3-1-155,6-1 0,4 0-391,15 18 0,4-8 0,15-7 0</inkml:trace>
  <inkml:trace contextRef="#ctx0" brushRef="#br0" timeOffset="1384">19747 10671 7533,'-26'-5'3276,"3"3"-256,16-3-2300,7 10-540,7 2 359,16 6-89,3-7-90,11 6-180,-5-11 0,-7 4 269,4-16-3726,-14 8 0,3-13 0,-7 3 2045,-26-11 1232,5 8 0,-26 0 1638,10 14 0,-2 4-525,-3 0 1,-2 2-395,-5 3 1,0 4-315,5 0 0,4 4-585,7 5 0,7 3 180,13 4 0,17 7 0,23-14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5T10:39:24.051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1 224 24575,'0'7'0,"0"4"0,0-3 0,0 3 0,0 0 0,0 9 0,0 6 0,0 8 0,0 9 0,6 2 0,-5 21 0,12 27 0,-6-17 0,0 2-530,1-17 1,1 0 529,2 14 0,-2-2 0,0 21 0,5-10 0,-13-33 0,0 6 0,15 29 0,1 2 0,-14-29 0,0-1 0,10 29 0,-1-3 0,-5-4-273,-5 1 273,5-1 0,-1-11 0,-4-3 0,4-12 0,-6-9 0,0 7 1044,0-23-1044,0 5 288,4-16-288,-3-6 0,3-1 0,-4-4 0,0-1 0,2-2 0,2-2 0,2 1 0,6-2 0,17 8 0,-8-8 0,30 5 0,-23-1 0,36-3 0,-5 2 0,7 1 0,16 0 0,-6 0-1235,-4 2 0,2-1 1235,9 0 0,9 0 0,-7 0 0,-1-1 0,-3-1 0,13-3 0,2-2 0,-1 0 0,3 2-1073,-24 2 0,3 2 1,0-2 1072,2-1 0,-1-2 0,1 1 0,0 3 0,0 1 0,3-2 0,9-2 0,2-2 0,2 1-1069,0 0 1,1 0 0,0 0 1068,0 0 0,0 0 0,3 0-960,-21 0 1,1-1-1,5 1 1,9 1 959,-12 1 0,9 1 0,7 0 0,3 1 0,1 1 0,-2-2 0,-5 1 0,-7-2 0,6 0 0,-8-1 0,-3 0 0,5 0 0,15 1-155,-23 1 0,10 0 1,7 2-1,7-1 0,2 2 1,3-1-1,-1 0 0,-1 1 1,-5-2-1,-6 1 0,-7-2 1,-11 0 154,17-1 0,-14-1 0,-5-1 0,2 1 0,8 1-123,7 2 1,10 2 0,5 0 0,1 1 0,-5-1 0,-7 0 0,-13-3 122,14-1 0,-15-3 0,1 3 136,3 5 0,1 2 0,-4 0-136,-10-4 0,-2-1 0,-2 0 955,28 3 1,-4 0-956,-8-2 0,-5 0 0,-13 0 0,-3-1 1690,-6-4 1,-2 2-1691,38 6 4556,-35-8-4556,-5 0 2765,-32 0-2765,-4 0 1930,-11 3-1930,-1-3 491,0 3-491,6-3 0,-5 0 0,4 0 0,-4 0 0,-1 0 0,-2-3 0,-2 0 0,-2-16 0,0 5 0,0-18 0,0 6 0,0-8 0,0-9 0,-6-2 0,5-21 0,-5 8 0,6-19 0,0 9 0,0-1-816,0-28 816,-4 22 0,1 1 0,1-20 0,-5 10 0,6 34 0,2-7 0,-1-15 0,0-9 0,0 7 0,0 11 0,0-4 0,0-17 0,0-17 0,0 1 0,0 18-869,0 23 0,0 2 869,0-20 0,0-10 0,0 14 0,0-11-32,0 1 32,0 17 0,0 12 0,0 9 742,0 9-742,0 11 1807,0 13-1807,0 0 37,-3 9-37,2-3 0,-6-3 0,4 2 0,-2-5 0,-2 1 0,6 3 0,-6-3 0,7 5 0,-3-1 0,-2-11 0,4 8 0,-4-13 0,5 15 0,-3-3 0,2 4 0,-2 1 0,0 2 0,0 2 0,-8 5 0,3 1 0,-9 1 0,5 2 0,-22 0 0,-16 5 0,-7 2 0,-9-5 0,11 3 0,-11-11 0,-16 13-811,20-8 0,-9-1 0,4 0 811,-1 1 0,0 0 0,-3-1 0,-4 0 0,7-1-495,11-4 1,3 0 494,-9 4 0,-1 1 0,7-4 0,-1 0 0,-13 4 0,-1 0 0,7-5 0,-1 0-790,-16 0 1,-1 0 789,8 0 0,-1 0 0,-15 0 0,-2 0-1037,-1 0 0,-2 0 1037,1 0 0,-2 0 0,25 0 0,-2 0 0,-9 0-533,9-3 0,-10 0 1,-6-1-1,0 0 0,4 0 1,8 0 532,-20-2 0,9 1 0,-10 0 0,19 1 0,-9 0 0,-5-1 0,1 1 0,7 0 0,11 0-300,-3 0 1,10 1 0,1 0 299,-4 3 0,-1 0 0,2 0 0,0-3 0,0-1 0,1 1 0,-25 2 0,1-1-104,-2-9 0,2 1 104,7 8 0,2 1 358,8-4 1,3 0-359,8 5 0,3 0 0,6-4 0,1 0 4722,-42 2-4722,14-7 0,28 9 0,3 0 0,-4 0 2327,-20 0-2327,51 0 2146,12 0-2146,2 0 1340,-1 0-1340,5 0 125,-10 0-125,5 0 0,-6 0 0,-27 8 0,20-7 0,-28 6 0,27-7 0,-1 0 0,-4 0 0,-30 0 0,18 0 0,-25 0 0,35 0 0,-1 0 0,1 0 0,6 0 0,2 0 0,8 0 0,-1 0 0,0 0 0,6 0 0,-5 0 0,-2 0 0,-1 0 0,-4 0 0,6 0 0,0 0 0,1 4 0,-8-3 0,-2 3 0,-6-4 0,-1 5 0,1-4 0,-22 4 0,23-5 0,-13 0 0,20 0 0,6 0 0,-6 0 0,8 0 0,-1 0 0,0 0 0,1 0 0,-1 0 0,0 0 0,1 0 0,-1 0 0,1 0 0,-29 0 0,21 0 0,-20 0 0,20 5 0,-1-3 0,-8 3 0,-9-5 0,7 0 0,-7 0 0,10 0 0,-1 0 0,8 0 0,1 0 0,-9 0 0,17 0 0,-11 0 0,22 0 0,0 0 0,-1 0 0,1 0 0,-1 0 0,1 0 0,0 0 0,-1 0 0,1 0 0,-1 0 0,1 0 0,0 2 0,-6-1 0,5 2 0,-5-3 0,1 0 0,3 0 0,-3 3 0,4-3 0,-4 3 0,-2-3 0,1 0 0,0 0 0,6 0 0,-1 0 0,1 0 0,0 0 0,-1 0 0,-4 0 0,3 0 0,-3 0 0,4 0 0,1 0 0,-5 0 0,3 0 0,-8 0 0,3 4 0,-5-3 0,1 3 0,-1-4 0,6 0 0,-5 0 0,9 0 0,-3 0 0,8 3 0,-3-3 0,2 3 0,-2 0 0,0-2 0,-1 2 0,1-3 0,-22 6 0,16-2 0,-21 3 0,26-2 0,-2-1 0,4-1 0,4 3 0,-2-2 0,0-1 0,2 3 0,-1-3 0,2 4 0,-3-4 0,2 3 0,-2-3 0,3 4 0,-3-1 0,3 0 0,-6-2 0,5 1 0,-4-1 0,4 2 0,-2-2 0,3-1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11-06T16:59:24.276"/>
    </inkml:context>
    <inkml:brush xml:id="br0">
      <inkml:brushProperty name="width" value="0.05292" units="cm"/>
      <inkml:brushProperty name="height" value="0.05292" units="cm"/>
      <inkml:brushProperty name="color" value="#FF8000"/>
    </inkml:brush>
  </inkml:definitions>
  <inkml:trace contextRef="#ctx0" brushRef="#br0">27513 7259 8048,'20'0'-96,"3"-1"0,-4-2 0,1-2 0,4 1 0,4 0 0,5 0 135,0 1 1,8-3 0,-1 0 0,3 1 0,4-1 0,-1 3-5,3 2 1,4-4 0,-7 0 0,6-1 9,3 0 0,-2-4 0,2 3 1,-2-1 13,-2-1 1,2-1-1,0-5 1,-1-2-30,-2 1 0,-2 0 0,4 1 1,-1-5-34,0-4 1,-1 1-1,-3-7 1,-4 1 11,-4 0 1,0-6 0,-2-7 35,-3-5 0,-4 1 1,-9-1-1,-4-1 37,-2-2 1,-8-5-1,-3-1 1,-4 1-64,-4-2 1,-10 3-1,-12-4 1,-8 1-90,-8 3 0,-3 7 1,-9 4-1,-6 3-64,27 21 0,-2 0 0,-4-1 1,-1 1-1,-1 1 0,0-1 118,-1 2 1,0 0 0,1 2 0,-1 0 0,-1 3 0,-2 2 0,-1-1 0,-2 2 13,-2-1 1,1 1-1,1 1 1,0 1-1,-2 1 1,-1 2 13,3-1 0,-1 1 0,2 2 0,0 1 0,2-1 0,-1 0 0,1 1 0,-1 2 40,1 0 0,1 2 1,-2 2-1,1 2 1,4 1-1,0 2 5,1 0 0,1 0 1,1 1-1,2 1 0,1 1 1,0 2-1,1 0 1,1 1 69,-29 17 1,10 3 0,2 5 0,5 3-125,4 2 1,11 1-1,7 4 38,7 0 1,2 2 0,10 2 0,2 3-28,5 1 0,6-2 1,8-6-1,6 0-37,5 0 1,5-1 0,5-2-36,1-1 1,5-4 0,3 3-1,3-2-106,1-3 0,0-6 0,0-2 0,-1-2-346,-3-2 510,9 4 0,-9-6 0,11 3 0,0-1 0,2 6 0,0 4 0</inkml:trace>
  <inkml:trace contextRef="#ctx0" brushRef="#br0" timeOffset="1">12028 5966 7936,'-20'0'-14,"-5"-6"0,11-1 0,-3-6 338,3 1 1,7-1-244,2 0 0,10 0 1,3 2-1,4 1 0,2 1-133,3-1 0,4-1 1,8-2 64,1 0 0,5 0 1,-1 2-1,5 1-72,4 2 1,8-5 0,9-4 46,2 1 1,-26 9-1,1 0 1,2 0-1,1 1 1,5-1 0,2 0 1,2-2 1,1 1 0,2 0 0,0 0 0,4-2 0,1 0 0,-3 0 0,1 0-153,-1 0 0,0 0 1,2 2-1,1-1 1,-3 0-1,0 0 103,-1 2 0,-1 0 0,-4-1 0,-2 1 0,-7 5 0,-2 0 59,28-1 0,2 0 0,-10 5 0,-9 4 0,-8 1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37:33.399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28127 3185 7533,'25'-38'0,"-11"13"90,-3 14-90,-11 11 0,0 0 0,-6 0 0,5 0 0,-10 0-90,4 0 180,-5 0-90,-1 0 359,1 0-89,-1 0 90,1 0-360,5 0 0,2 0 90,-1 0-180,-1 0 180,0 0-180,2 0 0,-6-6 90,3 5 0,-10-4 0,0 5 180,4 0 270,-9 0-360,9 0-90,-4 0 90,0 0 0,4 0 0,-4 0-180,6 0 180,-1 0-180,1 0 90,0 0-90,-1 0 180,6 0-90,2 0 0,-1 0 0,5 0 0,-5 0 180,1 0-91,-2 0 1,0 5-90,-9 2 90,7 5-90,-14 7 0,4-1 0,-3 5-1093,-11 8 1,-5 4 0,1 1 1053,6-6 1,1-1 0,-3 4 2,1-1 0,-4 4 0,-2 2 0,2-2 0,3-3-720,0 0 0,2-2 0,-1 3 756,3-4 0,-2 4 0,0 1 0,1-1 0,3-4-294,0 3 0,3-2 1,0 1 293,0-2 0,-2 2 0,2 0 0,4-1 17,5 0 0,2 0 1,1 0 42,-2 6 0,-1 1 0,4-2-60,3-1 0,2-2-45,-3 9 0,1-4 135,7 1 1544,-5-1-1724,6-7 2488,-5-13-2578,3-6 1944,-3-5-1854,-1-2 1143,5-5-873,-10-5 0,4-7 90,0-2-90,2 1 90,-1 2-270,5 10 360,-10-10-271,9 9-89,-9-3 0,5 0 90,-7 3-180,6-3 180,-4 5-269,4 0-91,-5-6-180,0 5 270,-1-10-90,6-1 180,2-8 0,5-5 180,0-5-180,0-2 360,0-16-90,0 19-180,0-5 180,-6 16 0,5 10-90,-10-3-90,4 11 0,-5 0 180,-1 5-270,1 2-90,5 11 270,1 1-270,12 1 180,12-3 180,13-10-45,-4-3 0,2-2-300,2-2 1,1 0 209,8 0 0,0 0-90,-5-3 0,0 0 90,-3 3 0,-2-1 45,6-4-90,-18 5 180,-12 0-91,-28 16-89,0-1-248,0-1 0,-4 2 383,-6 4 0,-2 2-180,-4 1 0,-1 5 45,6 1 0,-2 5 0,4-1 0,7-8 0,2 0 0,2 1 0,1 5 0,-1 1 0,1 0 0</inkml:trace>
  <inkml:trace contextRef="#ctx0" brushRef="#br0" timeOffset="1310">26404 2826 7533,'-38'-18'0,"13"5"0,14-6 270,5 2 89,10-3-179,-2-15 0,10 7-45,4-3 0,3-1-1474,-3 7 0,2 1 1474,14-13 0,2 1-45,-5 12 0,0 3 358,5-2 0,0 5-403,-6 9 0,0 4-45,-3-1 0,0 1-90,18 5 90,-12 11-90,0-3 180,-12 10-180,-7-6 0,-1-5 2157,-9-1-1887,3-6 164,-5 0-164,0 0 0,-5 0-180,-2 0 360,-17 0-90,4 0 0,-16 5-90,10 2-270,-5 11 180,7 7-90,4 6 44,13-5 1,2 2-351,1 3 1,2 1 260,2 13 0,0 3-419,2-14 1,0 2 0,0 0 343,-1 3 0,-1 1 1,0-1 29,2 1 0,0 0 0,0-1 30,-2-5 0,0 0 0,0-1-246,-2 11 0,-2-3 171,2-14 0,-3-3-405,-13 6 91,-1-19-76,-6-22 0,6 3 0,1-10 0</inkml:trace>
  <inkml:trace contextRef="#ctx0" brushRef="#br0" timeOffset="1500">26367 3086 7533,'-16'-19'989,"-1"0"1,-6-6-990,34 8 179,20 5-134,-2 0 0,4-1-1313,9 0 1,3 0 817,-10 1 1,1-1-1,-1 2 450,11 1 0,-1 0 0,1-5 0,-2 1 0,-13 4 0,0 0 0</inkml:trace>
  <inkml:trace contextRef="#ctx0" brushRef="#br0" timeOffset="3010">4364 4189 7533,'-38'-23'809,"18"13"-359,3-11-540,28 19-90,3 2 360,22 2-90,8 3-45,-14-2 0,2-1-436,9 2 1,3-1 450,-10 1 0,2 0 0,1 1-539,8 0 1,2 1 0,2 1 523,-7-3 0,1 1 0,1-1 0,1 2-354,-6-1 0,0 1 0,1 0 0,1 0 0,-1 1 327,2 0 0,1 0 0,-1 0 0,1 1 0,-1 0-54,0 0 0,-1 0 0,0 1 0,0 0 0,-1 1-18,0 1 0,-1 0 0,0 1 0,-1 1 0,-2 1 9,4 3 0,-2 1 0,-1 1 0,0 1 0,-1 1 0,0 1 0,-1 1 0,-3 0-701,0 4 1,-3 1-1,-1-1 746,-3-2 0,0-1 0,-2 0-60,1 2 0,0-1 1,-1 1-77,-2 0 0,0-1 0,1 2 136,7 3 0,1 2 0,-2-1-45,3 8 0,-2-2 45,0-6 0,-1-2 135,-6 1 0,-1 0-135,-1-4 0,0 0 358,2 6 0,-1-2 91,9 8 1128,-16-9-1037,-3-22 2736,-11-7-3064,-6-18 58,0-19-360,-1 13 0,1-3-291,-1-9 1,2-1 110,-2-11 45,1 5 1,1 1 44,1 16 0,1 2 349,0-7 1,-1 0-170,-7-10 270,4 16 90,0 11-90,-4 3-270,4 11 1189,-5 11-1279,-6 3 180,-1 16 0,-6 7-90,-5 2 0,17-15 0,-1 0-36,-3-2 1,-1 0 35,1 3 0,2 0 45,-1-3 0,0 0 0,-2 0 0,0-2 124,-8 12 11,7-7-270,8-13 180,11-6-90,11-6 90,3-11-90,16 3 90,2-10-90,-1 11-90,5-4 647,-10 10-647,16-11 191,-20 11-101,7-5-90,-17 6-630,0 0 181,-5 0-91,4 0 90,-4 0 540,6 0 0,-1 0 0,0 0 0</inkml:trace>
  <inkml:trace contextRef="#ctx0" brushRef="#br0" timeOffset="3808">6186 3471 7533,'-30'-22'629,"1"-1"1,5 5 0,6-1-271,13-11-449,23 5-135,12-2 1,4 2 89,-11 11 0,1 2 90,14-10 0,0 4 45,-1 12-180,-5 12 180,4 12-1639,-14 2 1,-2 2 1433,9 8 205,-3-4 0,-1-1-53,8 2 53,-9-13 0,2-2 0,9-1 0,2-4-45,-10-8 0,1-4-206,9-2 1,-2-5 115,-12-5 0,-2-3 135,-1-1 0,-3-2-180,2-21 90,-2 7 90,-16 6 90,-1 17 180,-12 3 2847,-2 28-2937,-10-2-180,16 21 90,-8-4 0,14 10 269,-3-3-179,16 9 0,-3-4-90,10-5 90,-6-13 0,-1 0-16,5 14-74,-5-15 0,1 0 0,0 17 90,-5-5-360,-1 1 845,-6-7-845,-6 0-90,-6-6-89,-7-1-181,-6-4 360,5-8-540,-8-1 451,12-10 89,-7 5-720,5-6 900,4-6 0,-4-1 0,6-5 0</inkml:trace>
  <inkml:trace contextRef="#ctx0" brushRef="#br0" timeOffset="3960">6632 3768 7533,'-27'-21'3238,"21"-12"-3148,43 18-1729,3-2 1,6-2 1437,-5 6 1,3 1-1,1 0 1,0 1-1,1 0 1,0 0 0,-9 2-1,1 0 1,0 0-1,0 0 1</inkml:trace>
  <inkml:trace contextRef="#ctx0" brushRef="#br0" timeOffset="7742">12024 15790 7533,'0'-19'-720,"0"1"630,6 5 270,1 1-180,5 0 0,17-6-180,-12 4 270,17 2 0,2-5-450,-7 14 90,10-5 1,2 0 89,-1 7 180,-5-1 0,7 0 0,-5 0-2789,11 2 2789,-5 0 0,1 0 0,-7 0 0,-2 0 0,-6 0 0,4 0 0,5 0 0,8 0 0,1 0 0,-6 0 0,0 0 0,2 0-617,1-1 0,7-1 0,0 1 0,-9-1 617,-9 2 0,0-1 67,3-2 1,7-2-1,0 1 1,-5-1-313,3 1 0,1 0 267,1-1 0,7-1 1,1 0-1,-4 0-22,-5 0 0,-3-1 0,3 0-109,0 1 0,4 0 0,-1 0 0,-3 0 109,-3-1 0,-3 0 0,-1 1 0,-1 2 0,0 0 0,0 0 0,2 0 0,0 0 0,-2 1 0,4 2 0,1 1 0,-2 0 0,5 1 0,0 1 0,-6 0 0,5 1 0,0 3 0,-2 1 0,6 4 0,0 1 0,-7-3 0,-3 0 0,-2 0 4,3 4 0,2 1 0,-2-1 131,5 0 0,-3-1-90,-5-2 0,1 1 45,7 1 0,2-1-135,0-6 0,-2-3 90,-10 1 0,0-1-90,9-1 0,3-2 0,-2 2 0,2-2-90,4-1 0,2-1 412,-2 0 0,3-1-427,-8-1 0,3-1 0,-4-1 60,-5 1 1,-1-2 80,7 0 0,3 0 0,-3 1 9,-8 3 0,0 0 0,11-3 0,5-2 0,-5 3 0,-8 4 0,0 1 0,8-3 0,5 0 0,-6 1 0,-9 2 0,-1 2 0,12 0 0,6 1 0,-5 0 0,-9 1 0,0 1 9,-2 1 0,2 1 0,-1 1 260,8 4 1,-2 3-45,-1 4 0,1 1-165,-12-8 0,0 0 0,2 0 30,13 7 0,3 1 0,-5-3-135,-8-7 0,-2-1 15,3 4 0,3 0 0,-1-2 30,-1-6 0,-1-3 0,0 0 45,11 3 0,2-1-75,-4 0 0,3-1 0,0-1-90,-3-4 0,0-1 0,-4 0 30,3 0 0,0-1 60,-6 0 0,2-1 0,-6 0-60,-8-1 0,0 1 22,7 2 1,6 1 0,2 0-1,-4 1 248,0-1 0,-2 1 0,1 0-120,10 1 0,2 1 0,-3 1 289,0 2 1,-6 1-215,-14 2 0,-2 0-90,1 0 0,1 1 0,4-2 0,1 2 45,-6 2 0,1 0-46,2-2 1,4 0 251,0 3 1,3 3 0,-2-2-432,3-2 0,1-1 135,4 3 0,5 1 0,-5-1 0,-6-4 0,-2 0 0,9 2 0,0 0 0</inkml:trace>
  <inkml:trace contextRef="#ctx0" brushRef="#br0" timeOffset="8821">21123 16360 7533,'0'-35'-990,"16"2"630,0 6 343,5 11 0,4 5 197,10 8-90,9-5 0,4-1-1011,-18 8 1,-1 1 920,18-3 0,2 1 45,-5 1 0,1 2 15,-9-1 0,1 0 0,3 0-60,-1 0 0,2 0 0,0 0 0,-1 0-547,7 0 1,-2 0 0,1 0 576,3 0 0,0 0 0,2 0-445,-9 0 1,0-1-1,2 1 1,0 1 396,-4-1 0,1 1 0,1 1 0,1-1 0,2 0-213,0 0 1,2 0-1,1 0 1,0 1-1,1-1 1,0 0 230,-5 0 0,1 0 0,0 0 0,0-1 0,0 1 0,1 0 0,0 1-37,1-1 0,2 1 0,-1 0 0,1-1 0,-1 1 0,-1 0 1,-1-1 36,0-1 0,-3 1 0,-1-1 0,1 0 0,2 0 0,2 0 0,-4 1 0,2-1 0,2 1 0,1-1 0,0 1 0,1 0 0,-2-1 0,-1 1 0,-3 0 0,8 0 0,-3 0 0,-1 0 0,-1 0 0,2 0 0,3-1 0,-8 1 0,2-1 0,1 0 0,1 0 0,1 0 0,0 0 0,0 0 0,-1 0 0,0 1 0,4-1 0,0 1 0,1 0 0,0-1 0,-2 1 0,0 0 0,-2 0 0,-3-1 0,0 0 0,-3 0 0,-2 0 0,0 0 0,0 0 0,3 0 21,3 0 1,3 0-1,2 0 1,-1 0-1,-2 0 1,-3 0-1,-6 0 36,8 0 0,-6 0 1,2 0-40,-3 1 0,2 0 0,2 0 0,-2 1 0,-4-2 12,-2 1 0,-3-1 0,2 1-98,3 0 1,2 1-1,-1-1 1,-4 0 112,3-1 0,-2 0-153,-2 1 1,2-1 0,-5-1 899,12-4-1062,-3-2 1734,-35-5-1554,-5-1 2458,-11-5-2368,-8-1-90,-18-11 2999,4 9-2729,6 3 0,1 2-542,-3 0 542,-7-7 90,13 5-180,4 10 90,-1-9-90,2 16-1,12-4-178,0 10 178,6 2-178,0 16-1,6-7-45,1 9 0,4 0 135,9 0-360,3 8 0,1 3-30,-6-12 0,-1-1 390,0 2 0,-3 1 0,-3 15 0,-18-16 0</inkml:trace>
  <inkml:trace contextRef="#ctx0" brushRef="#br0" timeOffset="9525">23379 14377 5992,'-16'-46'-120,"-1"0"0,4 6 0,3 4 1489,4 0-650,6 4-449,6 6-360,0-3 90,7 16 350,5-5-440,13 2 0,7 3 0,-4 4 0,2 1-450,0-1 1,4-2-1,0 2 510,-2 2 0,0 2 1,1-1-91,3 2 0,1 0 0,-2-1-278,-4-1 1,-1 0 0,1 0 337,9-1 0,3 0 0,2-2 42,-12 0 0,1 0 0,2-1 0,-2-1 0,-1 1 40,0 0 1,-1 0-1,-1-1 1,2-1-41,1 0 0,3-1 0,0-1 0,-4 0 0,-6 3 108,3-3 0,-7 0 45,0-6 0,-5 0 45,-11 5-1,-2-3-179,-16 13 1121,-13 22-1211,3-2-90,-9 15 180,12-6-45,0 2 0,1 1-45,-5 10 60,8-4 0,0 7 0,1-4-118,0-6 0,2 0 118,2 4 0,1 2 0,0 0 60,-2-1 0,0-1 0,1-1-30,2 7 0,0 3 18,0-7 0,0 5 0,0 3 0,0-1 0,0-6-709,0-1 1,2-4 0,-1 3 712,0 6 1,0 5-1,0-1 1,0-2-23,-1 2 0,-1-2 0,-1 0 0,0 5 0,-1 1 0,-1 1 0,1-5 0,-1 0 0,0 2 0,0-2 22,-1-1 0,0 0 1,0-1-1,-1 0-22,0-2 0,-1 0 0,1-2 0,-2 0-304,0 3 1,-2-2 0,0-1 303,-2-2 0,-2 0 0,0-2 156,-6 7 0,-2-4-21,-1-11 0,-2-2-90,0-2 0,-3-5-66,-2-10 0,0-4-24,5 0 0,0-2 45,-1-3 0,0-4 890,-16-7-1070,5-7-180,9 3 0,-4-2 1,2 0 20,-2-6 0,0-1 339,4 5 0,-1-1 0,4 0 0,0-6 0,5 0 0,9 5 0,-1 0 0</inkml:trace>
  <inkml:trace contextRef="#ctx0" brushRef="#br0" timeOffset="9733">24160 15047 7533,'3'-30'539,"0"0"1,4-17-180,5 29-180,17 6-180,-1 5 0,9 2-180,-3 4 0,1 2 47,-11-1 1,3 0-258,13-2 0,6 0 1,-4 0-747,-5 1 0,-1 1 1016,0-2 0,2 0 0,0 0-30,-4 0 0,0 0 0,-1 1 150,8-2 0,1-1 0,-7-1 0,2-1 0,-2-1 0,2-3 0,0 1 0</inkml:trace>
  <inkml:trace contextRef="#ctx0" brushRef="#br0" timeOffset="10008">25176 13212 7533,'28'-29'-54,"0"1"0,0-1 0,-2 5 0,0 2 0,0 4-363,0 4 0,3 4 477,4 3 0,5 1 0,-3 2-105,1-1 0,2 1-225,9-1 0,6-1 1,-8 1-538,-14 1 1,-3 1 806,14-2 0,-2-2 0,-3-12 0,0 0 0</inkml:trace>
  <inkml:trace contextRef="#ctx0" brushRef="#br0" timeOffset="10148">26218 12555 7533,'-26'0'90,"5"23"0,2 9 89,7-7 1,2 2-1273,-1 7 1,-2 3 0,1 1 694,1-2 1,-1-1 0,-1 4 397,2-2 0,-1 4 0,0 2 0,0-1 0,-1-2 0,-2 1 0,0-1 0,0-1 0,-1 3 0,0 4 0,1-1 0,-1 0 0,0 0 0,1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38:29.004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3198 10634 7533,'-20'-21'719,"0"-1"1,2 0-720,21 0 180,15 28-180,-6-5 0,0 10 270,1-4-450,-1 5 90,1 1 0,-7-1-180,6 17 180,-11 10 135,2-8 0,-1 5-798,-1 10 1,-2 6 842,0-13 0,0 5 0,-1 0 0,1-2-764,0 4 0,1-2 1,0 5 718,-1-4 0,0 5 0,0 4 0,0 0 0,0-3 0,0-6-505,1-4 1,0-6 0,0 1 0,0 5 471,0 2 1,1 7 0,0 3 0,-1 1 0,1-1 0,0-4 0,1-5-394,-1-2 0,0-5 0,1-1 0,0 4 399,1 8 0,1 4 0,-1 0 0,1-2 0,0-7-18,0-7 0,1-4 0,0 1-23,2 3 1,0 4-1,1-1 1,-1-4 463,1 11 1,-1-3-263,3 5 1,-2-2 615,-4-11 0,-2-6-525,-2-9 1481,0-2-1841,0-12 3095,0-6-2915,0-6 1045,0-1-1405,0-10 270,0 8 142,0-18-321,0 17-1,0-13 0,0 10-90,0-5-180,0 4 270,11-3 180,8-7 0,13 9 180,10-8-45,-18 13 0,2 2-1741,7 0 0,1 2 1606,-5-1 0,2 1 30,6 2 0,5 1 0,0 0-659,-3 0 1,1 1 0,0 0 508,4-2 0,2 0 0,-1-1-363,-3 0 1,-1-2-1,-5 1 393,-5 0 0,-4-1-13,2-4 1,-5-2-78,-4-17 450,4 2 1904,-17-13-2174,-2-2 1296,-10-2-1251,-1 18 0,-1-1 135,-4-11 0,-3 1 76,2 7 0,-2 0-122,-1-12 1,0-4-45,2 11 0,-2-2 0,2-1-30,-1-2 0,1-2 0,0-2-503,-1 1 1,-1-2 0,1-2 0,2 1 487,2 1 0,1-1 0,2 0 0,-1 0 22,2 1 1,-1 0-1,1 1 1,2 0-46,1 3 1,2 0-1,0 0 1,1 1-313,1-7 1,1 0 0,0 3 349,0 8 0,0 1 0,1 1 4,3-15 0,0 4-19,1 13 0,-1 2 476,-3 3 1,1 1-702,7-15-219,-10 16 129,4 8 1376,-5 12-1106,0 6-135,0 0-134,0 6-2360,6 12 2540,-5 8-1,5 11 667,-3-4 0,-1 4-712,2 1 0,-1 3-498,1 0 0,0 3 0,1-1 723,1 7 0,0-1-120,-2-12 0,0 1 0,1 0-140,0-1 0,1 1 0,0 1 170,1 6 0,-1 1 0,1 2 89,-1-4 1,0 1 0,0 1 0,1 0 86,-1-2 0,0 0 0,0 0 0,0 0-109,1 0 1,-1 0 0,1 0-1,-2-4-37,0 0 0,-1-3 0,1 2 120,2 9 0,1 3 0,-1-6 51,-3-5 1,0-1-142,2-3 0,1 2 0,-2-5-105,-1-6 0,-1-3 135,3 17 0,-6-21 1839,5 3-1750,-3 2 859,9-10-1937,1 7 2865,13-15-1966,6 0 0,1-1 0,9-6-180,4 0 711,0 0-442,-12 0 1,-1 0-881,9 0 791,-14-1 0,0 2-180,10 4 150,-1-4 0,8-1 0,-4 0-581,-12 3 1,1 0 580,10-1 0,4 0 0,-5-1-15,-10 0 0,-2 0 322,20 4-322,-17-5 1,-3 0 313,1 0 892,-11 0-622,-21-5-179,-13-2 90,-8-17-1469,4 12 0,1-2 1109,-12-17 0,14 13 0,2 0-470,-2-8 290,-5-10 180,10-1-240,5 6 0,-2-5 0,3-2 0,3-1 0,3-1 0,-1-1-399,-1 4 1,-1-1 0,1-1 0,1 2 518,3-11 0,3 2 0,-1 0-30,0 7 0,0 2 0,1-4-8,2 2 1,1-4 0,0 0-1,0 0 45,-1 0 1,1 1 0,-1-2-1,0-1-253,0 1 0,0-2 0,0-1 0,0 1 0,0 1 321,-1-4 0,-1 2 0,0 0 0,-1 0 0,0 3 0,0 0 0,-1 1 0,0 2 325,-1 1 1,0 3 0,0 1 34,0-11 0,0 5-225,0-4 360,0 10-91,0 19-449,0 10-559,0 1-250,0 23-181,0 9 675,2 0 1,1 3 118,-2 2 1,-1 1 60,3 0 0,0-1 180,0-3 0,-1-1-45,-1 12 0,0-2-135,1-11 0,1-1 218,0 13 1,0 2-84,-3-1 0,1-1 0,2-8 0,0 2 240,-1 12 0,0 7 0,-1-2-60,0-12 0,-1-2 0,1 3-336,0 2 0,1 3 0,-1 1 0,0-1 290,0-2 1,-1 0 0,0-1 0,-1-2-135,0-1 0,-2-2 0,2 1 60,0 15 0,1 2 0,-1-8 251,-2-17 1,1-2-402,1 14 0,2 1 998,1-13 0,1-2-863,3 0 0,1 0-45,6 19 90,1-17 0,1-5 90,12-6-180,4 17 0,0-25 499,-7 7-679,23-9 1782,-11 0-1647,5-1 0,-1-1 1868,-1 2-1868,7 2 0,-1 0-411,-12-1 411,-4 0 0,0 1-45,7 3 45,-14 2 0,0 2-224,18 12 224,-19-13 0,-1 0 135,5 3-180,-6-11 269,-6-1-179,-8-6 450,-16-6 0,-3-12-2903,-21-14 2543,1-1 45,16 13 0,-1-1-310,-11-10 310,15 10 0,0-1 0,-1 0 0,0 0 135,-8-13 0,0-2-1241,6 7 0,1-1 881,-4-9 1,1-4 89,5 6 0,1-3 0,2 2-443,3 6 0,1 2 0,1-3 353,-3-11 0,-1-4 0,3 0 112,4 10 0,1-1 1,1 1-1,0 1-292,1-2 0,1 2 1,0-2-44,-1 0 0,1-1 0,0-1 0,1 5 223,1-8 0,3 1-30,0 3 0,1-2 0,1 3 426,-1 1 1,1 0-397,-1 6 0,0-1 0,0 1 359,6-8 1,0 3-180,-8 10 0,1 1-180,9-2 0,0-1 270,-7 3 0,0 2-90,12-5-45,-10 6 0,0 1 732,9-8-777,-10 5 90,9 7 0,-16 8 1572,5 11-2022,-6 5-270,0 13 450,0 3-1252,-6 9 1342,5 1 0,-5 0 374,5-2 1,2 1-105,-1 19-421,3-14 1,1 6 0,0-2 240,2 6 0,2 0-249,-2-10 1,1 1 0,-1-1 293,2 6 0,2 1 105,1-4 0,2 3 0,-2-3-60,-2 0 0,-1 1-30,3 3 0,2 3 0,-2-4-60,-1-6 0,-2-1 582,-1 2 0,0 2-492,2 2 0,0 0-46,-3-3 1,0 2-105,0-4 0,0 2 1,0-2 104,1 3 0,0 0-1,1 8 1,2 3-105,-4-12 0,0 2 1,-1-4 59,3 0 0,-2-1-90,0 16 0,1-1-386,1-17 1,0-4 475,0 8-503,6-7 0,1-1 683,1 0-127,6-10 0,1 0 217,-5 1 517,22-7-697,-15-1 1829,1-9-2369,15 3 90,-13-5 270,2 0-179,-1-5 179,-14-2 1056,14-11-966,-10-7 135,-8 0 0,-2-4 44,-2 0 1,-2-1-470,-1-2 1,-2 1 379,-1 4 0,-2 0 0,-4-5 0,-1 0-516,2 2 0,-1-1 560,-3-8 1,-2-2-75,1 5 0,-1-3 0,0 3 298,2-6 0,0-1-298,-3 5 0,-2-2 0,2-1-60,4-2 0,1-1 0,0 0 0,-1-1 0,1 0 0,0-2-45,2 5 0,1-1 0,0-1 0,0 0 0,1 2 0,0 0 0,1 0 0,1 1-45,1 2 0,2-1 0,1 2 0,-1 0 60,1-9 0,0 1 0,2 1 60,1 1 0,2 1 0,0 2-260,1-5 0,-1 2 275,-2 4 0,-2 2-135,1-12 854,-6 18-854,-6 9 1372,-1 16-1642,-5 2 2405,5 5-2315,2 5 838,5-3-568,0 9-90,0 12 180,0-1-90,5 14-90,2-11 90,5-1 179,1 1-89,-1 6 180,2 0 0,1 2-293,-4-8 0,0 1 53,4 11 0,2 6 0,-2-1-685,2 4 0,-1 1 587,-5-11 1,0 2-1,0 2 1,-1-2-495,0 3 1,-2-2 0,0 3 426,-1-3 0,-1 3 0,0-1 0,-2-2-564,0 0 1,-2-3 0,-1 2 653,1 3 0,0 3 0,-1 0 0,0-2 15,-1 1 0,0-2 0,0 0 60,0 1 0,0-1 0,0 2-30,0 4 0,-1 1 0,2-4-178,1-7 1,1-1 117,0-1 0,-1 3 0,0-5 1261,5 12-707,0-15 1,3-2 405,9 7-810,7-4 1398,-1-9-1668,15-20 270,-22 3-315,12-4 0,2-2 45,-2 1-448,7 1 1,2-2 447,3-4-135,0 2 1,3-1-39,1-5 1,1 0 397,0 5 0,0 0-331,-11-3 0,1-2 0,-3 3 420,2 2 1,-3-1-45,2-3 0,-2-2 90,12-2 0,-3 5 0,-18-10 0,-10-2-90,-8-13-90,-13 1 0,-11 0 2279,-1 1-2189,-1 7 0,-2-2 120,5 3 1,0-3-181,-2-2 0,-2-4 0,2 1-98,-2-3 1,2-1 97,4 5 0,1-2 0,0 0 0,-1-6 0,1-2 0,2 2-867,0-8 1,2 0 806,1 5 0,1-2 0,1-1-120,2-5 0,1 0 0,2 1-391,1 9 1,1 2 0,0-2 495,-1 0 0,1-2 0,0 1 0,1 2-15,0 3 0,1 2 0,2-3-30,0-8 0,2-5 0,1 1 0,-1 4 240,-1 8 0,0 3 0,0-3-60,1-11 0,0-6 0,0 1 0,0 11 0,0 12 0,0 2-45,-2-13 0,-1 4 12,2 16 123,-5 1 868,0 11-1048,0 1 864,6 6-1134,-5 11-899,16 14 899,-9 3 2406,4 13-2451,-3-15 0,-1 2 313,-4 11 0,0 3 2,3-8 0,2 2 0,-1 2-579,-3 5 1,-1 3-1,0-1 489,4 2 0,1-1 0,-2-1 30,-4-3 0,-1-1 0,1 3 217,2 1 1,1 3-1,0 0 1,-1-2 112,0 5 0,-1-3 0,1 2-724,0-7 0,0 2 0,0-1 0,-1-2 514,1 0 0,-2-3 0,2 1 90,0 0 0,2 0 0,-3-2-105,-2 1 0,-1-1-15,4-5 0,1 0 0,0 2-194,-2 3 1,0 0 0,0-3 163,2-3 0,2 0 44,2 11 1,2 5-1,0-9-133,10 1 134,6-3 0,2-5-45,0-17-225,12-2 0,2-4 135,1-13-48,-12-1 0,5-1 1,-4-1 2,-5 0 0,-1-2 0,13-8 0,0-1 416,-13 9 0,1-1-311,8-4 0,4-3 0,-2 1-15,-2 1 0,2 0 157,0 1 1,8-2-1,-1 1 1,-6 2-364,-1 1 1,-2 2 220,2 0 0,4 0 0,-3 1 30,4 2 0,-2 2 45,-7 1 0,3 1 15,8 0 0,6 2 0,-6-1 30,-8 2 0,1 0 89,1 1 1,7 1 0,-1 0 0,-7-1 225,-4 0 0,-1-1-285,0 2 0,3 0 0,-3 0-918,-2 1 0,-4-1-732,8-1 1085,10-1-5,-38-12 408,3-2 492,-28-20-540,6 13 0,-4-2 160,-11-11 1,-3-1 19,5 3 0,1-1 315,-4-3 0,0 1-314,6 8 1,0-3 237,-3-9 1,0-7 0,0 3-421,-2 2 0,1-2 180,3-1 1,-1-3 0,3 3-90,4 7 0,2 0 120,3-6 0,0-5 0,3 4-255,-1 3 0,2-2 135,3 1 0,0-6 0,2 1 0,1 6-225,4 6 1,1 1 14,3-7 0,1-5 0,1 7 30,6-5-176,4 7 1,2 5 445,1 10 532,1 3 0,1 3-622,-2 8 0,23 3 90,-28 17 914,12 2-1004,-17 15 90,-5-9-90,-1 9 0,-1 6 363,-1 2 1,-1 3-394,0-3 0,-1 3 0,0 1 30,0 6 0,1 1 0,-3-1-90,0-8 0,-2-2 0,-1 4 36,-1-1 0,0 4 0,-1 1 0,0 0 0,-1-6-66,0 3 0,-1-5 1,-2 6 14,1-2 0,-1 6 0,-1 4 0,-1 0 0,1-2 0,1-6-183,-1-1 1,1-4-1,1-1 1,-1 2 264,-2 8 1,0 2-1,0 0 1,1-6 82,1-4 0,1-4 0,2-1-371,-1 12 1,1-3 220,2-14 0,1-1 443,-1 7 1,3 0-85,8-10 1,2-2 270,6 12-270,10 6 270,10-16-540,-14-12 0,2-1 180,24 2-360,-2-5 0,2-2 180,-21-5 0,0-3-180,16 0 0,6 0 0,-5-2-11,-12-1 0,0-1 41,2-1 0,4-2 0,-3-1-75,4-3 0,-2-1 135,-6 0 1,0 0-46,6-1 0,0-2 45,-2-7 0,-2-1 135,-6 7 0,2-2-15,0-6 0,3-4 0,-2 2 15,-1 2 0,-1 0 45,-5 1 0,1-3 0,-2 1-46,4-2 1,-2 0 0,-3-2 0,-1-2 90,0-4 0,-1-1-90,4 0 0,-2-2 45,-6-2 0,-1-5-190,1 3 1,0-4 0,-1 1 128,-3 10 1,-2 1 0,1-4-262,-2 2 0,0-4 1,1-1-1,-1 0 1,-1 4 201,2-4 0,-2 3 0,1-4-25,-1 4 1,0-5-1,0 0 1,0 0 0,-1 4-36,0-4 0,0 4 0,-1-5 0,0-1 0,0-5 0,-1-2 0,1 3 0,-1 5 30,0 3 0,-1 4 0,0-3 273,-1-1 1,0-6 0,0-1-1,-2 3 1,-1 8 146,-7-5 0,0 4-270,5-9 0,-2 7 1454,-10 19-1454,16 34-540,-3 22 0,0 7 360,0-15 1,-1 3 338,1 8 0,0 9 1,-1 4-1,2 0-303,0-5 0,0 1 0,1 2 0,0-1 1,0-2 232,-1 5 0,0-3 0,1 2 1,0 3-155,2-7 1,0 5 0,0 2-1,1 0 1,0-1 0,0-5-1,0-6 5,2 5 0,0-7 0,2 5 45,2-1 0,1 8 0,2 2 0,1 0 0,0-3 0,0-8-15,1 0 0,2-6 0,2 4 15,-1-4 0,4 4 0,0 3 0,2-1 0,-2-2 0,-3-6 15,1 2 0,-2-6 0,4 3 89,4 1 1,4 3 0,2 2 0,-1-3 0,-4-4-90,2 7 0,2-3-113,5-4 1,8 1-1,0 0 1,-5-6 67,-3-2 0,1-4-90,-1-4 0,6 0 0,1-1 0,-6-4 45,-2-2 0,0-4-90,12-4 0,5-2 0,-7-5 0,-15-2 0,-1-4 0,12-11 0,5-6 0,-7 0 90,-13 1 0,-3-4-23,1-5 1,2-9 0,-1-1 0,-5 5 201,-6 10 1,-2 2 0,-2-6-60,1 0 0,0-5 0,0-4 0,-1-2 0,-1-1 0,-3 1-43,-3 2 0,-3-2 0,-1-1 0,-2 0 0,1 0 0,0 1 1,2 1-370,1 1 1,1 1-1,1 2 1,0-1-1,-2-2 1,-1-2 271,-1 4 0,-2-4 0,-1-2 0,-1-1 0,0 0 0,0 2 0,1 2 0,0 5 0,2 5-244,0-12 0,1 9 0,-1-5-150,0-2 0,-2-6 0,0-1 1,2 4-1,2 8-217,4 1 1,2 4 630,-3-13 0,5 6 0,17 14 0,3 10 0</inkml:trace>
  <inkml:trace contextRef="#ctx0" brushRef="#br0" timeOffset="791">24446 11179 7533,'0'-27'0,"0"-1"0,-1-5 0,2-1 0,3-1 0,3-1-1093,3 1 1,2-2 0,2 2 1294,2-1 1,3 2 66,6 0 1,4-1 0,-1 4-180,-1 6 0,1 4-90,11-6 0,6 0-269,-7 6 0,3 1 0,-2 2 134,3-1 0,3 0 137,-8 5 0,4-2 0,2 1 1,-2 3-93,2 3 0,-2 3 0,3 0-224,-2 1 1,2 0 0,1 1 0,-2 0 163,5 1 0,-1 1 0,0 2 364,-1-2 1,-1 1 0,1 9-598,-3 11 1,1 8 0,-2 4 0,-5-2 202,-7-1 0,-4 0 1,0 3 355,5 4 0,3 3 0,-4 1 1,-12 1-147,-13 2 0,-10 1 0,-6 1-30,-2-3 0,-5 1 0,-2 0 0,0-2 157,3-6 0,1-2 1,-2 0-1,-3 4-3,-1-3 0,-3 3 0,-3 3 1,-1 0-1,0-1 0,2-3 1,2-3-121,-1 0 1,3-3-1,-1-1 1,-2 3 24,-1 0 1,-2 3 0,-3 2 0,1 0 0,2-1 0,2-2 75,-1 3 0,3-3 0,1 2 0,-1 4-58,6-4 0,0 3 0,-1 3 0,1 1 0,1-1 1,1-1-1,1-4-302,-3 6 0,3-4 0,0 0 0,2 6 122,4-2 0,-1 5 0,1 4 1,2 0-1,1-1 0,1-5 1,3-7-401,3 1 0,3-5 0,1 2 503,-1 6 0,1 4 0,1 0 0,1-5 0,5 7 0,3-4 0,2 3 0,-1-1 0</inkml:trace>
  <inkml:trace contextRef="#ctx0" brushRef="#br0" timeOffset="1036">25238 13695 7533,'-29'-37'1092,"-1"0"0,3 4 0,2 9 849,6 19-1132,6 16-1618,8-3-1,27 32 450,0-16-949,8 0 0,4-2 904,-10-10 1,1-3 179,9 1 0,3-2-195,-1-3 0,3-1 1,-2-2 194,3 0 0,1-3-15,6 0 0,5-2 0,-5-4-181,1-5 0,-5-7 601,-14 0 0,-3-4 0,-3-3 0,0-14 0,-11-2-225,-13 5 0,-11 2 554,-7 9 1,-7 1 0,-1 6-375,-6 5 0,-3 6-894,3-2 1,-3 2 0,3 4 848,-3 7 0,2 5 0,-3 0 0,1 8-240,8 10 1,1 8 0,3 0 0,3-1 0,1 0 0,0 3-1,3 2 1,-1 0 0,0 1 0,0-1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16:26.386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6359 11539 7533,'-30'9'-60,"0"1"0,0-3 0,3-2 240,8 1 449,-22 5-449,17-8 0,-10 8 0,27-11-90,-4 0 270,9 0-180,-3 0-90,5 0 269,0 0-628,0-6 269,0 5-90,0-10 180,0 4-360,0-5 90,-6-12-90,-6 4 135,-5-13 0,-2-3-1295,2 10 1,0 0 1384,-7-13 0,0-5 75,4 9 0,-1-1 0,2 0-75,-2-8 0,0-1 45,-1 2 0,-1-2 0,3 1-30,6 10 0,2 2 0,-1-3-529,-1-1 0,-1-4 1,-1 0-1,2 2 559,0-1 0,0 2 0,1-4 54,0 2 0,-1-3 0,1-3 0,0 0 0,1 0-245,1-2 0,2-1 0,0 0 0,1 1 0,-1 0 245,1 4 0,0 1 0,0 1 0,0-1 0,2-1-224,0-5 0,0-2 0,2 0 0,0 2 0,0 3 200,1-7 0,2 4 0,0 0 14,0 10 1,1 1 0,0-1 0,1 1-31,1-2 0,0 1 1,2-1-1,-1 1 8,0-1 1,0 1 0,0-1-1,2 1 0,0-1 1,1 0-1,1 0 1,-1 0 22,2-1 0,-1 0 0,1 0 0,0-1 27,0 0 1,1 0 0,0 0 0,2-3-73,0 2 0,1-2 0,0-1 0,1 1 0,0 2 0,1-2 0,1 3 0,-1-1 0,2-1 18,-2 3 0,-1-2 0,2 0 0,0 0 0,1 0-36,3-1 0,1-1 0,1 0 0,0 1 0,-1 2-5,-1 0 1,0 2 0,-1-1-1,3-1 5,0 0 0,2-3 0,0-1 0,1 2 0,-2 3 40,-1 2 1,-1 3 0,0 0-1,0 1-90,1-1 1,1 1 0,0 0-1,0-1 23,0 0 0,0 0 0,1-1 1,2 0-100,0 2 0,1-2 0,2 0 0,-1 1 0,-1 2 63,2-1 0,-1 2 0,-1 0 0,2 0 58,4-5 1,1-1 0,0 1-1,2 0-235,-6 9 1,2-1-1,0 2 1,-2 0 0,-2 2 257,0-3 0,-3 2 0,3-1 0,4-1 0,3-2 0,0 1 0,-8 6 0,8-11 0,-3 6 0,-20 21 0,-22 7 0,-3 6 0</inkml:trace>
  <inkml:trace contextRef="#ctx0" brushRef="#br0" timeOffset="1535">7189 5045 7533,'-40'24'-450,"17"12"900,35 8-1725,2-9 0,4 3 1424,0-6 1,3 1 0,1 1-128,-4-2 1,0 0 0,0 3-1,3 3 8,2 0 0,1 5 0,2 1 0,1 1 0,-2-1 0,-1-2-462,-1-2 1,-2-2 0,0-1 0,0 1 0,1 2 431,1 0 0,1 3 0,1 1 0,-1-1 0,-2-4 0,-4-5 30,0 0 0,-4-5 0,0-2 546,5 5 1,-5-8-487,-13-17-90,5-1 450,-12-12 1237,-6-6-1597,-2-7-450,-4-6 225,6-2 0,1-4 224,-5-4 0,0-1-134,2-8 0,0-2-15,3 14 0,-1 0 0,1 0-300,2-4 0,1 0 1,0-1 209,1-3 0,0 0 0,0-2 37,2 5 1,0-3-1,0 1 1,3 1 172,1-4 0,3 1 0,2 2-196,6-11 1,5 7 135,3 18 0,2 9-2534,19 16 2534,-9 19 270,-16 6 0,-4 4-404,-2 7 0,-2 4 224,-2-8 0,1 2 0,-2 0-30,0 2 0,-1-1 0,-1 0 29,-6 16 1,-2-2 45,2-8 0,-3-1-90,-6-4 0,-3-4 1438,-14 6-1303,5-9-270,8-22 0,12-2 448,12-16-538,0 9 0,12-15 90,13 5 90,13-8 1052,-14 8 1,2 0-1053,2-1 0,1 1-90,3-4 0,-2 1 90,-9 5 0,-1 0 0,0-1 0,0-2 0,-4 0 0,-1-3 280,1-2 1,1-2-281,3-8 0,-2 0 0,-7 5 0,-3 0-45,-3 0 1,-4-1 44,-1-24 0,-12 1 0,0 16 0,-6 1 44,-4 9 1,-5 4-168,-1 3 1,-1 3 302,-16 0 0,5 11-180,14 11 539,1 19-359,7 16-45,7-13 0,4 1-90,7 1 0,5-1-476,0 1 1,4-1 430,7 2 0,5-4-45,5-6 0,4-7 45,-3-10 0,3-4 0,-2-5 0,6-10 0,-2-7 0,6 0 0,-6-7-45,-20-4 0,-5-3 45,0 1 0,-3 0-2027,-2-19 1982,-1 17 0,-3 0 45,-8 4 0,-3 0 62,-1-5 0,-3-2-152,-4 3 0,-5-2 0,1 2 90,-5-7 0,0 4-45,-1 1 0,0 7 315,-4 5-2047,17 22 1867,5 0 460,2 11-460,5 8-270,0 18 270,11 7-135,-6-18 0,3-2-225,23 14 91,-5-2 179,4-16-180,-5-8 27,11-7-27,2-10 0,-10 2 0,0-1 180,6-8 2147,6 5-2237,-15 1 360,1 6-180,-1 11 3186,-7 3-2397,-11 22-648,4-9-231,-4 4 180,5-8-450,6-15 0,7-8-270,6-25 405,-12 8 0,0-4-730,-3-5 0,-1-3 460,1-1 0,-1-2 270,-5-2 1,-1-1 134,-2 6 0,-2 0 0,-3 2 0,-4 1 0,-5-11 0</inkml:trace>
  <inkml:trace contextRef="#ctx0" brushRef="#br0" timeOffset="2140">8727 4821 7533,'-26'-19'989,"8"7"-449,13 6-270,10 12-3547,8 1 2662,0 11 1273,16 7-478,-8 1-270,9 4-95,-9-10 1,0 1 94,1 4 0,1 1 0,8 8 0,0 1 0,-3-3 0,0 0-45,-3-3 0,-1-4 135,13 2-90,-17-11-90,-15-65-89,-17 3 1277,3 2 1,-1-3-1144,-5 9 0,-1 2 90,3 1 0,0 1-196,-2 2 0,0 2 106,5 4 0,1 2 103,-3-13-57,7 18-1,10 14 0,7 23-270,13 8 1124,-10-6 1,1 2 48,2 3 1,1 0-500,2-2 1,1-1-45,-3 3 0,0-1 60,3-8 1,-1-1-241,16 16 0,1-18-360,-12-2 270,-3-11-270,1-11 1,-4-2-91,11-23-90,-1-3-103,-16 15 0,-2-2 328,1-3 0,-1-2 360,-2 3 0,-2-2-225,-3-6 0,-3-1 360,-4 5 0,-2 1 44,-3-4 1,-5 2-90,-6 6 0,-1 3-45,-9-13 180,-12 14 90,14 16-181,-6 2-269,8 5 1094,0 5-1184,16 13 90,-3 8-90,27 17 0,1-12 0,4-2 90,-2-10 0,3-1-490,12 15 1,2-4 489,-8-19 0,2-3-135,9 8 0,2-1-90,0-8 0,-1-5-225,-4-7 1,-1-5-389,-3 0 1,-4-5 342,-4-12 1,-5-5 44,-6 0 0,-5-3-20,-3-7 1,-5-1 469,-5 6 0,-4-1 0,-5-3 0,-2 0 0,0 8 0,0 0 0</inkml:trace>
  <inkml:trace contextRef="#ctx0" brushRef="#br0" timeOffset="2333">9334 3607 7533,'-17'22'749,"0"0"1,7 9-1,9 3-479,12-1 0,9 4-926,-3-6 1,4 4-1,1 2 1,2 1 0,-2-3 666,3 3 0,0-2 1,1 0-1,2 2 49,-4-6 0,3 2 0,1 1 0,0 0 0,0-2 0,-1-3-142,6 5 1,-2-3-1,1-2 1,-1-3 141,7 3 0,0-3 0,-1-3-60,-6-5 0,-1-3 0,0-2 90,15 0 0,0-5-458,-6-5 1,0-1 367,3 0 0,-2 0 0,-9-3 0,-2 0 0,14 0 0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39:26.580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3669 2863 7533,'-29'6'404,"0"-1"1,-8 4-135,20 3-90,17-1-90,0-10 90,6 10-270,-5-9 270,16 9-90,-9-4 90,16-1-90,6 0 0,-8-6-3367,18-6 3251,-25 5-153,14-15 269,-21 13-270,9-14 270,-16 5-90,5 4 0,-6-9 90,-11 5-90,2 3 3276,-14-2-2891,-7 11-205,-3 0-180,-5 6 90,8 1-90,5 5 90,0 6 270,1-4-180,4 9 90,2-3-270,6 4 90,5 1 0,2 11 89,16-3-268,13-1 89,10-23 0,4-6 44,-6-5 1,0-3-552,11-6 0,-2-3 507,-18 2 0,-2-2-270,9-11 0,-12-3 270,-11 7-90,-2-4 90,-10 2 0,-8 9 90,-6-4-90,-17 11 360,-13 1-180,21 7 0,-2 4 180,-16 10 0,2 5-91,18-6 1,1 2 158,-7 10 0,6 2-338,14 3-3280,17-6 3100,9-7-917,11-11 917,0-2 1,5-5-1,2 0-45,12-13 0,4-7 90,-16 6 0,-2-2-45,14-8 0,-4-2 90,-17 12 0,-6-2 0,-9-29-90,-2 25 90,-18-20 135,-13 32 0,-3 4 404,-10-3-564,6 3 1,-1 3 383,2 5 1,3 3 90,-10 6-360,9-4 0,1 2 90,8 6 0,2 0 0,-9 0 0,-2 17 949,16-15-1129,6-5 180,7-3-1260,29-11 1080,0-5 0,0-1 0,2-1 0,-6-3 0,1 1 0</inkml:trace>
  <inkml:trace contextRef="#ctx0" brushRef="#br0" timeOffset="1017">28016 1884 7533,'0'-25'-180,"0"0"450,0 6-1,0 1-269,0 11-89,-11 2 178,2 10 361,-9-3 0,6 14-180,0-8 90,-1 16-180,6-5 89,2 22 1,16-17-180,8 10-180,7-21 180,5-6-180,4-2 0,4-10-90,-14-3 0,0-2 90,-2-2 1,-2-2 89,-4-9 0,-3-3 179,4-19-224,-16 17 1,-4 1 44,-5-6 449,-21 4-359,0 22 540,-20 1-360,15 12-90,-3 6 359,11 13 1,3 3-810,3 5 95,0-5 0,5 2-1534,14 11 1709,5-12 0,13 12 0,8-16 0</inkml:trace>
  <inkml:trace contextRef="#ctx0" brushRef="#br0" timeOffset="2504">4413 2801 6183,'33'0'1530,"2"-5"-991,-16 3-179,6-9-270,5 10 270,18-4-1932,-15 4 0,3 2 1572,11-1 0,0 0-270,-7 0 1,-1 0 134,-1-1 0,1 2 0,2 1 0,0 1 45,-7-2 0,1-1 135,9 3 0,2 0-15,-10-1 0,2 0 0,0-1-60,1 0 0,2-1 0,2 1-432,0 0 1,3 0 0,1 1 0,1-1 515,-8-1 0,1 1 0,0-1 0,0-1 0,1 1-205,5-1 1,1 0 0,0 0-1,-1-1 1,-1 2 195,5-1 0,-1 1 0,-1 0 0,1-1-23,-1-1 1,1-1-1,-1 0 1,1 0 13,-7 3 0,1 0 0,0 0 0,-1 0 0,-2-1-357,3-1 1,-3-2 0,1 1-1,2 1 303,-1 1 0,2 1 0,1 0 0,1 0 0,-1-1-76,2 0 0,1-1 1,-1-1-1,2 0 1,0 1 78,-5 1 0,1 0 0,0 0 0,1 0 0,1 0 0,1 0-14,-5-1 0,0 1 0,1-1 1,2 0-1,-1 1 0,1-1 1,0 0-1,0 1 17,1 0 1,1 0 0,1 0 0,0 1-1,-1-1 1,0 0 0,-1 0 0,-1 0-5,-2 0 0,0-1 0,-2 0 0,0 0 0,0 1 0,-1-1 0,1 1 16,6 0 0,-2 1 0,0 0 0,1 0 0,2 0 0,1 0-20,-8-1 0,2 0 0,1 0 0,2-1 0,-1 1 0,1-1 0,-3 1 0,-1 0 0,-2 0 20,2 0 0,-3 1 0,-1 0 0,-1 0 0,2 0 0,4 0 0,-3-1 0,2 1 0,2-1 0,2 0 0,0 0 0,0 1 0,0-1 0,-2 1 0,-3-1 0,4 1 0,-1 0 0,0 0 0,-2 0 0,-1 0 0,0 0 0,-1 0 34,5 0 1,-3 0-1,0 0 1,4 0 0,6 0-15,-16 0 1,3 0 0,4 0 0,3 0-1,1 0 1,1 0 0,2 0 0,-1 0 0,0 0-1,-1 0 1,-2 0 0,-2 0 0,-3 0 1,9 0 1,-4 0-1,-1 0 1,-2 0-1,0 0 1,2 0-1,2 0 1,3 0-10,-8 0 1,2 1 0,2-1 0,2 1 0,1-1 0,0 1-1,1-1 1,0 1 0,-1-1 0,-1 0 0,-1 1 0,-1-1-1,-3 1-3,7-1 0,-2 0 0,-3 0 0,0 0 0,0 0 0,-1 0 0,2 0 0,0 0 0,2 1-10,-5 0 0,0-1 0,2 1 0,1 0 0,0 0 0,0 0 0,0 0 0,0 1 0,-1-1 0,-2-1 0,-1 1 0,-1 0 11,5-1 0,-3 1 1,-1-1-1,-2 0 0,1 0 1,0 0-1,2 0 0,2 0-11,-2 0 0,1 1 0,2-1 0,1 1 0,1 0 0,0-1 0,0 1 0,-1-1 0,-1 1 0,-3-1 0,-1 1 14,7-1 0,-2 0 0,-2 0 0,-2 0 0,1 0 0,1 0 0,3 0-4,-4 0 0,1 0 0,1 0 0,0 0 0,1 0 0,1 0 0,-1 0 0,0 0 0,0 0-30,0 0 0,-1 0 0,1 0 0,0 0 0,0 0 0,0 0 0,0 0 0,0 0 0,-1 0 20,1 0 0,0 0 0,0 0 0,0 0 0,0 0 0,-1 0 0,1 0 0,0 0 0,0 0-20,-1-1 0,1 1 0,-1-1 0,0 1 0,1-1 0,-1 0 0,0 1 0,1-1 0,-1 0 30,1 0 0,0 1 0,0-1 0,0 0 0,0 1 0,-1-1 0,0 0 0,-1 0 0,-1 0-36,4 0 0,-1 1 1,-2-1-1,0 0 0,0 0 1,-1 0-1,1 0 26,-2-1 0,1 0 0,-1 1 0,0-1 0,0 0 0,-3 1 0,0-1 0,4 2 0,-2 0 0,-2 0 0,1 0 0,-1-1 0,1-1 0,0 0 0,-1-1 0,0 1 0,1 0 36,-1 1 0,0 1 0,0 0 0,-1 0 0,1 0 18,-2-2 0,0 0 0,0 0 0,1-1 0,2 1-29,-2 0 1,2 0 0,2 0-1,0 0 1,0 1 0,-1-1 0,-2 0 10,4 1 0,-2-1 0,0 1 0,0-1 0,2 0-24,-5 0 1,1 0 0,2-1 0,0 0 0,0 1 0,0-1-1,-1 2 18,5-1 0,1 1 0,0 0 0,-1 0 0,-1 0 0,-2 0-12,1-1 0,-3-1 0,0 0 0,1 0 0,2 1-18,1 1 0,4 0 0,1 0 0,-1 0 0,-1 0 0,-4-1 45,4 0 0,-3-1 0,-2 0 0,2 0-81,-7 2 0,1-1 0,-1 1 0,1 0 0,-2 0 58,6-1 1,-1 0 0,1 1-1,3-1-22,-4 0 0,2 0 0,3 0 0,-1 0 0,0 0 0,-3 1-5,-2-1 1,-2 1 0,-1 0 0,2 0 0,5-1 4,-5 0 0,4 0 0,2-1 0,3 0 0,0 0 0,1 0 0,-2 0 0,-1 1 0,-3-1-13,2 1 0,-3 0 0,-1 0 0,-1 0 1,1 0-1,0 0 0,2-1 13,-1 1 0,1-1 0,1-1 0,0 1 0,0 0 0,1 0 0,-2 0 0,0 1 0,4-1 0,1 2 0,0-1 0,-1 0 0,-1 1 0,-2-1 0,-3 0 0,1 0 0,-3 0 0,-2-1 0,0 0 0,2 1-15,-1 0 0,1 0 0,0 0 0,0 0 0,1 0 0,0-1 15,1 1 0,0-1 0,1 0 0,-1 0 0,1 0 0,0 0-27,-1 0 1,-1 1-1,1 0 1,0 0 0,1-1-1,2 1 27,-6-1 0,2 0 0,1 0 0,1 0 0,-1 0 0,1 0 0,0 0 0,-1 1-13,5-1 0,0 0 0,-1 0 1,1 0-1,0 1 0,-1-1 1,0 0 50,-2 0 1,0 1-1,0-1 1,-1 0-1,1 1 1,-1-1-1,1 0 0,0 0 1,-1-1 0,1 1-1,0-1 1,0 1 0,-1-1-1,0 1 7,6 1 0,-1-1 0,-1 1 0,1 0 0,-1 0 0,0 0 15,-2-1 0,0 0 0,0-1 0,0 1 0,-1 0 0,1 1-60,-2 0 0,1 1 0,-1 0 0,0 0 0,0 0 0,0 0 15,-2-1 0,-1 0 0,1 0 0,-1 0 0,0 0 0,-1 1-15,5 0 0,-1 1 0,-1 0 0,1 0 0,1 0-30,-3-2 0,2 0 0,0 0 0,-1 0 0,-1 0 0,-4 0 52,4 1 1,-4-1-1,-1 0 1,1 1-23,3-1 0,1 0 0,-1 1 0,-5-1 45,4-1 0,-4 0-90,-2 0 0,-1 1 45,0 1 0,1 0 167,-2 0 0,2-2 1,-2 2-213,-1 0 0,0 2 45,10-1 0,-1 0-90,6-6-90,-2 5-90,4-4 270,1 5-90,-6 0 0,0 0 90,-18 0 0,2 0 30,12-2 0,6 0 0,-7 0-30,9 1 45,-4-2 0,-1 0 45,-4 3-45,-8 1 0,3-2 558,-5-2 1,1 1-514,9 1 0,2 0-45,-1-4 0,0-1 641,0 5 0,1 1-641,2-5 0,1-1-90,-1 2 0,1 1 45,2-3 0,0 0-45,1 2 0,0 0 45,-8-1 0,-1 0-45,-2 1 0,-1 1 90,2-4 0,-2 1-524,-7 3 1,-1-1 568,6-1 0,0-1-47,0 3 0,-1-1 47,-5 1 0,0 0-90,5-3 0,-2 0-227,7 5-223,-19-4 1276,-12 5-826,-12 0 0,-1 0 0,-5 0 0</inkml:trace>
  <inkml:trace contextRef="#ctx0" brushRef="#br0" timeOffset="3061">21421 2677 7533,'-34'-31'-810,"5"6"990,23 12 630,0-3-451,1 8 721,3-16-630,-3 10-91,5-3 811,0-12-271,0 1-269,-6-20-450,3 23 0,-1 0-341,-2-2 0,0-2 161,0-4 0,-1-2-708,1-5 1,0 0 797,2 6 0,1-3-270,2-8 0,1-5 0,1 0 30,2 8 0,1 0 1,2-2-598,-1-2 1,1-3 0,0-2 0,1 2 723,1 1 1,-1 0-1,2 0 1,-1 0-1,1 0 1,0-1-1,1 1 1,-1-1-301,-1 9 0,0 0 0,-1 0 0,1 1 0,-1 0 323,0-6 0,-1 0 0,0 1 0,1 3-131,1-5 0,0 3 0,-1-1-79,-3 0 0,-3-1 0,1 5-15,2 2 0,-3 2-180,-4-5 1,-5 3-316,-5-4 880,-18 17 1,5 12-1,-4 8 1</inkml:trace>
  <inkml:trace contextRef="#ctx0" brushRef="#br0" timeOffset="17670">14962 11043 7533,'-7'-26'-450,"-4"2"180,10 17 90,-10 2 540,10 5 0,-10 0 179,10 0-449,-10 0-90,9 0 90,-3 0 90,16 0-360,8-5 225,9 4 0,3 0 45,12-10-950,4 10 1,4 1 859,-6-6 0,0 1-1426,3 3 0,2 2 1426,-16-2 0,1 0 0,-2 1 0,3 1 0,2 0-365,4-1 1,7-1-1,1 1 1,-6-1 409,4 2 0,0-1-319,-5-1 0,6-2 0,-2 1 0,-8 1 319,-9 1 0,-4 0 65,11-1 0,-2-1-20,2 3 1340,9 0-1430,-45 5 2094,-2-3-2139,-25 3 0,-10 1 135,-11 1 432,3-4 1,-2 1-568,12 1 0,1 1 45,-2-6 0,1 1 0,0 5 0,-1-1-45,-2-4 0,1 0 45,5 1 0,-1 1-60,-2-1 0,-2 0 0,-1-1-118,-11 3 1,-3-1 117,7 1 0,-3 1 0,3-1 60,-2-1 0,1 1-965,-1 2 0,4-1 875,2-4 90,-7 4-320,27-5 230,2 0 1547,12 0-1457,6 0 1011,6 0-1011,12 0 44,22 0 1,6 0 552,-13 1 0,3-2-597,2 1 0,7-2 0,0 1 0,-5-1-1089,10-1 0,-2-1 1119,-2 2 0,2 0 0,2-1-8,-9 1 1,1-1-1,1 0 1,-3 0-623,5 1 0,-3 0 1,4-1 599,-2 2 0,4-1 0,0 1 0,-4-2-353,1 0 1,-3-1 0,2 1 397,2 0 0,4 2 0,-1-1 0,-2 1-130,-1-2 0,-3 1 0,1 0 85,-1 0 0,2 0 0,-1 1 0,-5 0 372,7 1 0,-3 0-282,-9-2 0,0 0 0,-1 1-90,2 0 0,-3 0 0,1-2 0,-5 1-90,-5 2 1564,-17 0-1744,-56 0 180,10 0 0,-4 0-29,11 0 0,-3 0 1,0 0 58,-6 0 0,-2-1 0,-1 2-53,7 0 1,-2 0-1,0 1 1,2-1 99,-4 0 0,1-1 0,-1 1 13,1 0 0,-2 0 0,0 1 0,3-1-60,1-1 0,3 0 0,-1 0 30,-1 2 0,-1 0 0,-1 0 0,0-2 0,0 1 0,-4-1 7,-1 1 1,-3 1 0,-2 0-1,2-1-22,0-1 0,1 0 0,0 0 0,-2 0 59,7 0 0,-3 0 0,1 0 0,0 0 0,2 0 75,-5 0 1,0 0 0,3 0 0,4 0-45,-6 0 0,6 0 135,-20 0-90,60 0-90,16 0 90,32-6-45,-2 3 0,7-1-23,-17 0 0,4 0 0,0-1 0,-1 0-22,8 0 0,-1 1 0,0-1 56,-8 2 1,1 0 0,0 0 0,0 0-12,0 0 0,-1 0 0,1 1 0,1-1-179,0 1 1,0 0-1,0 1 1,2-1 155,7 0 1,2 1-1,0-1 1,-3 0-385,-1 0 1,-2 0 0,-2 1 391,-4 0 0,-1 1 0,-4 1-120,-3-1 0,-5 0 1533,7 0-1353,-22 0-90,-30-6-180,-19 5 419,-1-2 0,-4 0-239,5 3 0,0 0-18,3 0 1,-3 0-1,2 0-27,-8 1 0,1-2 0,0-1 1,-1-1-91,4 2 0,-1 1 135,1-3 0,-5 0-113,2 2 1,-6 1-1,-1 0 1,6 1 82,7 1 0,3 0 0,-3 0 7,-7-2 1,-4-1-1,0 1 1,9 2-113,6 4 0,4-1-68,-2-5 1,1 1-113,4 4 0,1 1 315,-13 7 0,14 6 0,19 6 0</inkml:trace>
  <inkml:trace contextRef="#ctx0" brushRef="#br1" timeOffset="60901">9793 5937 20827,'-7'-14'-3277,"1"4"0,6 10 4615,0 0-79,0 5-2514,0-4 475,0 5 330,0-6 540,0 0 1461,-5 0-89,4 0-1283,-5 0-179,6 0 2133,0 0-540,0-6-1593,0 5-1593,0-4 0,0 5 1593,0 0 0,0-6-1683,0 4 91,0-3-1,6 5 3186,-5 0-1,4 0 91,1 0-1593,-5 0-90,5-6 1060,-1 5 708,-3-4-1438,3 5-420,1 0 90,-5 0 0,5-6-537,-1 5 716,-3-5-906,3 6 642,-5 0 1348,6 0-1263,-5 0 0,5 0 90,-6 0 446,0 0-714,5 0 1438,-4 0-1260,5 0 0,-6 0 89,0 0 1,5 0-90,-3 0 0,3-5-569,-5 3-1024,0-3 0,6 5 1503,-5 0 90,5 0 90,-1 0-90,-3-6-1263,9 5 2086,-10-5-492,10 1 1150,-4 4-1244,5-11-619,-5 11 610,4-10-777,-9 10 1276,9-5-912,-10 1 95,5 3 379,-1-3-1067,-4 5 1160,10-6-745,-4 5 1141,0-5-659,4 1-121,-4 3 1501,0-3-2072,10-1 1190,-9 5-401,4-4-41,5-1-345,8-1 725,-3 0-354,7 2-191,-12 5 386,3-6-338,5 5-201,-1-4 405,-4 5-321,3-6 191,7 4-157,4-3 4,3-1 214,-1 5-187,-5-5 146,6 1-81,1 4-22,-1-5-37,-5 6-74,3 0-165,-3 0-55,0 0 231,-2 0-174,-11 0 32,-1 0 145,0 0-145,-4 0 193,4 0 0,-6 0 0,6 0 0,-4 0 0,4 0 0,-6 0 0,6 0 0,-4 6-500,15-5 437,-20 10-1070,13-10 1050,-10 10-889,2-9 835,20 14-459,-17-13 379,12 14 25,-6-5-387,-8-4 1039,9 9-1284,-1-5 1153,-2-3-706,4 12 10,4-12 217,-3 14-133,6-9 385,3 4-53,-14-6 55,8 1-2,-15-6-197,20 9 463,-12-2-738,20 5 756,-11 4-685,1-3 191,-7-1-52,-7-1-351,0-6 317,12 17-225,-8-12 298,1 8 0,-1 1-450,-5-3 376,6 6 1,-1 0-286,-5 0 287,8 0 0,1 0 122,-8 0-1568,-1-8 1,0-1 1029,1 5-1977,-4-6 2480,9 5 284,2 0-129,-7-1 0,1 3-15,3 0 0,1 0-163,-4-1 0,0 1 139,2 3 1,0 0-51,-5-9 1,-1 0 709,1 2 0,0 0-658,14 14-121,-11-12 20,5 1 2498,-10 0-2639,9 0 403,2 11-159,3-4 0,3 2 30,-6-4 0,0 2-792,6 5 1,-2-1 724,-13-14 1,-1-2-12,0 1 0,-1 0-288,1 6 312,8 9-433,-10-11 174,-1-1-276,6 12 159,-4-8 252,-2-5 0,-1 1-67,3 3-64,4 9 216,-6-6-208,1-9 362,-1 8-187,1-4 85,-7-5-193,5 9 56,-4-9-33,0 4 1757,4-4-1418,-9 8-456,9-7 399,-10 4 889,10-2-849,-10-3 567,5-1-808,-1 5 538,-3-5-741,9 11 318,-10-4-254,5 4 58,-1-5-216,-3 5 508,9-3 32,-10-3-38,5 0-217,-6-5 132,5 1-94,-4-3 288,5 7-211,-6-9 134,0 8-180,0-5 103,0 12 120,0-2-227,3-2 1,-1 0 16,0 3 21,1 3 0,-1 0 77,-2-2-82,0-4 0,0 0 0,0 11-905,0-3 905,0 1 65,-5 7 257,3-13-74,-9 17-437,5-3 307,0-15 0,-1 1 90,-2 4 0,0 2-67,2 3 1,0-1-431,-1-8 1,-1 0 499,0-2 0,0-1-80,-1 2 1,0-2 283,-9 15-290,4-6 0,1 1 147,-1 5-167,2-16 1,-3 4 65,-1 5 0,-1 4 1,1-2-10,-2 0 0,-1 0-487,0 2 1,-1 4-1,3-4 398,5-10 0,1-1-8,-11 17 1,0-1 21,11-19 1,0 0-18,-12 19 0,1 0-892,10-20 1,1-1 862,-2 1 0,-2 3 46,-11 12 1,-4 6-1,2-5-676,3-5 0,1 0 702,-3 5 1,-3 4-1,3-4-384,0-4 0,4-4 345,9-4 1,-1 0-57,-5 1 1,-4 2 0,3 0 59,-2 5 0,1 1 243,-1-4 1,-1 1 0,1 0-348,2-2 0,2 0 1,-2 1-1,-4 8 0,-1 2 0,2-3-6,6-9 1,2-1-1,-1 0-13,-2 4 0,0 0 0,1-4 330,-1 0 0,2-3-309,3-1 0,-1 0 186,-7 10 1,-1 2-186,-1 0 0,-1 3-7,7-8 0,0 1 0,-1 1-305,-2 1 0,-1 1 0,2-2 327,-2 5 0,0 0-2,4-7 1,-1 2 0,0-1 27,0 1 0,-1-1 0,0-1-24,-6 10 0,0-1 55,9-8 1,0 1 0,1-2-82,-7 5 0,1-1 68,1 5 1,-1 1-45,3-10 0,-1 2 0,0-1 3,2-1 0,1 1 0,-1 1-7,-3 6 1,0 0-1,0 1-17,0 0 0,1-1 0,0 0-12,0 1 1,0 0-1,0-3 27,4-6 0,1-2 1,-1 1-15,-7 13 0,1 0-19,7-9 1,-1 1-37,3-4 0,0 2 0,0-2 6,-3 5 1,2-2-2,2-2 1,1 0-3,0-3 1,1-1-69,-3 12 33,5-15 1,0 2 19,-6 10 0,1 0-45,3 3 69,-6 5 0,1-1-24,8-9 235,0-13 1,-2 2-117,-2 2 1,0-2 32,3 5 13,-8 0 1,1-2 131,12 0 421,-19 2-194,22-12 1630,-10-5-1441,10-6 203,-5 4-839,6-10-547,0 4 73,0-5 2247,-5-5-2044,3-2 1794,-3-5-2339,5-12-2443,0-8 2009,0-1 1088,0-2-159,0 4-1254,0 5 1132,5-4 444,-2 1 1,1 0 148,9-4-20,-10-1 1,0-1 7,9-9-773,-11 4 699,4-1 39,-5 16 95,0 0-456,0-11 272,-5 14 2388,-2-6-2687,-11 4 343,4 9 406,-4-3 225,0 7 181,10 10 1874,-8-5-1482,14 6 522,-3 0 101,5 0-729,0 0-487,0 6-1289,5 0 191,2 2-475,17 8 454,7-8 130,2 10-411,-2-5 138,3 4-110,-1-3 1867,11 10-602,-6 0-271,-14-3-463,-6 8-645,-11-10-143,-7 6-93,-18 11 723,-8-3-595,-6 4 825,6-11 0,0 0-1748,-4 10 1931,4-10 1,-1 2-140,5 4 1,2 1 180,-1-6 0,2 1 0,-4 11 0,3 0 0,5-8 0,0 0 0</inkml:trace>
  <inkml:trace contextRef="#ctx0" brushRef="#br1" timeOffset="64078">9942 5603 22266,'-20'-27'-3277,"-3"-1"245,9 13 2718,2-2-515,6 10 315,6 1-258,0 6 1853,0 0-1171,6 0 1430,6 0-337,8-5 11,15 3 225,9-3-563,-14 2 1,2 0-414,10 0 1,2-1-246,-10 0 0,1 0 0,2 0-659,5 1 1,2 1 0,1 0 654,-8 1 0,0-1 0,2 1 0,2 0-17,2 1 0,3 0 0,2 1 0,-1 1 0,-2 0-35,3 2 1,-1 0 0,0 1-1,1 0-380,-4 0 0,1 1 1,1 0-1,-1 1 1,-3 1 302,2 1 1,-3 2 0,-1 0 0,-1 2-33,0 1 1,-2 1-1,0 0 1,1 1-23,2 1 0,0 0 0,0 0 0,1 1-3,0 2 0,-1-1 1,1 2-1,4 0 65,-4-1 0,4 1 0,2 1 0,0 0 1,-2-1-1,-3-1-413,1 1 1,-4-2-1,1 0 1,3 2 463,-5-4 0,3 3 0,2 0 0,1 0 0,-2 0 0,-3-1 0,-5-3-355,7 4 0,-6-2 1,1 1 320,0 0 1,1 2 0,1 0-1,0 0 69,0-1 0,-1 0 0,1-1 0,-3 0-25,2 2 1,-2-2 0,5 3 64,-4-2 0,6 2 1,3 2-1,0 0 1,-3-2-1,-5-1-157,7 3 0,-5-3 1,2 3 139,-3-3 0,4 1 1,0 2-1,-1-1 0,-5-2-41,1 2 0,-4-1 1,2 1 25,0-2 1,2 2-1,2 0 1,0 0 14,1 2 1,1 0-1,1 1 1,2 1-70,-4-3 0,2 2 1,1 0-1,0 0 1,-1 1 59,-6-4 1,1 0-1,-1 1 1,0 0 0,0 0-1,0 0-2,5 3 0,1 1 1,-1-1-1,0 1 0,0 1 19,-5-4 1,0 2 0,0-1 0,0 1 0,0 0 0,-1-1-15,0-1 1,-1 0 0,0 0-1,0-1 1,0 2 0,0-1-2,1 2 1,-1 1 0,0 0 0,0 0 0,0 0-1,0 0-57,1 0 0,0 0 0,0 0 0,1-1 0,-2 2 0,1-1 47,-2 0 1,-1 1 0,0 0 0,0 0 0,1 1-1,-1-2 3,1 2 0,1-1 0,-1 1 0,0-1 0,0-1 0,-2 0-2,8 7 0,-2-2 0,-1 0 1,-1 1 1,0-1 0,0 0 0,-1 0 0,0-1-37,-2-2 1,0 0 0,-1 0 0,1 1 15,2 3 0,0 0 0,1 1 0,1 1-6,-2-3 1,0 0 0,2 1 0,-1 0 0,0 0 40,-1 1 1,0-1 0,-1 1 0,1 0 0,0-1-22,0 1 1,1 0 0,-1-1 0,1 1 0,-1 0 50,1 0 1,-1 1-1,1 0 1,-1 0 0,0 0-14,-1-2 1,-1 0 0,0 1 0,1 0 0,1 1-18,-4-4 1,1 1 0,1 1 0,0 0 0,-1-1-1,0 0 1,-2-3-30,1 1 1,-2-3 0,0 0 0,0 1 0,3 2 22,-3-2 0,2 3 1,1 1-1,1 2 1,0-1-1,0-1 0,-2-1 1,-3-2-106,4 2 1,-2-1-1,-1-2 1,0 0-1,1 1 111,0-1 0,1 1 1,0 0-1,1 1 1,-2-1-1,0 1-22,2 4 0,-1 0 1,-1 1-1,1-1 1,-1-1-7,4 2 0,0-2 0,0 1 1,0 1 14,-2 0 1,-1 1 0,2 1-1,-1 0 1,1-1 4,-1 0 0,1-1 0,1 0 0,-1 0 0,0 0-53,2 1 1,0 1 0,0 0-1,-1-2 1,-1-1 55,0 1 0,-1-2 1,-1-1-1,1 1 28,2 0 1,0 2 0,0-2 0,-3-2-43,-3-1 1,-2-3-1,0 1 157,4 1 0,2 1 0,0 0-145,0 0 1,1 1-1,0 0 1,-1-1 47,2 1 1,-2 0 0,3 0-13,-3-2 1,2 2 0,1 0 0,-1 0-34,-3-2 1,1 0 0,-1 0 0,-2-1 70,5 3 0,-2-1 0,1 1-54,-4-3 0,1 0 0,1 0 1,-3-1 16,1-1 1,-2 0 0,0-1-15,-2-2 0,1 1 1,0 0-4,8 6 0,2 1 1,-1 1-43,-1 1 1,-1-1-1,1 2 75,-3-4 0,1 0 0,1 0 1,-2 0 117,-4-2 0,-1-1 0,0 0 0,-1 0-64,8 9 0,-1 0 1,-1-1 184,-6-4 1,-1-1 0,-1 0-204,-1 0 0,0 0 0,-3-1 95,-1 3 0,-1-1 52,-1-5 0,-2 0-83,5 19 1993,-4-17-1946,-2 7-175,-6-13 1768,-12-14-2077,5 2 2603,-10-17-3123,-2-1 33,0-5 203,-5-6 1429,0-7-786,5-6-17,6-3 0,2-2 181,1 8 1,2-1-427,2-10 0,0 0 768,0 4 0,0 3-506,6-9 362,-6 14 0,1 2 266,5-1-277,-6-5-104,0-10-93,0 12-265,-6 3 1,-5 0-361,-15-2-370,-7-2-1458,-14 18 722,14 6 848,-1 5 0,-2 2-129,8 2 0,0 0 16,-7-1 0,-3 2 126,-6 10 0,0 1 147,15-7 1,0 1 252,-12 7 1,0 2 84,9-3 1,3 1-51,5-3 0,1 1 460,1 1 1,1 0 987,-7 9-614,14-5 226,7 6 181,30-1-727,2-10 0,7-3-290,0-3 1,3-2 0,3-1-137,6 2 0,3-1 0,-1 0-547,-4-2 0,-1 0 0,0 0 476,4 0 0,1 0 0,0 0-167,-3 0 0,0 1 0,-2-1-615,-6 0 1,-2 0 0,1 0 827,5 0 1,0-1 0,-4 3 0,-5 2-1,-4 2 1,-2-1 0,1 1 0</inkml:trace>
  <inkml:trace contextRef="#ctx0" brushRef="#br1" timeOffset="65653">9929 5528 9268,'-19'-25'-648,"7"6"278,6 1 218,6 11 243,0-4-600,11 10 409,3-5-91,11 6 142,6 0 0,1 0-112,8 0-490,-8 0 1,6 0 0,-5 0 573,-4 0 1,-1 0 88,15 0 1,4 0-35,-13 0 1,2 0 0,1 0-10,6 0 0,1 0 0,3 0 53,-3 0 1,2 0 0,2 0 0,0 0-367,-9-1 1,1 0 0,-1 0-1,3 0 1,3 0 381,-1 0 1,3 0 0,3 0-1,1 0 1,-1 0 0,-1 0-1,-1 0-380,-2 0 1,-2 0 0,-1-1-1,1 1 1,1 0 0,2 0 341,-2 0 0,2 0 0,2 1 0,1-1 0,-1 0 0,0 1 0,-1-1 0,-3 1-204,3-1 1,-1 1-1,-2 0 1,-1 0-1,1 0 1,1 1 215,-3 0 1,0 0 0,0 0 0,0 1 0,1 0-1,-1 0 1,0-1-73,8 2 0,-1-1 1,1 0-1,-1 0 0,-1 0 1,-1 1 59,1 1 0,0-1 0,-2 1 0,0 0 0,-1 0 0,-1 1 0,-1-1 0,0 1 0,-1 0 0,1 0 0,0 0 0,0 1 0,0 0 0,0 0 0,1 1 0,1 1 0,1 0 0,0 1 0,1 1 0,2-1 0,-8-1 0,2 1 0,0-1 0,1 1 0,0 0 0,0 1 0,0-1 0,0 1 0,0 1 0,0-1 0,0 1 0,0 0 0,1 0 0,-1 0 0,0-1 0,0 1 0,0 0 0,0-1 0,0 1 0,1 0 0,-1 0 13,2 1 0,1 1 0,0-1 0,-1 1 0,0-1 1,-1 0-1,-1 0 7,-1-1 0,-1 0 0,-2-1 1,1 1-1,-1 0 0,0-1 21,7 3 0,-2 0 0,1 0 0,1 0 0,1 2-3,-7-2 1,3 1-1,0 0 1,0 1-1,0 0 1,-3-1 0,-1 0-4,0 0 1,-3-2 0,-1 1-1,1 0 1,5 2-26,-6-1 0,3 0 0,3 1 0,1 2 0,0-1 0,1 1 0,-2-1 0,-2 0 0,-2-2-17,4 3 1,-3-1 0,-1-1-1,-1 1 1,1 0 0,2 2 2,0 0 0,2 2 0,1 0 1,0 1-1,0 0 0,-1-1 1,1 1-14,-2-2 1,-1 1 0,1-1-1,0 0 1,-1 1 0,0 0 0,0 0 14,0 2 0,0-1 0,0 1 1,0 0-1,-1 1 0,1-1 0,-1 1-22,0-1 1,0-1-1,0 1 1,0 0-1,0 1 1,0-1-1,0 1 12,0 1 0,0 0 0,0 1 0,-1 0 0,1-1 0,0 1 1,-1 0-1,0 0 0,1 0 0,-1-1 0,0 1 1,0 0-1,-1 1 0,1-1 2,0 1 0,-1 0 1,0 1-1,0 0 1,0-1-1,0 1 1,0 0-1,1 0 1,-1 1-1,0-1 1,0 0 0,0 1-1,-1-1 1,1 1-11,-1-1 1,-1 0 0,1 1 0,-1-1 0,1 1 0,-1-1 0,0 2 11,0-1 1,-1 1 0,1 0 0,-1 0 0,0 1 0,0-1 0,0 0 2,0 0 0,0 1 1,0-1-1,-1 0 0,0 0 1,1 1-1,-1 0 0,-1 0 0,1 0 1,-1 1-1,1-1 1,-2 0-1,0 0 1,0-1-1,5 6 1,-1-2-1,0 0 1,-1 0-1,0 0 0,-2-2 1,-1 0 0,0 0 0,0 0 0,0 0 2,0 2 0,1 0 1,-1 1-1,0 0 1,0-1 1,0 0 0,0 0 0,0 1 0,1 0 0,1 1 0,-4-3 0,1 0 0,0 2 0,1 0 0,1 0 0,-1 0 0,-1-1 0,0-2 0,-1 1 0,0-1 0,0 0 0,1 0 0,-1 0 0,0 1 0,1 0 0,0 1 0,0-1 0,0 1 0,0 0 0,1 0 0,-1-1 0,0 0 0,-1 0 0,1 0 0,0-1 0,0 1 0,0 0 0,0 0 0,0 1 0,0-1 0,0 1 0,0 0 0,-1 0 0,1-1 0,0 1 0,4 3 0,0 0 0,0 0 0,0 0 0,-1-1 0,-1-1 8,1 2 1,0 0 0,-1-1 0,-1 0 0,0-1 27,-3-3 0,0-1 0,-1-1 0,1 1 0,-1 0-36,2 2 0,0 0 0,0 1 0,-1-1 1,1 1 17,-1-2 0,0 0 0,0 1 0,1 0 0,3 4 2,-4-6 1,2 3-1,2 2 1,2 0-1,0 2 1,0-1-1,-1 0 1,-1-2-1,-2-1-7,1 0 1,-2-1-1,-1-1 1,0 0-1,0 0 1,1 0 0,2 3-3,-1-2 0,1 1 0,1 2 0,0 0 0,1 0 0,-1 0 0,0-1 0,-1-1 1,-3-2-26,5 4 1,-2-2 0,-2-2-1,1 1 1,-1-1 0,1 1 14,1 1 1,-1 0 0,1 0-1,0 0 1,0-1 0,0 1-14,-1-2 0,0 1 0,0-1 0,0 0 0,0-1 0,0 1-15,0-1 0,1 0 1,0-1-1,-1 0 1,0 0-1,-2-1 9,8 7 1,-1-2-1,-1 0 1,-1-1-24,-1-1 0,0-1 0,-1-1 1,1 0 25,0-1 0,1-1 0,-1 0 0,-2 0-8,1 2 1,-3 0 0,3 1 27,-2-4 1,3 2 0,1-1 0,-2-1 128,6 4 1,-2-1 0,4 3-147,-5-4 1,3 3-1,1 0 1,0 0 0,-1-2-1,-4-4 1,-1-1 0,1-1 0,0 1 0,2 0 77,-1 1 0,2 1 0,0 0 0,0 0 0,-1-2 0,-4-2-47,9 3 1,-4-2 0,1-3-3,-1-1 1,1-1-1,0-1 226,0 1 0,0 0 0,0 0-194,3-1 0,0 1 1,0-1 7,-1 2 1,1 1-1,-1-2-4,-3-4 1,0 0 0,2 0-15,-2 2 1,2 0-1,0 1 1,-1-2-6,3 0 0,-1-1 1,0 1 29,-3-2 0,1 2 0,-1-1 1,-3-1 14,12 5 1,-3-2-132,-3-5 0,-2-2 140,-7 0 0,0 1 3,8-1 1,-1 0 627,-7-3 0,-1 0-671,-1 1 1,0-1-178,0-3 1,-2 1 139,5 1 1441,-15-5-1626,-39-11 129,-1 5 0,-4-2 97,-3-2 1,-4-3-1,-1 0-128,-9-1 0,-3-1 0,0 0-134,8 3 1,0-1 0,0 0 0,-1 0 254,-2 0 0,1-1 0,-1 0 0,0 0 22,1 2 1,1-1-1,0 1 1,0 0-23,2 0 0,0 1 0,0 0 0,2 1-45,-8-2 0,2 1 0,2 2 0,-5-2 0,3 4 0,12 4 0,7 6-153,14 15 243,18 8-270,9-7 1,6-1-796,11 4 1,3-1 824,-7-6 0,1-1 1,0 1-151,4 2 0,1 0 0,-2-1 300,8 0 0,-3 1 0,-6 3 0,-4 0 0,8 6 0</inkml:trace>
  <inkml:trace contextRef="#ctx0" brushRef="#br0" timeOffset="90377">25176 17724 7533,'-16'-32'809,"-1"0"1,-6-12-1080,17 15 270,12 17 90,1 5 180,5-4 89,11 1 1,5 2-180,2 0 0,1 1-731,6-3 0,3 2 641,8 4 0,-2 3-1164,-18 0 1,-1 2 1028,10 0 0,3 3 15,-5 1 0,2 1 0,-3 1 75,3 0 0,1 1-165,6 1 0,5 2 0,-3-2-720,2-2 1,0 0 689,-7-3 0,2 0 1,-3 0 59,7 0 0,-3-3 0,-4-3 0,-3-1 45,-6 0 0,-2-1-646,6-8 601,7-1 837,-30-4-837,-12 8 2378,-7-7-1928,-16 9-180,-3 0 2056,-6 2-1696,-15 5-90,2 5-226,14 5 1,0 3 298,7-3 1,2 2-344,-4 13 0,5 3-1701,6 6 1521,3-7 0,2 0 90,9 17-45,-2-15 0,0 3 0,3 0 0,0 4 15,1 4 0,1 3 0,1 0-150,0-10 0,1 0 0,1 4 72,0 4 0,1 6 0,1 2 0,-1-2 0,0-5-968,2-3 0,-1-5 0,0 3 963,1 5 1,0 4-1,0-1 1,-3-5-158,0 9 0,-3-7 135,1-8 0,0 0-45,-3 5 0,0-1 90,0 6 0,-10-16 0,-2-2 0,1 8-45,-15-11 0,-5-4-315,1-5 90,-7-7 1,-2-3-1081,-4-4 1275,16-2 0,1-2 0,-10-8 0,4-7 0</inkml:trace>
  <inkml:trace contextRef="#ctx0" brushRef="#br0" timeOffset="90544">25648 18467 7533,'5'-40'989,"1"0"1,-2 5-1,6 7-1349,36 16 135,-18 11 0,2 2-272,4 0 1,3 1 0,1 2 316,6 1 0,1 2 0,-2-2-385,-4-1 0,-2-2 0,0 1 565,7 2 0,1 2 0,-5-3 0,-6-3 0,-2 0 0,7 1 0,0 1 0</inkml:trace>
  <inkml:trace contextRef="#ctx0" brushRef="#br0" timeOffset="90877">27470 17265 7533,'-38'-3'539,"0"-1"1,-3 6 0,4 9-405,9 12 0,3 6-1100,-2 0 1,0 1 1368,-2 7 1,-1 3-731,9-9 0,-1 0 1,0 4 482,2-1 0,-1 4 1,0 0-1,2-1-558,-2 6 1,2 0-1,1 0 401,0 2 0,0 0 0,2 4 108,6-8 0,1 4 0,1 0 0,0 0 0,1-4-653,-2 5 0,2-2 1,0 4 529,2-9 0,-1 4 0,1 3 0,0-1 0,1-2 0,1-5-602,2 6 1,1-6-1,1 2 467,0 4 0,1 1 0,1-1 30,1-4 0,2 0 0,2-7-34,1-8 0,2-3-116,2 9 1,3-8-680</inkml:trace>
  <inkml:trace contextRef="#ctx0" brushRef="#br0" timeOffset="91339">28487 17835 7533,'-3'-44'419,"0"-1"1,3 9 0,-1 4-420,-4-9-1202,-1 21 1112,5 3 509,-21-1-419,12 9 0,-19-2 270,-7 11 0,7 0-180,-18 0 179,5 17-666,19-3 1,0 4 666,-6 13 0,3 5-1137,8-6 1,3 1 1046,-1 3 0,3 3-60,7 1 0,2 2 0,2-2-165,-2 0 0,1 1 67,1-2 1,-1 5-1,2 1 1,1-2-83,3 0 0,1-1 0,0 0-583,-1 1 0,-1 0 0,2-1 643,1-1 0,1-1 0,0 0-180,0-3 0,0 1 0,0 0-424,1 6 1,-1 0 0,1-1 513,0 8 0,-1-1-32,0-10 0,0 0 0,-7-5-777,-21 6 269,11-7 1287,-21-16-657</inkml:trace>
  <inkml:trace contextRef="#ctx0" brushRef="#br0" timeOffset="91517">27830 18554 7533,'-1'-28'809,"0"1"1,2-2-1,5 8-719,19 20-90,14-4 0,3-1 0,-15 3 0,1-1-1093,11 0 1,5 0 0,-5 0 582,-11 0 1,0 1-31,6 0 0,4 1 1,-5 1 135,12 1 0,-7 0 0,-1 0 1,1 0-1</inkml:trace>
  <inkml:trace contextRef="#ctx0" brushRef="#br0" timeOffset="91843">28363 18666 7533,'-14'-33'1079,"-2"-2"-449,14 27-360,-3-9 989,21 16-630,16-5-359,13 6-403,-14-1 0,-1 2 313,-4 4 0,-1 1-45,3 2 0,-1 4 0,-6 5 0,-3 3 45,1 1 0,-2 2-1303,-6 2 0,-3 0-856,4 19 1169,-6-2 900,-12-21-90,5 1 270,-16-21 0,9 5-360,-10-12 450,11-6 0,-4-13-180,10-1 359,-5-10 1,6-1-270,0-12-564,3 23 1,0 0 203,4-12 0,5 3 180,1 22-90,4-5 0,3 11 0,5 2 0</inkml:trace>
  <inkml:trace contextRef="#ctx0" brushRef="#br0" timeOffset="92127">29317 17748 7533,'0'-40'569,"0"0"1,2 7 0,-4 9 59,-9 18-269,-8 18 90,-8 8-1290,-3 5 1200,7-1 0,-1 4-552,1 3 1,-1 3 251,5-1 0,-1 3 0,3-1-1023,-3 8 0,3 0 1098,3 0 0,4 3-375,6-5 0,2 2 1,1-4 239,2-4 0,4 1-660,3 9 0,4 5 1,4-7-358,11-4 0,4-6 1017,0 0 0,2-1 0,0-4 0,0-4 0,-8-12 0,0 0 0</inkml:trace>
  <inkml:trace contextRef="#ctx0" brushRef="#br0" timeOffset="92510">29466 18108 7533,'4'-43'90,"26"17"-360,0 37 0,4 8 180,-7-6 0,1 2-1165,6 7 1,-5 3 1164,-8 7 269,2 6 254,-10 9-793,-7-2 270,-2-19 0,-2-1 360,-8 12-180,0-13 423,-7-17 26,6-7-449,2-24 270,10-9-315,3 3 0,2-1 193,0 8 0,1 0-148,7-13 0,0 1 90,2-6-90,-2 3 0,-1 0-90,-2 1 364,-3 10 1,-1 2-5,2 0-90,-6 11-180,-2-2-90,-5 20 180,-11 3-1,3 12 271,-10 17-360,6-3 90,-1 4 45,9-10 0,1-1 764,-2 4-1169,6 14 0,9 3-630,9-18 1,3 0 567,-5 6 0,3-2 0,12-9 1,1-8-1,11-3 0</inkml:trace>
  <inkml:trace contextRef="#ctx0" brushRef="#br0" timeOffset="92759">30173 17476 7533,'19'5'1034,"11"18"1,2 5-811,-10-10 1,1 4-881,2 5 1,4 6-1,2 4 1,-1 0 0,-5-6 250,-3-3 1,-4-3-1,1 5 459,2 9 0,1 7 0,0 4 0,-3-1 0,-7-5-261,-6 5 0,-7-3 1,-1 3 62,1-8 0,-1 4 0,0 1 0,-2-1 0,-1-3-202,-1-1 1,-3-2 0,1-2 0,-2 0-15,-2 8 0,-1-1 1,1-5 224,-1-2 0,1-7 121,-6 7 1,0-25 0,-1-7 0</inkml:trace>
  <inkml:trace contextRef="#ctx0" brushRef="#br0" timeOffset="93118">30879 16992 7533,'0'-45'2608,"5"9"-2068,24 40-270,-5 9 0,3 6-1145,-1 2 0,2 5 0,-1 1 1055,5 4 0,-1 3 0,0 2-549,-6-4 1,-1 3-1,-1 1 1,-1 1 458,-1 3 0,-1 1 0,-2 2 0,-1 1-245,-5-3 1,0 1-1,-2 2 1,-1 0 0,-3 2 124,-2-6 0,-2 2 0,-2 0 0,0 1 0,-2 0 0,0 1 42,-1-2 1,-1 0 0,0 0 0,-2 1 0,0 0 0,-2 0 0,0 0-482,-2 0 1,-2 0 0,-1 1 0,0-1 0,-2 0 0,0 0 0,1-1 197,-1 1 1,1 0 0,-1 1-1,0-2 1,-2-1 0,-1-2 0,-3-4 18,-7 2 0,-3-3 0,-2-4 0,-1-1 0,2-1 203,0 3 1,1-1 0,-2-4 0,0-9 2</inkml:trace>
  <inkml:trace contextRef="#ctx0" brushRef="#br1" timeOffset="95933">5218 6160 24506,'-12'-30'-3277,"5"9"0,7-2 0,12 16 3395,13 2 1683,7-1-357,5 4-623,6-3-531,7-1 149,-23 3 1,2 0 579,5-3 0,0-1 72,-3 1 1,1 0-1114,-1 0 1,0-1 42,-3-1 0,-1-2-278,12-9 115,-14-6-643,-20 1-912,-34 4 662,-5 8 1304,-16 12-504,13 12 120,6 13-308,18 7-643,2 16 633,19-5 0,6 4 178,-2-4 0,3 2-336,3-6 1,4 3 0,-1-2 192,-2-4 0,0-2 0,1 1-155,-1-3 0,0-1 0,-1 0-9,-2 0 0,-1 0 1,-3 0-221,-1 10 0,-3-2 288,0-10 0,-5-1 243,-6 0 1,-5-2 577,-5 6-167,-18-7 205,5-13 0,-4-1 0,5-4 0</inkml:trace>
  <inkml:trace contextRef="#ctx0" brushRef="#br1" timeOffset="96117">5528 6606 26891,'-10'-23'-1639,"0"-1"1,-7-10-1639,23 23 0,6 10 5174,7 1-634,6 1-765,11 4-288,14-5-258,-22 1 0,2-2 760,8-1 0,2-1 147,-4 3 0,-2-1-933,-1-5 1,-2 1 0,-3 4 0,-2 0 0,11-4 0</inkml:trace>
  <inkml:trace contextRef="#ctx0" brushRef="#br1" timeOffset="96477">6521 5776 24231,'-7'-26'-1093,"1"1"1,-10 4 0,-2 5-2185,0 3 3274,-12 23 1,-2 9 836,2 6-1138,5 0 0,1 2 289,5-3 1,3 1-57,2-4 1,1 4-330,-1 11 0,0 6 0,1-4-1239,1-6 1,2-1 1485,-1 4 0,1 4 0,2-2-669,3 9 0,3-3-480,1-10 0,2-1 664,1 12 0,3 0-390,5-10 0,3-2 519,2 3 1,2 1 197,4 4 1,2 1 299,2-3 0,0-2 1,-3-4-1,0-2 0,-1-2 1,1-1-1</inkml:trace>
  <inkml:trace contextRef="#ctx0" brushRef="#br1" timeOffset="97344">7016 5788 26891,'0'-19'-3277,"0"1"0,0 11 0,-6-15 0,5 18 1448,-16-13 2453,10 17 1030,-11 0-1654,6 6 2049,-1-5 379,1 10-1171,0 2 302,-6 6-209,4 6-1290,1-6-1144,2 16-357,10-13-411,-4 19-169,5-4 674,0 2 614,5 1 0,1 1-906,-5-15 1,0 0 567,7 15 0,1 1 409,-6-3 1,1-1 44,2-2 1,0 1 326,-2 12 0,-1 0-15,0-7 0,0-3 40,-3-10 0,0 0 364,-5 7 0,-1-3 1,-8-3-1,1-7 0,1 1 1</inkml:trace>
  <inkml:trace contextRef="#ctx0" brushRef="#br1" timeOffset="97526">6632 6383 26456,'23'-24'-820,"0"-1"1,0 0 0,5-7 0,1 7-820,-3 20 1,1 5 1772,1 0 0,0 0-30,-3 0 0,1 0 1,13 0 1,0 0-326,3 0 137,-7 0 0,-1 0-82,0 0 0,9 0 0,-13 0 0</inkml:trace>
  <inkml:trace contextRef="#ctx0" brushRef="#br1" timeOffset="97727">7450 5863 29243,'0'-35'-3277,"-11"2"0,-3 43 0,-16 4 1969,11 3 0,0 3-670,-8 13 2041,12-13 1,1 1-212,-4 16-1368,4 7 1729,7-8 0,2 0-412,-1 14-749,6-16 0,0 2 10,3-8 1,0-1-1922,4 20 2685,1-22 0,2-2 0,3 7 1,5-5-1</inkml:trace>
  <inkml:trace contextRef="#ctx0" brushRef="#br1" timeOffset="98093">7475 6074 26456,'31'-27'-1093,"0"0"1,-9 1 0,1 6 1306,15 16 0,-1 7-50,-4-2-372,5 9 0,-2 3-112,-13 3-390,12 13-19,-28-15-1190,4 9 883,-10-9-1178,-1 25 270,-12-9 1170,-3-9 1,-1 0 278,-6 4 616,-3-15 0,-1-2 894,9-1 738,-18-2 182,23-16-895,5-3-800,1-10-1099,6 4-214,11-14 52,3 1 354,1 11 1,0 0-292,6-10 515,-1 11 1,0 2 1072,-3 3 507,12-8 664,-23 24 439,0 18-2689,-6 8-240,0 6 146,2-6 0,1 1-659,4 3 315,4 2 0,2-1 754,7-8 1,11 12 0,-6-23-1</inkml:trace>
  <inkml:trace contextRef="#ctx0" brushRef="#br1" timeOffset="98299">7958 5727 23301,'33'5'-2487,"7"13"1188,-19 13-340,-3-7 1,0 2 947,-4 7 0,-2 1-948,-2-7 1,-1 0 545,-2 5 0,-3 1 560,-3-2 1,-2-1-662,-4 18 985,-3-2 0,-2 0 0,-11-1 0,6-10 1,0 0-1</inkml:trace>
  <inkml:trace contextRef="#ctx0" brushRef="#br1" timeOffset="98616">8120 5478 26413,'41'-9'43,"1"-1"1,0 0-1,-5 1 1,-1 0-1,-4 7-508,-7 11 0,-2 5-634,0 1 0,-2 2 191,2 7 1,-2 1 189,-4-3 1,-2 2 42,-5 6 1,-3 5 0,-1-2-156,-2-3 1,-1 0-176,-1 3 0,0 2 0,0-2-337,-2-1 1,0-2 152,0-2 0,0 0 391,-5 2 1,-1 1 323,-3 8 0,-2 1 311,-3-7 0,-3 1 274,-4 8 1,-1 0 0,1-10 0,-2-2-1,-2 1 1,0 0 0</inkml:trace>
  <inkml:trace contextRef="#ctx0" brushRef="#br0" timeOffset="140644">12719 17699 7533,'18'-31'-630,"-4"11"360,9-4 180,-9 18-90,4-6 180,-6 11 0,1-5 0,-1 1 180,0-2 0,-5-5 180,-1-1-360,-6 1 90,0 0 180,-6-6-180,-1-1 90,-5-6-1,0-6-179,-1 0 90,1-12-180,5-1-383,1 17 0,1-1 563,3-17-90,-3-4 45,5 23 0,0-1-45,0-20-652,0 17 0,0-1 607,0-2 0,0 0 0,0-1 0,0-2 0,0-12 0,0-2 45,0 17 0,0-1 0,0 1 30,0-3 0,0 0 0,0 1-120,0-7 0,0-4 112,0 3 1,0-6-1,0-1 1,0 4 37,0 4 0,0 3 0,0-3-6,-1 3 0,0-3 0,0-2 0,-1 1 0,1 3 66,1-7 0,0 3 0,-1 0-90,-1-1 0,0-1 0,0 1-479,2 0 1,0 1 0,0 1 418,2 7 0,0 1 0,0-2 97,0 1 1,-1-3 0,1 0-1,0 3-202,4-11 0,0 0-15,-3-1 0,-1-3 1,0 2-181,2 12 1,0 2-1,-1 1 300,-2-3 0,-1-1 1,1 1-1,2 0 0,1 0 0,0 0 30,-2-4 0,0 0 0,1 0 0,0 3 0,1 0 0,1 0 89,1-5 1,0-1 0,0 2-420,1-4 1,0 2 329,2-1 0,0 0 44,-3 2 1,0 2-121,0 10 0,0 0 121,1-7 0,-1-1 358,-1 0 0,2 1-493,1 5 0,1-1 45,0-14 0,1-1 0,5 8 0,1 1-45,-1-1 0,1 0 0,5 1 0,1 0 45,2 3 0,2 0 0,1 2 0,2 1 45,2 0 0,0 1-45,2-1 1,2 0 88,-1 5 1,1 0-15,-10 9 0,2-1 0,1 2 15,14-7 0,2 2-45,0 2 0,1 1 16,-12 6 0,2 1 0,0 0-46,0 1 0,0 0 0,1 2 30,1 0 0,1 0 0,0 1 0,3-1 0,0 1 0,0 0 0,0 2 0,0 0 0,1 0 107,1-1 0,0 1 1,2 0-138,1 0 0,2-1 0,0 1 32,-11 2 1,0-1-1,0 1 1,0 0 57,12 0 0,-1-1 0,0 1 7,-10 1 1,0 0-1,1 1 1,-1 0-38,10 1 0,-1 2 0,1-2-30,1 0 0,1-2 0,-1 2-30,1 2 0,-1 1 0,1 0 30,-10-1 0,0-1 0,0 0 0,0 1-23,-2 1 1,0 0-1,-1 0 1,1 0 22,3 0 0,1 0 0,0 0 0,-1 0-23,-2 0 1,0 0-1,0 0 1,0 0 22,0 0 0,-1 0 0,1 0 0,0 0 45,0 0 0,0 0 0,-1 0 0,1 0-75,11 2 0,-1 0 0,0 0 120,-2-2 0,0 0 0,-3 1-90,-7 2 0,-1 2 0,-1-2 45,10 1 0,-1-1 0,5 3 0,-3 1-45,-14-1 0,1 0 45,10 0 0,1 0-51,-5 3 0,0 1-39,-1 1 0,2 2 90,7 2 0,0 2-90,0 1 0,-3 1 45,-14-4 0,-1 1-30,2 1 0,1 1 0,-3 0-62,-5 0 1,-2 0 46,15 8 0,2 2 45,-11-4 0,-1 0 0,-4-4 0,1-1-45,2 5 0,1 1 45,3 4 0,0 1 0,-1-4 0,1 2 0,-5-3 0,2 1 0,1 1 30,2 1 0,1 0 0,-1 2 30,0 2 0,0 2 0,-1 0-60,1 1 0,0 2 0,-1-1 0,-2-1 0,1 0 0,-5-1 45,-2 5 0,-2-2-90,2-7 0,-2 0 90,-6 8 0,-1 0-45,1-4 0,0 0 0,0 9 0,-1 0 0,-3-9 0,0 0 0,-3 10 0,0 0 0,3-5 0,0 2 0,-4-4 0,-1 3 0,1-1 0,2-2 0,2 0 0,-2 0 0,-1 1 0,-2-1 0,0 1 30,0 1 0,0 0 0,0 0-30,1 1 0,-1-1 0,-2-1 0,-1-2 0,-1 0 0,1 0 0,2 2 0,2 1 0,-2-1 30,-2 2 0,-1-1 0,0 0-30,2-3 0,0 0 0,0 0 0,-2 4 0,-1 1 0,2-1 0,0-2 0,1-1 0,0 0 0,-1 0 0,-1 1 0,1 0-30,2 1 0,1 0 0,0 0 30,-3-2 0,-1 1 0,0-2 0,2 0 0,0-1 0,0 1 0,-1 1 0,1 0 0,0-1-154,1 7 1,1-2 153,-1-2 0,1 0 0,-1-2 0,-1-2-45,-1-8 0,-2 0 45,1 6 0,0 0 0,0 16 0,0 1 0,1-20 0,-2 1-45,-1-5 0,-1 0 90,3 1 0,-2 1-45,-6 5 0,0-1 180,5 10-180,-4-13 0,-2 1 0,2-2 0,1-2 90,-8 16-90,6-16 0,-1 1 275,0-2 0,0-1-230,-1 1 0,0 0-180,-4 6 0,-2 1 180,1-4 0,-2 0-90,-1 0 0,-1-1 45,-13 12 0,2-4 0,-6-4 234,-2-5-144,11-8 0,-1 0-90,0-5 0,-1 0 45,-4 5 0,-1 0 137,-3-5 0,-1 0-182,-5 2 0,-1 0 290,-2-2 1,-1-1-291,11-4 0,-2 0 0,1 1-144,0-1 1,0 1-1,-2-2 144,-3 0 0,-2-1 0,1 1 0,0 0 0,0 1 0,-2 0 0,3-2 0,-2 1 0,0-1 0,-1 0 0,-2 0 0,-1 1 0,0-1 0,1 1-530,5-1 0,1 1 0,0-1 1,1 0 529,-10 0 0,1 0 0,1 0 0,4 0 0,0 0 0,3 0-635,-3 1 0,1-1 635,3-1 0,-2-1 0,0 0-275,1 1 0,1 1 0,2-1 275,-4-1 0,-1 1 52,2 0 1,-3 2 0,-1-2-53,-1 0 0,-2-1 0,-1 0 45,7 0 0,-2 1 0,0 0 0,0-1-45,4-2 0,0 0 0,1-1 0,0 2 30,-9 2 0,0 1 0,3 0-30,9-4 0,1 0 0,0 0 268,-1 2 0,0 1 0,-2-1-268,-9-1 0,-1-1 0,0 0 0,2 0 0,1 0 0,0-1 200,-2-1 1,0 0 0,0 0-201,5 0 0,0 0 0,0 0 30,-1-1 0,0-1 0,-1 0-100,1 0 1,0 0-1,1-1 70,4-1 0,0 0 0,0-1 0,-3 2 0,0-1 0,0-1 0,2 0 0,0-2 0,0 1 0,1 0 0,1-1 0,-1 1-30,-1 0 0,0 0 0,0-2 30,0-1 0,0-1 0,0 1-30,1 2 0,0 0 0,1 0 30,-2-3 0,0 0 0,0 0 30,-1-1 0,1 1 0,1 0 0,1 2 0,2 0 0,-1-2 0,-1-1 0,0-1 0,1 0 60,-12-4 0,2 0 0,2-2 0,2-1 600,1 0 1,2 1-646,1-1 0,2 0-270,4 4 1,1-1 44,2-2 0,2 0-11,3 4 1,0 2 190,-9-8 0,-8 4 0,9 9 0</inkml:trace>
  <inkml:trace contextRef="#ctx0" brushRef="#br0" timeOffset="143901">22847 13931 7533,'-13'-32'539,"12"7"-539,-3 7 180,9 6 360,1-6 270,-5-7-631,5 5-179,-6-4 0,0 12 0,-11-11 90,-3 13-539,-5-7 179,-10 17 0,8 0 180,-9 0-180,-6 17 450,14-7 0,-13 19-270,16 6 630,0 5-405,11-13 0,3 1 44,11 22-44,12-24 0,5-3-838,14 5 748,1-15 0,0-4-225,4-9 270,6 0-270,-12-6 90,-11-6 90,11-18-270,-16 2 360,-2-8-270,-12 1 1,-6 2 179,0-5-90,0 8-90,-6 5 90,-1 6 90,-5-4-90,0 9 0,0 2 270,5 6 0,-4 6-270,10 6 1153,-5 6-704,6 13-179,0-5 0,0 9-501,6-9 411,-5-1-90,15 10 90,-7-14-180,14 8 90,-10-10 90,16-7-629,3 0 269,7-6-630,9-6 357,-21 0-356,2-7 89,-11 1 810,-4-1 0,4-4 0,-6-3 0</inkml:trace>
  <inkml:trace contextRef="#ctx0" brushRef="#br0" timeOffset="144126">23131 13113 7533,'-21'-13'629,"5"2"-629,18 35 0,7 10 0,-1 2-2780,4 12 2960,0-12 329,-1-2 1,3 7 0,0-2-540,-1-7 0,-1-1 0,1 3 52,1 4 1,2 3 0,0 0-1,-2-4-337,6 9 1,-2-4 179,-4-6 0,2 0-180,10 3 0,0-1 382,-13-15 1,0-1-68,18 17 0,0-4 0,-9-13 0,14 8 0</inkml:trace>
  <inkml:trace contextRef="#ctx0" brushRef="#br0" timeOffset="144294">23689 13670 7533,'-19'-26'-450,"6"8"270,8 13 90,5 16-270,11 8 540,-8 8-180,13-3-90,-3 16-90,-5-16 180,8 11 0,-9-17 0,6-5 0</inkml:trace>
  <inkml:trace contextRef="#ctx0" brushRef="#br0" timeOffset="144442">23590 13286 7533,'-15'-30'-720,"5"11"720,28 55 0,-4-9 0,4 9 0</inkml:trace>
  <inkml:trace contextRef="#ctx0" brushRef="#br0" timeOffset="144876">24210 13484 7533,'10'-23'-450,"1"0"0,5-17 360,-38 11 90,6 12 225,-6 2 0,-3 2-45,-19 0-1614,16 9 0,-1 1 1434,-16-2 269,3 5 1030,12 16-1029,9 5 0,3 22 269,18 6-359,11-20 0,2-1-203,-3-5 1,2-1 22,4-3 0,4-2 45,2-1 0,3-3-630,3-2 0,2-1 360,7 0 1,1-1 44,0-1 0,-1-5-275,-8-7 0,-2-3 455,16-1 1132,-7-27-862,-16 2-1660,-9 9 1,-4-2 1479,-1-12 423,-6 8-423,-17 6 589,8 16-409,-20-3-90,15 11 127,-4 5 53,0 13 2916,10 3-2890,-9 20-386,21-13-90,-8 2-90,21-12-3097,2 0 2352,7-4 835,10-2-3187,12-1 2667,-1-9 451,-19-1 0,-1-2 1,22-12-1,-5-6 1</inkml:trace>
  <inkml:trace contextRef="#ctx0" brushRef="#br0" timeOffset="145428">24880 12915 7533,'-32'-34'-540,"2"5"1889,-12 23-1169,19 0-270,-11 12 90,10 12 270,3 13-180,11-7 0,1 2-90,-2 14-1554,14-8 1,5-1 1643,6 5-180,-4-10 0,5 1-138,13 6 0,7-1 228,-8-10 0,1 0 0,1 0-30,3 4 0,1 0 0,-1-2-311,-2-4 0,-1-2 1,-3-1 340,3 1 0,-4 0-180,-5 0 0,-3 0-270,10 15-90,-15 10 271,-35-17 2876,-6-3-2562,-15-17 0,-5-5-135,14 0 0,0-2-66,-8-1 1,0-3 200,12-2 0,3-4-135,6-3 0,1-2 805,1 0 1,2-1-627,0-7 1,4 0-90,-4-15 0,24 8-179,7 7-1,12 12 180,5-1-270,2 1 0,11 0 225,0-1 0,2 2 0,-16 6 0,2 0-729,8-4 1,4-1-1,-4 2 819,-8 6 0,0 1-45,1-3 0,3-3 0,-1 2-357,5-1 1,-1-1 356,3-2 0,-1-1 0,-11 1 0,-1-1 224,2-4 1,-3-1 324,2-6-235,2-4 1,-4-2-225,-9-4 270,-1-5 0,-6-2-90,-17 6-135,-1 7 0,-4 4-225,-4 8 270,-30 8 89,21 10 71,-17 8 110,5 11-180,14 8 1780,-12 0-1960,20 15 180,1-2-270,11-11 0,4-1-27,11 14 72,-3-22 0,5-3-270,9-3 0,5-2 180,5 0 0,3-1-105,-4-6 0,2-1 0,1-2-240,2-1 1,-1-2-1,1-3-328,2-4 1,1-4 0,-3-1 717,8-1 0,-3-2 0,-5-6 0,-4-2 0,-13 3 0,1 0 0</inkml:trace>
  <inkml:trace contextRef="#ctx0" brushRef="#br0" timeOffset="145770">26392 12629 7533,'3'-27'314,"1"1"1,7-20-225,-10 39-629,-1 2 89,-34 21 540,3-6-544,6 1 1,-3 1 722,-2 3 1,0-1-745,6-3 0,0 0 520,-6 6 0,0 2 225,2 2 0,2-1-90,-9 10-1293,10 3 1,3 2 1112,7-3 90,4-3 0,6 0-270,16-3 90,14 4-252,13 1 207,-14-18 0,2 0 0,16 10 0,4 1-105,-14-11 0,0 0 1,2 0-212,8 7 1,3 1-1,-1-1 391,-4-4 0,0-2 0,-2 1-60,-5 2 0,-1 0 1,-3-2 1260,4-2 1,-4 0-1052,1 10-90,-19-5 540,-27-10-516,-5 9 66,-13-12 0,-8-3 224,-4 1 1,-4 1-491,3-1 1,-3 1 0,-2 0 175,10 0 0,0 0 0,-1 1 0,2 0 0,-7-1 0,1 1 0,0 1 0,1 1 0,0 1 0,0 0 0</inkml:trace>
  <inkml:trace contextRef="#ctx0" brushRef="#br0" timeOffset="146932">18061 17513 7533,'-6'-26'0,"6"8"-180,12 7 270,13 4-1301,6-5 1346,10-2 0,5-1-1093,-9 2 1,3-2 1029,-6 3 0,5-2 0,2-2 0,1 1 0,-5 2-617,9-2 1,-4 1 0,4-1 562,-10 2 0,2-1 0,1-1 0,2 1 0,2-1-18,2 1 0,3 0 0,2 0 0,0 0 0,-2 1 0,-3 0-288,-5 1 1,-3 0-1,0 1 1,1-1-1,5 0 258,-2 0 0,4-1 0,4-1 0,2 0 0,0 0 0,0 0 0,-2 1 0,-4 1 0,-5 2 52,10-3 1,-6 3 0,-1-1-1,6 0-101,-7 0 0,4 0 1,4-2-1,1 0 0,0 1 1,-2 0-1,-4 1 1,-5 3 78,1 0 0,-6 2 0,0 0 0,5 0-75,4-3 0,6-1 0,3-1 0,-1 1 0,-4 0 0,-7 3-75,-1 1 0,-7 2 0,4-1 85,6-1 1,4 0 0,-1-1 0,-9 2 64,-6 2 0,-4-1 0,10-3 0,-5-2 0,-18 1 0,-3-10 0</inkml:trace>
  <inkml:trace contextRef="#ctx0" brushRef="#br0" timeOffset="147150">20516 16534 7533,'-1'-40'1169,"19"11"-1079,9 23 0,16 6-735,0 6 615,-10-4 0,7 0 0,-3 1-200,0 3 1,3 0 337,-5-2 0,6-1 0,3 0 0,-1 1 0,-5 0-899,2 2 0,-4 1 1,2-1 820,9 2 0,2 1 0,-5-1-255,-2 1 0,-7 1 45,3 14 90,-8-5-973,-22 11 973,-15-3 0,-10-7 0,-9 1 90,-11-2 0,-5 0 0,3 2 0,-3 2 0,-1-1 0,5-4 0,0 0 0,0-1 0,0 1 0</inkml:trace>
  <inkml:trace contextRef="#ctx0" brushRef="#br1" timeOffset="244050">2517 17389 12596,'-36'-17'-847,"0"1"1,2 3 0,3 2 693,5 6 183,-8-6-85,18 3-26,-13-10-67,10 0 208,0-1-1692,1-6 1365,6 0-129,-1 0 224,-4-4 1,0 0 111,-1 2 0,-2 0 0,0 3 1,1 12-1</inkml:trace>
  <inkml:trace contextRef="#ctx0" brushRef="#br1" timeOffset="247102">1524 16856 12596,'-30'-16'-490,"-1"1"0,0-1 1,-7-5-1,6 2 117,8 7 214,17 5 13,2-10-299,5 15 509,0-15-218,0 16-412,0-5 423,5 6 404,8 0-14,-5 0 145,9 0 238,-10 0-65,5 0-89,6 6-65,-4-5 13,4 10-614,5-9 341,-8 3-325,14-5 444,1 0-180,15 0-551,-13 0 1,3 0 580,2 1 0,2-2-91,-6-2 1,2-1-1,0 0 139,1 1 0,-1 1 0,2-1-173,3-1 0,2-1 1,0 1-629,0 0 1,0 0 0,-2 1 642,7 2 1,2 1-8,-13-1 1,3-1 0,0 1 0,-3 0-422,0 0 1,-3 1 0,3 1 395,4-2 1,3 1 0,1 0 0,-3 1 33,3 0 0,-3 1 1,1 0-60,6-2 0,1 0 0,0 1 51,-3 3 0,-1 0 0,1-1-25,3-2 0,1-1 0,0 1 5,-1 2 0,1 1 0,0 0 25,-12-1 0,1 0 0,0 0 0,-1 0-56,11 1 0,0 1 0,-2 0 24,-6 1 1,-1 0-1,-1 0 6,-5-2 1,-1 0-1,2 0 1,3 0 0,0 0 1,-1 1-4,2 1 0,0 0 32,-1-2 1,2 0 0,-1 0-55,-4 1 0,-2-1 1,3 0 36,8 0 1,2 0 0,1 0-19,-8-1 1,2 0 0,-1 0 0,-1 1 28,8 0 0,-2 0 1,2 0-21,-8-2 1,1 0 0,0-1-1,-1 1 19,8 1 1,0 2-1,-1-2-528,2 0 0,-1-1 0,0 0 534,0 0 1,0 0 0,-3 1 2,3-1 0,0 1-7,-2-1 1,3 0-1,0 0 51,0-2 1,0 1 0,0-1-30,-11 1 0,1 1 0,0 0 0,2-1-166,5-1 1,2 0 0,0 0 0,1 0 163,1 1 1,1 0-1,0 1 1,1-1-24,-7 0 0,1-1 0,0 0 0,1 0 0,0 1-1,-4 0 0,1 1 0,0 0 1,1 0-1,-2 0 0,0-1-14,3 0 1,-2-1-1,0 0 1,0 0 0,0 1-93,1 1 1,-1 0 0,0 1 0,0-1 0,0 0 87,1-1 0,-1-1 1,1 0-1,1 0 1,1 0 3,-4 1 1,1 1-1,2 0 1,0 0 0,0 0-1,0-1 1,-2 0 27,0 0 1,0-1-1,-1 0 1,0 0 0,0 0-1,2 1-11,-1-1 0,1 1 1,1 0-1,0 0 0,0 0 1,-2 0-1,-1-1 3,6 1 0,-2-1 0,-1 0 0,-1 0 0,1-1 37,-3 1 1,1-1 0,-1-1 0,0 1 0,1 0-15,1 0 0,0-1 0,1 1 0,-1 0 0,0-1-135,-1 0 0,-1-1 0,1 0 1,-1 1-1,0 0 118,0 0 0,1 1 0,-1-1 0,0 1 0,0-1-46,-1 0 1,0 0 0,-1 0-1,1 0 1,0 0 9,8 0 1,1 0 0,0 1-1,-1-1-3,1-1 1,0 0-1,-1 0 1,1-1 52,-2 1 1,0 0-1,0 0 1,0 0 16,1 1 1,-1 0 0,0 1 0,-1-1-10,-1 1 1,-1-1 0,0 1 0,0 0-3,0-1 0,1 1 0,-1-1 0,-2 1-6,2 0 0,-2 1 0,3 0-15,1-2 0,4 1 1,-1-1-1,-6 1 61,5 0 0,-1 2-37,-2 0 1,3 2 0,-3-1-17,-11-2 1,-2 0 0,-1 1 379,5 2 0,2 0-476,6-3 0,5-1 0,-4 2 4,-6 1 0,-2 1 245,-4-2 0,1-1 0,-3 0-223,-3 3 1,-3 0-103,18-3 68,4 0 45,-9 0 25,-7 0 0,1 0-26,9 0 67,-12 0 0,0 0-62,7 0 1729,0 0-1607,11 0-134,-19 0 0,11 0 0,-21 0 1924,17 0-1924,-14 0 744,24 0-588,-30 5 1057,8-3-956,-19 3 21,-5-5 1002,0 0-540,0-5-1094,0-8-155,0-1-91,-5 2 156,3-5-260,-3 15 839,5-15-1095,0 10 271,0-11 643,0-1 90,0-6 0,0 1-62,0-23 110,0 11-482,0 10 0,0-2 331,-2-4 1,-2 0-1138,1 7 0,-1 0 1196,-1-13 1,-2-1-82,1 12 1,0-3-475,0-3 0,0-8 0,0-3 1,0 1-1,1 5 539,-1 1 1,1 4 0,-1-5-46,1-5 1,-1-7 0,0-3 0,0 3 0,0 5-374,0 4 1,0 4 0,0-1 366,0-8 0,0-3 0,-1 3 78,1 10 1,-1 2 0,1 0-487,-1-15 1,1 3 556,0 16 1,1-2 6,4-7 0,1-5 0,0-1-50,0 3 0,0-1 1,0 0 53,0-4 1,0 0 0,1 1 17,2 7 0,1 2 1,0 1 94,2-6 1,1 0 154,1 1 1,3-2-246,-1 9 1,0-1 0,0 0-2,-1 1 1,0 1-1,0 0 26,6-13 1,0-1-48,-6 14 0,-1 0 1,0 1 22,4-12 0,0 0-34,-2-3 0,0 2-24,-1 3 1,0 2-29,-5 8 1,-1 1 83,2-17-168,1 6 1637,-5 20-1496,4-6 1,1 0-102,-5 3 131,7-1 1,1 0-22,-6 5 1448,13-8-1100,-3-1-255,0 2-65,5-2 219,-11 12 2316,4 11-2178,-9-4 695,3 4-848,1 0-210,-5-3-214,4 8 683,-5-9-825,6 4 534,-5 0-685,10 2 950,-9-1-742,3 0 325,1-1 189,-5-4-830,10 4 981,-9 0-696,9 1 736,-4 1-590,10 4 708,3-11-498,16 11 254,2-10-27,6 10-269,-14-5 0,-1 1-248,18 3 217,-5-3 0,3-1-413,-12 4 0,0 0 0,2-1 387,8-1 0,2 0 1,-1 0-507,-3 1 1,-1 1 0,1 0 502,8 0 1,2 1 0,-4-1 14,-13 0 0,-2 0 0,3 0-57,13 1 0,4 1 0,-3 0-833,1-3 1,-1 0 867,-12 2 0,1 1 0,1 1-75,5 1 1,1 0 0,-3 0-558,4-2 1,0 1 621,-4 1 0,2 0 0,0 0-6,-3 0 0,1 0 0,0-1-3,-5 0 0,-1-1 1,3 0-1,2 1 17,0 0 1,3 1 0,3 0-1,0 0 1,-2 0 0,-3-1 0,4 0 0,-4-1 0,1 0 0,3 1 10,1 0 0,3 1 0,3 0 0,0 1 0,-3-2 1,-5 1-7,-3-2 1,-4 0 0,0 1 0,2-1-8,5 2 0,4 0 1,1 1-1,-2 0 0,-4-2 98,6 0 0,-3-1 0,-1 1 0,0 2 1,0 1 0,-1 0 1,-4-4 1,0 0 0,2 1-192,-2 1 0,3 1 1,1 1-1,-1-2 166,-1-1 1,0-1-1,0 0 1,0 0-82,-1 2 0,1-1 0,-2 1 0,-2-1 142,2-1 1,-4 0 0,-2 0 179,1 0 1,-2 0-315,5 0 1,0 0-45,-4 3 1,-1 0 75,0-3 1,1 1-29,-2 2 0,1-1-7,13-1 0,2-2 348,-4 1 0,2 0-342,-7 0 1,3 0 0,-4 0-7,5 0 0,-3 0 6,-2 0 0,-1 0 14,-4 0 1,-2 0 3,-5 0 0,0 0 0,3 0 1,0 0 761,0 0 0,-1 0-512,18 0-220,-16 0 1,-1 0-49,20 0 1,-6 0 86,-2 0-89,-15 6-216,2-5 104,-16 5 2114,0-6-2085,3 5 1515,-13-3-1720,14 3 1461,-5-5-1164,2 6-102,9-5 8,-9 5 7,4-1-91,0-4 763,-4 5-698,20-1 224,-17-3-250,11 3 165,-4 1-46,-9-5 284,8 10-265,-16-9 107,4 3 112,-9-5-1167,3 0 44,-5 0-27,0 0 121,0 5 1055,0 2-57,-5 0-476,3 4 682,-3-4 240,5 6 329,0-1 0,0 0 180,0 12-1052,0-4-90,0 11 505,0-1-430,0-4-5,0 10-160,5-4-993,-3 5 1060,9 6 7,-8-14 1,1 2-32,2-1 0,0-1-14,0 4 1,0 2 45,4 9 0,-2 0-604,-3-13 0,-1 1 615,3 9 0,2 5 0,-3-4-1020,-5-6 1,1-1 1035,2-4 0,3 3 0,-2 2-14,-2 3 0,-2 4 0,0 1 1,1-4-400,2 1 0,0-3 0,0 4 437,-2-4 1,-1 4 0,0 0 0,1 0 0,-1-3 18,3 9 0,0-4 0,-1-1-16,-2 7 0,0-2 46,1-2 0,1-3-66,-3-12 0,0-1 54,2 12 1,2 0-80,-1-9 0,1 3-33,1 4 1,1 5 0,0-2-256,1 1 1,0 0 246,-1-4 1,1 2 0,-2-3 67,-1-2 0,-1-2-35,0-1 0,0-4 393,2 2-416,-2-6 1,1 0 3,3 5 1609,-2 16-1556,-5-12 164,6 4 887,-5-1-1043,5-7-169,-6-8 2297,0-3-2072,0 4 54,0-4-246,0 3 108,0 2-94,0 1 116,0 4 365,0-11-477,5 5-141,-3-10 170,3 4-213,-5-1 274,0 3 0,0-6 1262,6 2-1461,-5-9 197,5 0-97,-6-2 521,0-5-751,0 0-543,0-5 872,0 3 0,0-9 109,0 10 104,0-4 206,0-1-689,5 5 335,-4-5 392,5 6-1509,-1 0 0,-3 0 90,9 0 0,-10 0 0,10-5 190,-9 3 1004,9-3-587,-4 5 265,5 0 90,6 0 0,1 0 0,16 0 0,4 0-370,5 0-1116,-2 0 1345,-12 0 1,0 0-40,12 0 190,-8 2 1,3 1-64,-5-2 0,3-1 0,-2 1 67,4 1 0,1 1-935,8-1 1,6 0 0,-6 0 927,-7-2 1,-2 1-29,-4 1 1,2 0-1,-1 0-995,15-2 1,-1 0 979,-8 2 1,0 1 36,8-2 1,0-1-187,-8 3 1,0 0 180,-5-3 0,3 0 0,-2 0-11,7 0 0,2 0-313,2 0 0,4 0 0,-3 0 314,0 0 0,-1 0 10,-9 0 0,0 0 0,2 0-11,5 0 1,1 0 0,-2 0 2,0 0 1,4 0-7,-11 0 1,7 1 0,4 0 0,0 1 0,-2-1 0,-7-1-16,5 1 1,-6-1-1,6 1 34,-4-1 1,6 1 0,4 1 0,-2-1-1,-2 0 1,-6-1-159,2 0 1,-6 0-1,2 0 158,10 0 0,1 0 0,-2 0 6,-10 2 1,-3 0 0,0 0 1,16-1 0,-1-1 2,1 3 0,0 0-7,-1-3 0,1 0 7,-14 0 1,2 0 0,-2 0-18,12 0 0,1 0 4,-15 0 1,2 0 0,2 0 0,8 0 1,3 0-1,2 0 1,-4 0-8,-2 0 0,-2 0 1,4 0 3,-2 0 0,6 0 1,2 0-1,-2 0 1,-6 0 118,-1 0 1,-4 0 0,2 0-121,5 0 0,4 0 0,-1 0 1,-3 0-41,-3 0 0,-3 0 0,2 0 45,-7 0 0,1 0 0,1 0 0,3 0 0,-1 0 0,4 0 0,0 0 0,0 0 0,-2 0 0,5 0 0,-2 0 0,1 0 1,3 0 0,-6-1 1,3 0 0,2 0 0,0 0 0,-2 0 0,-3 0-1,3 1 0,-3 0 1,0 0-1,4-1 2,-4-1 1,4 1 0,1-2 0,0 1 0,-3 0 0,-5 1-1,6 0 1,-5 1-1,6-1 0,-7 0 1,6-1 0,3 0 0,-1 0 0,-2 0 0,-6 0-17,4 2 1,-5 0 0,2-1 20,1-1 1,1-1 0,2-1-1,-1 2 228,-3 1 0,-1 1 0,1 0 0,1 0-8,4-3 0,0 0 1,2 0-1,1 1-42,-4 0 0,2 0 0,0 1 0,1 0 0,0 0-4,1-1 1,-1 1 0,1 0 0,0 0 0,0-1-88,-6 0 0,0 0 1,0 0-1,0 0 1,-2 0-1,0 1 136,9 0 0,-2 1 0,-1 0 0,0-1 26,0 0 0,-1 0 0,0-1 0,0 1-32,-3-1 1,1 1 0,-1 0-1,1-1-228,4 1 1,1-1 0,0 0 0,2 1-14,-3-1 1,2 1 0,0-1-1,1 1 1,-2 0 17,0-1 1,-1 1 0,0 0-1,0 0 1,-2 0-20,4 1 1,0 0 0,-2 1-1,0-2 21,-6 0 1,0 0 0,0-1 0,0 1-3,3 0 0,1 1 1,-1 0-1,-2-1 2,2-1 0,-3 0 0,3 0 36,-3 2 0,1 0 0,1 0 0,-1 0-8,1 0 1,0 0-1,-1 0 1,-2 0-43,2 0 1,-2 0-1,2 0 16,0 0 0,4 0 1,0 0-1,-1 0 5,-4 2 1,-1-1-1,0 1 1,-1-1 5,7 0 0,-1-1 0,1 1 0,-5 1 1,1 1-1,0 0 1,-3 0 227,2-3 1,-3 0 0,4 1-230,-1 1 1,5 2-1,2 0 1,-2 0 0,-3-1-221,-5-1 1,-3 0-1,0 0 1,3 0 153,4 0 1,4 0 0,0 1 0,0-1 0,-2 1 21,2 1 1,-1 1-1,-2 0 1,-2-2 53,3-2 0,-2-1 0,2 2-84,-4 1 1,2 1 0,1 1 0,-1-1 14,-1-1 1,0 0 0,-1 0 0,1 1-7,1 0 1,1 1 0,0 0-1,0 0-14,-1-2 1,1 1 0,-1-1 0,0 1 82,-3 0 0,0 1 0,-1-1 0,-3-1-144,15-2 0,-3-1 133,-2 6 0,1 0 44,-4-5 0,3-2 0,-4 2-33,2 2 1,-2-1-10,-5-1 1,2-1-1,-4-1 296,-5 1 0,-3 0-313,0 0 0,1 0-168,4 0 0,-3 0 218,1 0-101,3 0 46,-55 6 1,-28-5-1,12 2 1,-1 0 0</inkml:trace>
  <inkml:trace contextRef="#ctx0" brushRef="#br0" timeOffset="273758">13276 19025 7533,'-7'-19'90,"-4"1"90,10 6-180,-5 5 0,6-4 89,6 9 1,6-3 90,24-1 0,9 5-90,-18-2 0,3 0-1136,6 1 1,5 0-1,-2 1 1091,-3 0 0,3 0-9,-3 0 0,6-2 0,2 1 0,1-1 0,-5 1-66,9 1 0,-3 1 0,4 0 12,-7-1 0,4 0 0,1-1 0,0 1 0,-4 0-50,-3 1 1,-2 0 0,0 0 0,3 0 7,-1 0 0,4 0 0,1 0 0,0 0 0,-2 0 0,-4 0-705,12 0 1,-6 0-1,4 0 765,-8 0 0,3 0 0,1 0 0,0 0 0,-1 0 0,4 0 0,-1 0 0,-1 0 0,-2 0-511,5 0 0,-3 0 0,2 0 488,-1 0 1,1 0-1,2 0 1,-2 0-211,1 1 1,0 1 0,0 0 0,-2-1 252,-9-1 1,-2 1 0,1-1 0,5 0 14,-4 2 0,5-1 1,3 1-1,0 0 1,0 0-1,-3-1 0,-4 0-35,5 0 0,-6-1 0,1 0 0,6 1 22,-7 0 1,5 0-1,3 0 1,2 1-1,0-1 1,-2 1 0,-4-1-1,-5 1-22,4 0 0,-5-1 0,-2 1 0,4 0 31,5-1 0,4 0 1,0 0-1,0 1 1,-3 0-10,-3 0 1,-1 2-1,-1-1 1,-2-1-23,4-1 0,-2-1 0,2 0-45,-6 1 0,2 1 0,0-1 0,0 1 15,10-2 0,-1 0 0,0 0 167,-2 0 0,0 0 0,1 0-160,-6-1 1,2-1 0,-1 1-1,-1-1 83,9 0 0,-1 0 0,-3-1-60,4-2 0,-3-2 90,-10 0 0,1-2 0,-5 1 627,-6 1 0,-1-1-627,7-6 0,-5-1 1355,-9 2-1355,-12-6 2587,-12 7-2587,-1 0 1837,0 5-2107,-9-4 180,7 9 0,-9-9 321,-5 10-411,2-5 90,-14 6 0,8-5 0,3 4 0,-11-5 0,2 6 90,0 0-90,4 0 360,0 0-360,13 0 89,-19 0-178,21 0 178,2 0-178,1 6 178,9 0 1,-3 1 0,16 10 0,-3-9 0,16 10-90,-11 0 180,5-4-90,-5 9 0,-6-15-180,-2 9 180,1-10 0,-5 5 90,10 1-270,-10-1 180,11 1 0,-6-1-270,7 0 270,5 1-270,7-1 180,-5 0 0,9-5-899,-8-2 749</inkml:trace>
  <inkml:trace contextRef="#ctx0" brushRef="#br0" timeOffset="274601">13673 18616 7533,'-7'-14'0,"1"-8"809,1 19-899,4-13 450,-5 14-270,6-3-90,0 5 450,-5 5-540,3-3 180,-20 20-90,13-12-45,-13 9 0,-2 2-45,-5-5-24,8 1 1,-1 1 113,-1-5 0,0-2-3277,-12 10 3317,12-7 0,-2 1-40,-3-2 0,2-1-1172,-10 8 1307,10-5 0,0-1-153,-11 5 108,-2 6 171,7-6-351,14 0 2827,13-13-2647,10 5 1683,8-9-1683,12 9 22,6-10-112,7 10-269,-7-4-91,5 6 360,-10-1-90,-1 0-90,10 6 90,-19-4 0,24-2 90,-27-7 0</inkml:trace>
  <inkml:trace contextRef="#ctx0" brushRef="#br0" timeOffset="274601">13616 19049 12240,'2'-5'150,"3"-7"30,-10-7-90,-8-28-1619,-6 5 709,0-2 1,-5 10 0,5 15 0</inkml:trace>
  <inkml:trace contextRef="#ctx0" brushRef="#br0" timeOffset="309525">21693 16484 6993,'-13'0'-270,"-4"0"540,16 0-90,-5 0 90,6 0 449,0-5-539,0 3 0,0-9-90,0 4 90,0-11-90,0 5-90,0-16 90,6 14-1729,-5-10 1,-1-1 1613,6 1-943,-3-14 0,-1-2 968,-1-3-114,5 12 0,-1-2 159,-1-5 0,-1 2 0,0 10 0,1-2-523,3-16 1,1-7 0,-1 4 567,-2 5 0,0-2-54,0 8 0,1-7 0,0-1 0,0 1 0,0 6 356,-1 4 1,0 4 0,-1-5-340,-1-7 1,0-7 0,-1-3 0,0 3 0,0 7 151,0 4 1,1 6-1,-2-4-160,-3-10 0,-1-6 0,0 1 0,0 7-582,-1-5 1,-1 4 596,1 10 0,0 0 0,0-2-90,0-8 0,0-2 0,1 4-15,2 1 0,0 0 75,0-1 0,-2-2 0,2 5-134,1 6 1,0 0 73,0 0 0,-1-2 0,2-1 0,0 1 0,1 0 0,0-4 48,2-1 0,1-7 0,0-2 0,0 2 0,0 5-193,0-2 1,0 4-1,1-2 197,1-2 1,0-3 0,1 2-1,-1 6-22,2 2 0,0 3 0,3-11 0,1 1 0,0 5 0,0 0 438,2-2 1,1-1-409,-5 11 0,2 0 0,-2 2-278,3-4 0,0-1 203,7-10 0,-1-1-45,-6 11 0,-1-3-23,-4 2 1,1-5 0,-1-1-1,-2 4 327,2-5 0,-3 1-244,1-8 0,-1-4 0,-2 9-60,-4-5 45,0 24 0,0-2-45,-3-11 1,1-1 134,1 9 0,0 0-1,-2-9 1,1-3-554,1 1 1,2 0 553,-1 8 0,0-1-224,0-10 1,0 1 178,0 15 0,0 1 245,-1-8 0,2 1-245,4-13 0,-4 21 0,0 0-90,1-6 0,1 3 90,-3-4-90,2 3 1,2-1-91,2-10 90,1 7 0,4 0 0,0 1 180,-1 2-90,2 7 0,-1-2-90,2-9 180,-6 9 0,4-9 0,-10 6 90,5 3-180,-6-14 0,0 19 89,0-12 1212,-6 15-1211,-6-6-270,-2 6 2259,-4 1-2079,0 5 3108,4-5-3108,-9 4 856,9 2-676,-4 1-180,6 10 90,5-5-90,1 6-90,1 6 90,4 1 0,-10 10 0,4-3-90,0 4 90,-4-5 0,9 5 0,-9-5 90,4 11-90,-5-5 0,5 0 180,-4 16-180,4-14 89,-5 10 91,-6 3-180,4-11-428,-4 18 608,0-15-2830,4 10 2650,-9-5 0,9 6-1127,0-7 1,-1 0 1216,-5 12-135,8-12 0,-1 0-583,-2-3 0,1-1 628,4 10 88,-1-10 0,0 1-88,4 10 0,0-4 1344,2-3-1344,5-6-90,0-16 0,11 8 90,-3-14 2384,10 3-2474,6-5 2955,7-5-3225,13-2 315,-19 1 0,0-1-1143,3 1 0,-1 0 1188,13-1-536,-1-1 0,2 0 446,-7 6 0,0 1 135,7-7 0,0-1-45,-7 8 0,-2 1-90,17-5 225,-16 4 0,0 2-225,16-1 180,-17-1 0,1 2-1,4 1 1,-4 1 180,2-2-225,1 5 0,-5-1-571,-21-3 706,7 3 90,-17-5 0,0 0 1786,-6 0-1966,-1 0 1064,-5-5-884,-6-2-180,-1-6 270,-17-4-270,8-3 89,-8-5 1,18 8 0,0-1-246,-9-16 156,9 17 0,0-3 0,2-5 0,2-2-135,-3-3 1,2-3-136,4-2 0,0-4 1,1 3 179,-3-5 0,2-1-300,4-2 0,1-3 0,1 5 300,-2 12 0,1 1 0,0-8 0,0 3 0,-7 5 0</inkml:trace>
  <inkml:trace contextRef="#ctx0" brushRef="#br0" timeOffset="311033">16524 17488 7533,'-24'-5'-450,"4"-2"270,2 0 900,-5 1-540,8 6-1,-9 0 91,12 0 90,5 0-360,2 0 180,-1 0-90,5 0-180,-5 0 0,12-5 90,-5 4 90,10-5 0,-4 6 0,11-6-180,1 5 90,6-5 0,0 6-90,22-5 90,-6 4-1639,-11-5 1,1 1 1535,-5 4 1,3 0 132,12-3 0,6-3 0,-2 2-418,-11 2 0,-2 0 1,5 1 461,3-2 1,6 0 0,4 0 0,0 0 0,-2 0 0,-5 0-683,7-1 1,-4 1-1,3-1 626,-7 2 0,4-1 0,2 0 0,-1 1 0,-2-1-301,5 1 1,-2 0 0,-1 0 0,-2 0 311,3 0 1,-3 1 0,3 0 51,-2 0 1,1 1 0,2-1 0,-1 2-105,-1-1 1,0 1 0,0 0-1,-3 1 53,2-1 0,-2 0 0,5 0-15,-5-1 0,6 1 0,3 0 0,0 0 0,-3 0 0,-5 1-136,6 0 0,-6 1 0,4 0 121,-5-2 0,3 0 0,2 0 0,-1 0 0,-3 1 22,0 2 0,-2 0 1,0 0-1,0-1-45,-1 0 1,1 0 0,-1 0 0,1-1 22,2 1 0,0 0 0,-1 0 0,-1-1 0,7 1 0,-2 0 0,-3 0 44,6 1 1,-3-1-156,2-2 0,0 2 111,-5 3 0,3 1 67,-11-5 0,3-1 1,0 0-1,-4 0-67,9 3 0,1 0 0,-2-3 0,5 0 0,0 0 0,-8 0 45,-5 0 0,-3 0-75,6 0 0,2 0 0,-5 0 588,11 0-468,1 0 895,-6 0-895,-15 0-90,9 0 1527,-6-6-1437,-4 5-90,4-10 0,17 9-180,-23-9 180,5 10 0,-1 1 0,-6-5 2242,8 5-2422,-1-6 180,-14 4-180,9-3 1734,-12 5-1464,-5 0 1336,-1 0-1246,-6-6 196,0 5-286,0-4-180,-6-1 180,5 5-90,-10-5 90,4 1-360,-6 3 90,-10-9 0,8 10 90,-20-16-90,20 15 90,-8-15 270,10 10-270,1 0 90,-6-4 180,10 4 0,-14-5-90,8 5 360,-5-4-450,-4 10 90,9-5-270,2 6 180,7 0-90,5 6 180,5-5-90,7 16 0,2-9 0,-2 10 0,-1-11-180,-4 4 180,5-4 0,0 11-180,1-5 180,-6 5-270,-2 6 0,-10 2-899,-8 11 1169,-17 0 0,-3-5 0,12-17 0,0 0 0</inkml:trace>
  <inkml:trace contextRef="#ctx0" brushRef="#br1" timeOffset="311909">16549 17228 8184,'-33'-14'-106,"-7"-3"71,20 16 62,-11-4-23,-10 16 38,1-3-356,15 1 1,0 0 521,-12 3-97,7-5 21,-11 10 96,1-9-83,10 1 0,-1 0 25,2-3 0,1 0-82,3 0 1,-1 1 360,-22 5-275,16 0-173,13-5 8,8-1-14,11-1-69,11 2 19,8 0-73,13 4 89,5-4 10,6 5-102,-4 1 710,-2-1-888,4 6 340,-13-4-114,8 4 75,-17-6 82,10 6-189,-14-10 52,8 14 444,-16-19-351,4 8 276,-4-6-87,0-3-179,-1 3 366,-1-5 90,2-5 43,5-13 1,6-8 90,-4-22-450,4 13-135,-8-3 0,-2-4-945,-4 14 1,0 0 609,4-10 1,-5 1 0,-9 12 0,-4 2 0,-11-7 0</inkml:trace>
  <inkml:trace contextRef="#ctx0" brushRef="#br1" timeOffset="315817">21743 8230 29432,'-7'-21'-3277,"1"5"0,12 16 0,6 0 4282,13-6 713,12 5-481,8-10-1004,-1 10 5,-7-5 2423,4 6-89,9 0-2617,-22 0 1,2 0 93,8 0 1,2 0-281,0 3 0,2 0 174,4 0 0,1 1-413,-12-1 0,0 2 0,0-1 377,2 0 1,0 0 0,1 0-98,0 1 0,2-1 0,0 0 149,6-1 1,2-1-1,-2-1 12,-2 2 0,-1-1 1,-2-1 16,-4-1 0,0 0 1,-4 0 170,6 1 0,-6-2 197,-8-5 328,-20 0-1525,-23-7 468,-9 4 1,-5 1 226,4 0 0,0 1-508,-12-2 1,2 1 248,-1 1 746,-6-4-853,23 9 334,-3-9 505,9 10 338,14-5-2491,-3 6 3848,10-5-2644,2 4 1110,0-5-865,10 6 562,-4 0 594,12 6-929,5 1 2189,2 5-2725,4 6 664,2 1-1105,-7 6 696,0 5-1289,-18-4-476,-18 5 2102,-16-6 1,-1-10-1,-4 0 1,0 1-1,1 0 1</inkml:trace>
  <inkml:trace contextRef="#ctx0" brushRef="#br1" timeOffset="316275">21693 8143 26215,'0'-44'-3277,"6"18"0,-5 10 0,5 16 1616,-6 0 3516,0 0-375,0 5-2971,-11 13-232,2-3 2798,-19 9 251,7-7 199,-15-3-1808,10 4-339,1-5 159,2-1 2668,14-5-1477,9-1-1713,31-6 1473,-7 0 1,3 0-117,9 0 0,2 0-276,0-4 1,0 2 9,-2 4 1,-3 0 0,5-1 0,-16 12 0</inkml:trace>
  <inkml:trace contextRef="#ctx0" brushRef="#br1" timeOffset="323192">21979 8676 23678,'-35'-20'-2780,"8"3"1853,32 17 2124,2 11-2862,5-3 1154,-5 5-390,-1 9-216,-6-12 346,-5 14 1,-1 2-92,3-1 449,-5 12 0,-1 1-1311,8-7 1476,-2-5 0,1 1-616,2 8 519,5-2 322,13-1 163,-3-14 168,14-12 1186,1-6-40,4-11 292,3 2 202,-1-25-1016,-5 1-352,-14 11 1,-2-1-275,10-19-87,-13 10-1257,-6 2-552,-6 16 10,-6 3-54,5 11 2435,-5 6-700,6 1-559,0 5-285,11 23 183,-2-18 637,4 7 1,2-2 52,1-7 246,18 14-1362,-13-15 885,9 3 653,-4-7 1,0-2 873,12 1-687,-9-3 1,1-1-1,-3-5 0,0 0-387,14 0 213,-14-2 1,0-2 767,15-14-696,-14-2-254,1-11-555,-22-10-1044,-2 12-26,-10-18 278,-3 20 0,-2 0-795,-5-10 840,1 8 0,-1 0-481,-10-8-1105,4 10 1000,-8 3 1689,16 19 1,-11 22-1,5 3 1</inkml:trace>
  <inkml:trace contextRef="#ctx0" brushRef="#br0" timeOffset="324383">19053 17773 7533,'-25'-19'-630,"0"-5"1170,-5 11 89,4 0-898,-4 24 179,11-1-90,6 30 180,8-24 90,5 19 0,0-27 0,5 14 89,2-14 1,0 16 90,4-11-180,-9 11-90,3-5 90,0 6-180,2-5 0,11 3 180,-5-15-180,16 3 90,-14-11-90,20-6 90,-20 0 0,8-12 180,1-18-180,-9 1 180,8-7-180,-16 6 0,-1 16 0,-6-4 0,0 6 0,0 10 90,-6-3 90,5 16-180,-10 2 180,10 17 0,-5 7-90,12 2 0,0-3 0,12-1-1,13-8 1,7-2-741,6-8 741,-6-11 0,-3 0-135,-6-10 0,2-7-1594,-1-7 1,0-3 1658,1 4 1,-4-4-621,-8-10 0,-9 0 60,-11 8 180,-12 8 1,-3 1 359,-6 1 0,-9 6 0,13 8 0</inkml:trace>
  <inkml:trace contextRef="#ctx0" brushRef="#br0" timeOffset="392715">15731 14067 7533,'-13'-25'180,"6"12"-1,2 2-268,5 5 178,0 5 91,0-5-270,0 6 450,0 0-90,11 0-450,3 6 360,11-5-270,-6 5 270,26-1-1274,2-4 1139,-18 2 0,0 0-90,1-3 0,-1 0 135,21 0-920,-21 0 0,4 0 830,2 0 0,3 0 0,2 0 30,3-1 0,2-1 0,2-1 37,-3 1 1,1-1-1,2-1 1,3 1-38,-7 0 0,2 0 0,2-1 0,-1 1 0,0 0 0,-3 0-53,6-1 1,-3 0-1,0 1 1,3 0-324,-2 0 1,4 1-1,0-1 1,-3 1 0,-5 1 315,1 1 0,-6 0 0,0 0-30,0 0 0,-1 1 0,-1-2-238,9-2 0,-4 1 298,-11 1 0,-2 0 624,19-4-624,-28-1 0,-6 5 1549,-8-5-1549,1 6 2216,1-5-2396,5 3 982,-5-3-982,4 5 516,-4 0-606,5 0 270,6 0 0,2 0 0,-1 0-90,15 0 180,-12 0-90,14 0 90,6 0-90,-8 0-486,9 0 486,-7 0 0,-10 0 0,-1 0 0,2 0 0,20 0 0,-19 2 0,0 1 0,21-1 0,-18 3 0,5 1 0,-10-5 0,5 5-88,5-1 88,-14-3 179,12 3 59,-20-5-148,-2-5 179,-6-2-269,-23 0 651,-4-4-741,-21 4 90,3-6 90,2 7-180,-4-6 1,2 6 178,-5-1-792,7 1 883,12 6-148,-4-5 238,14 3-90,-3-3 0,12 5-90,6 0 90,6 0 897,6 0-987,2 0 89,10 5-179,-11-3 90,11 3-90,-10 1 90,3-5-90,-10 10 90,4-4-180,-4 5 90,0 1 0,4-1 90,-9 6-90,3-4 90,-5 20 0,0-12-90,0 3 270,0-14-90,0-11-270,22-6 90,-5 0 90,18-12-1349,1-7 1259,-3-12 0,-1 4 0,-9-3 0</inkml:trace>
  <inkml:trace contextRef="#ctx0" brushRef="#br0" timeOffset="393325">15768 13856 7533,'-40'-6'899,"-6"0"-359,26 6 90,-5 0-91,7 0-359,11 0 450,2 0-450,-1-5 0,5 3 179,-5-3-179,6 5-360,0 0 180,0 5-270,0 2 270,0 5 0,-5 6-269,-2 7 89,-6 7 90,7-6 0,-5-3 180,9 1-90,-3-9 0,5 3 0,0-7 360,27-10-270,-9 5-90,24-6-1169,-18-6 989,1-1-83,0-5 353,5 0-360,-4-1-268,5 1 358,-12 5 90,10-4-360,-3 4 1634,0-5-1094,-8 5-90,-12-4 270,-6 9 426,0-9-516,-6 4 90,-12-16-90,-2 2-496,-11-9 496,7 0-90,-1 3-90,5-3-45,6 9 0,0 1-45,-2-3 0,-7-12 90,16 28 0,7 13 0,7 7 0</inkml:trace>
  <inkml:trace contextRef="#ctx0" brushRef="#br0" timeOffset="393874">16388 14229 7533,'-6'-47'1092,"0"1"0,3 10 0,-1 7-950,-2 18 38,6 18-450,0 0 270,0 4 180,0 7-180,0 3 0,0 3-270,0 11 90,0-2-360,6 17-226,1-12 587,5-8-130,12 5 309,-9-19 180,14 19-270,-16-27 90,11 3-3155,1-11 3155,-5 0 0,4-5 0,-6-8 0,-5-6 504,0-12-324,-8 11-27,-5 2 27,0 12 3096,0 6-2890,0 6-296,0-5-90,6 10 0,34 7 180,-3-8-1220,-7-1 0,1-1 1040,6-8-7,4-12 97,-13-12 0,8-4 360,-23-19-630,-13 9 135,-9 12 0,-6 2-180,-6 3 0,-3 4-659,-3 3 1,-2 3-16,-17 0 359,5 11 90,16 11 450,1 14 0,4 2 0,2 9 0</inkml:trace>
  <inkml:trace contextRef="#ctx0" brushRef="#br0" timeOffset="394117">17094 14141 7533,'6'-40'359,"0"-1"1,-3 14 0,1 2 719,13-15-809,-3 33 90,5 2-360,-7 5 180,-6 5 450,-6 8-271,-11 17-179,-8 8-1368,-2 7 1278,6-25 0,1 2-180,2 7 0,-1 1-134,-5 2 1,-1 1-47,-4 10 0,2 1-284,4-8 1,1-2 553,-2-4 0,2 1-225,6 1 0,1 0-225,-4-2 1,1 0 269,5-1 0,0-1-180,-4 19 90,11-22 270,0-6 0,11 5 0,3-5 0</inkml:trace>
  <inkml:trace contextRef="#ctx0" brushRef="#br0" timeOffset="394452">17193 14526 7533,'0'-37'809,"0"-1"1,1 7-1,4 6-629,7 14 0,13 4-180,-4 0 180,8 2 0,-16-1 0,33 5-45,-20-2 0,0 0-620,1 6 1,0 0 439,1-4 0,-4 3-135,-4 15 1,-3-4 89,-10 7-180,-1 9 270,-17-9 90,-3 11-135,-2-13 0,-4-1 45,-1 0 0,-2-1-977,-5 6 1,0-1 976,2-7 0,1-2 0,-18 12 720,2-7-360,13-8-1,3 2 454,14-11-364,22 0-359,9 0-252,17-6 207,2-2 0,4-2-44,-8 6 0,1-1 59,-3-2 0,3-1 0,2 1-218,4 1 1,3 2 0,1 0-1,-4 0-723,-1 1 1,-2 0 0,2-1 880,4 0 0,3-1 0,0 0 0,-5 3 0,8 4 0,-4 1 0,-4 1 0,0-1 0</inkml:trace>
  <inkml:trace contextRef="#ctx0" brushRef="#br1" timeOffset="418757">5578 7561 22971,'48'-11'272,"1"1"1,-14 1 0,-3 2-61,8 7-312,-26 0 76,-2 11-1312,-6 2-247,-12 18 450,-6 0 499,5-7 0,0 1-296,-2-1 0,0 2 170,2 7 1,2 2-104,0 9 1,3 3 217,4-14 0,2 2 1,1-1 349,-1 0 1,1 0 0,1 0 116,6 13 1,1-3 71,-1-12 1,-1-2-366,3 14 132,4-14 266,-11-23 1240,-2-36-970,-10-12-250,-1 5 0,-1-1-1096,1-1 1,-1 1 1047,-2 5 1,0 0 16,2-1 0,1 0-220,0-1 1,0 1 7,-1 4 0,1-1-149,3-3 1,0-1 163,-3-11 0,1 2 67,4 16 0,0 1 160,-4-16 0,-1 3 173,5 11 200,-5 10-173,6 31 94,0 7-49,0 11 43,6 16 38,-6-19 0,1 2-266,4 12 0,1 2 17,-2 3 1,-1 0-55,3 0 0,0-1-38,0-2 1,1-1-61,2-4 1,0-3 116,-3-6 1,2-4 1229,10 6-607,-6-15 166,-5-23 630,-2-6-661,-5-3-667,0-8 268,0-13-234,0-9-831,0 17 0,0-1 568,0-20-524,-5 1-750,3 9 880,-3-4 1,-1 0 116,5-6 174,-4-1 1,-1 3 19,5 16 86,-5-3-231,12 34 1942,1 28-1604,1-4 1,1 4-48,-2 10 0,0 5 112,1-10 0,0 2 0,0 2-29,-3 3 0,-1 2 0,0-1 0,1-4 0,-1 0 0,0-1 0,-2 3 0,-1-1 1,1 0-1</inkml:trace>
  <inkml:trace contextRef="#ctx0" brushRef="#br1" timeOffset="419833">11652 7561 23426,'16'-22'-1639,"0"1"1,9-1 366,-7-6 354,-11 27 1851,-2-5-1358,-10 17-206,-2-2 498,-11 31-491,5-2 0,1 2 398,1-8 1,1 2-868,1 10 1,1 6 0,2-6 392,2-11 1,1 0 308,0 1 0,0 6 0,0 0 0,1-4-308,1 13 0,1-1 521,-1-6 1,1 3 0,1-4-206,-1-2 0,1-2 160,4-3 1,1-4-117,1-8 539,0-11 444,4-36-537,-10-1 1,-1-3-145,3 3 0,0-1-49,-3-6 1,0 0 57,-3-5 1,0-1 1058,0-3 0,-1 0-1300,2 7 1,0-1-1,-1 0 114,1 0 0,1-1 0,-1 0-295,0 3 0,0 1 0,0 0 82,1-15 1,1 2 121,2 5 1,1 2 256,3 9 1,2 4 442,12-12 876,-8 21-229,5 6 494,-15 9-8,9 2 1163,-5 7-1965,-5 6-844,5 15-101,-6-5 16,0 14 0,0 5-178,0-11 1,0 2-398,0 3 0,0 4 0,0-2 8,0 10 0,0-1 100,-1-10 0,1 0 0,1-1 206,3 13 1,3-3 376,-1-1 1,1-3 48,2-9 1,2-4 148,7 8 421,-11-24 86,-2-26-101,-5-24-586,-5 10 0,-1-2-273,0-8 0,-2-1 400,-3-2 0,-3-1 71,2-2 0,0-1-306,-3-2 0,-1 0-372,3 7 0,0 1 6,1 2 0,-1 4-768,-10-5 1646,9 30-231,2 16 0,1 26 0,4 4 0</inkml:trace>
  <inkml:trace contextRef="#ctx0" brushRef="#br1" timeOffset="420957">6397 9098 20163,'-27'-14'-2425,"10"-3"1240,11 16 1666,12-4-577,0 5 663,18 0-251,-3 0 167,25 5-706,-17-4 820,7 5 88,-1-1-553,-1-4 0,3 0 9,-8 1 0,2 1-1234,12-2 1,7-1 0,-6-1 1068,-7 1 0,-1 0-343,1 0 1,3 0-1,1 0 381,2 0 1,0 0 0,2 0-2,-7 0 0,1 0 0,1 0 0,3 0-373,1-1 1,3 0-1,2 0 1,-1 0-1,-2 0 395,2-1 1,-3 1 0,1-1 0,5 0 3,-8 0 1,3 1 0,2-1 0,1 1 0,1-1 0,-2 0 0,-3-1-190,0 1 0,-3-1 1,-1 0-1,1-1 1,1 1-1,2 1 166,-2 0 1,2 0-1,1 0 1,1 0-1,0 1 1,1-1-1,-2 1 1,0-1 4,2-1 0,0 1 1,-1-1-1,1 0 1,-1 1-1,0-1 1,0 1-3,-1 0 1,0 0-1,1 0 1,-1 1-1,0-1 1,0 0-1,0 0-87,0 1 0,-1-1 0,1 0 0,-1 0 0,1 1 0,-1-1 0,0 0 71,0 0 0,-1 1 0,1-1 1,-1 0-1,0 1 0,0-1 1,-1 0 16,5-1 1,1 0-1,-1-1 1,-1 1 0,0 0-1,-1 1-43,-3 0 0,0 1 0,-2 0 0,1 0 0,-1-1 1,0 0 46,6 0 1,-1-2 0,0 0 0,-1 1 0,-2 0-70,4 1 1,-1 0 0,-1 1-1,-2-1 8,6-1 0,-1-2 0,-2 1 343,-7 0 1,-2-1 0,-3 1-354,-1 1 1,-3 0 1546,6-3-1650,-25 6 2225,-17 0-1937,-12-6-318,-2 5-13,-16-4-136,-12 5 920,19 0 1,0 0-609,-1 0 0,2 0 105,-20 0 21,7 0-206,-3 0 328,10 0-66,-1 0 399,12-6-739,13 5 192,-12-10-470,15 4-180,0-11 637,2-1-1227,5-6 618,11 6-145,-3-5-224,10 16 831,-5-9-110,-1 10 840,0 1 510,1 0 87,-6 6 356,-2 0-610,-5 0 219,0 6-2293,-5 6 887,-8 7-128,-6 6 4,-6 5-146,6-9-144,1 8-227,6-10 28,-1 1 1525,6-3-710,2 1-258,5-4-273,5-2-1,2-6 460,6-6 935,15-6 117,-11-6-771,17-2 252,-3-9 40,-9 9-168,7 2-60,-22 6 0,-2 1 1,-5-2-1</inkml:trace>
  <inkml:trace contextRef="#ctx0" brushRef="#br1" timeOffset="421883">6694 8936 15638,'-19'-27'-2706,"-4"11"2350,14 22 778,-13 1 128,-3 15-314,-2-17 5,5 7 0,-3 3 17,-10-5 1,-2-1-203,11 1 0,0 1-317,-13 1 1,2-1 938,0 2-450,5-2 1,-1 1-138,6-4 0,-1-1 111,-3 5 1,0 0-229,-16 0 218,16 1 136,4-1-317,-2-5 31,16 4-208,0-10 325,8 5-871,16-6 468,-3 0-78,10-6 1478,11-1-905,-2-5-395,22 5 517,-11 1-255,5 1 327,-11 4-275,3-5 126,-8 6-682,3 6-276,-11 1 287,5 10-238,-16-3-307,14 15 20,-19-19-49,13 12 115,-9-15 231,0 5 100,10 0 362,-4-5 287,7-1 439,-2-6 487,5 0-66,-8 0-198,3-6-9,-1-6-40,-15-2-890,15-4 282,-16-5-759,5-9-43,-6-1-224,0-3-540,-6 0-732,-1 14 1407,-5-12 779,-6 20 1,-1 2-1,-6 6 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17:35.292"/>
    </inkml:context>
    <inkml:brush xml:id="br0">
      <inkml:brushProperty name="width" value="0.09071" units="cm"/>
      <inkml:brushProperty name="height" value="0.09071" units="cm"/>
      <inkml:brushProperty name="color" value="#FFFFFF"/>
    </inkml:brush>
    <inkml:brush xml:id="br1">
      <inkml:brushProperty name="width" value="0.12095" units="cm"/>
      <inkml:brushProperty name="height" value="0.12095" units="cm"/>
      <inkml:brushProperty name="color" value="#FFFFFF"/>
    </inkml:brush>
  </inkml:definitions>
  <inkml:trace contextRef="#ctx0" brushRef="#br0">20937 13336 7533,'-8'12'180,"15"1"-90,8-6 89,13-2-269,-3-5 180,7 0 90,11 0-270,-5 0 180,10-5-169,-23 2 0,0-1 124,3-5 0,1 0 45,4 0 0,1-1 0,0-5 0,1-1-120,1 1 0,4-1 0,-3-1-15,5-6 0,0-1-445,-4 6 0,1 0 0,-3-1 490,0-5 0,-3 0-45,4 2 0,-1 0-45,-3-3 0,-3 0 0,-4 3 0,-1 0-497,-1 5 0,-1-3 497,9-16 0,1-2 135,-5 12 0,1-1-75,-3-3 0,1-3 0,-2 1 30,1-3 0,-2 1-45,1-2 1,-2-2 44,-4-2 0,1 0 0,4 0 0,0-1 0,-4-2 0,-2-1 0,-3 13 0,-1 1 0,0-1 0,5-13 0,-1 0-30,-5 11 0,-1 0 0,1 1 30,-1 1 0,0 0 0,1-1 30,0-1 0,2 0 0,-1 0-1,2-2 1,1 0 0,0 0-30,0 1 0,0 1 0,0 0 0,6-9 0,-2 1 0,-3 5 0,0 1-45,0-4 1,0 1 44,1-1 0,0-1-60,-5 8 0,1-2 0,0 1 0,1-2 0,0 1 0,0 0 60,-3 2 0,-1 1 0,1-1 0,1-3 0,1 0 0,-1 0-30,0 0 0,1 0 0,-1 0 60,-2 3 0,1 1 0,0-1-30,3-2 0,0-1 0,1 1 30,-3 0 0,1 1 0,0 1-738,4-8 1,0 1 707,-1 0 0,0 1 0,2 2 0,1 1-188,-1-3 0,0-1 188,-2 10 0,1-1 0,-1 0-90,7-12 0,0-1 0,0 3 0,0 0 90,0 2 0,-1 0-45,1-4 0,0-1 135,2 4 0,1 2-135,-3 0 0,1 0 45,4 0 0,1 1-7,0 4 1,0 1 6,-8 5 0,1 1 0,2 4 0,0 1 95,-5-1 1,1 1-96,2 0 0,3 0-45,3-7 0,2-1 45,-4 3 0,0 0 0,3 0 0,-1 1-45,-5 1 0,1 2 180,1 1 0,1 2-135,-1 0 0,1 0 0,-3 5 0,1 0 44,1-2 1,1 0 0,-1 2 0,1 1-45,0 2 0,1 1 0,-1-3 0,0 0 0,-2 8 0,-2 0 90,13-7-90,4 6 45,-8 1 0,0 1 0,-5-1 0,0 1-45,14 0 0,-1 1 0,-12 1 0,-2 2 45,2 1 0,-1 1 0,0 0 0,-1 1-45,17 8 45,-6 2 0,0 1-45,-13-5 0,1 2 0,12 8 0,1 1 0,-14-8 0,0 0 0,-1 5 0,1 0 0,0-2 0,0 0 0,-3 5 0,0 1 870,15 11-870,-7 2 0,1-4 90,-5-5-90,-1 10 45,-8-18 0,0 1-45,5 14 45,-4-15 0,0 0-45,-3 2 0,0 1 270,4-1 0,0 0-270,0 9 0,0 2 45,5-3 0,0 0-89,-4 4 0,-1-1 44,0-8 0,-1-1 0,-5 1 0,-1 1 18,5 0 0,0 0 27,-3 1 0,0 2-45,7 9 0,1 1 0,-3-2 0,-1-1 17,1 3 1,-1 1-18,0-1 0,1 0-437,3 1 0,-1-2 437,-7-6 0,0-2 0,3-1 0,0 0 0,-5 0 0,1 0 463,5 1 0,1 1-463,3 8 0,0 1 30,-4-10 0,1 2 0,-1-3-30,5 4 0,0-1-477,4 9 0,-1-3 477,-9-16 0,0 0 60,3 6 0,3 3 0,-3-3 30,-4-3 0,0 0-90,7 13 0,0-2 90,0-2-90,-4 9 90,-1-16 0,0 0-90,-4-2 0,0 1 0,3 2 0,1 1 45,0 3 0,0 0-182,1 1 0,1 2 167,-4-5 0,1 2 0,-1-1-75,9 14 0,0 1-15,-7-13 0,1-1 0,-1 1 0,-1-1 0,0-1 1,0 0 29,3 2 0,1 0 0,-1 0 30,-1 0 0,-1 0 0,1-1 30,2-2 0,0-1 0,-1 0-75,3 11 0,0-1 45,0-7 0,1 0 89,-2 7 1,-2-2-90,-3-10 0,1 0-45,5 9 1,1 2 88,-1-6 1,2 0 0,3 5 0,2 1-313,-6-6 1,2 2 0,-2-2 267,6 4 0,-2-2 0,-2 3 0,2 0-302,2-4 0,5 1 1,-2-1 301,-8-6 0,-2-2 0,3 2 0,10 7 0,3 1 0,0-2-30,1-3 0,0-3 0,-2-2-220,-2-1 1,1-1 219,-5-4 0,3 1 0,-2 0 0,-2 0 0,-2 1 0,-1-3-105,3-1 0,2 0 135,-1 3 0,4 4 0,1-1 0,-3-2 0,6 1 0,-1-1 0,1 2 0,-1 1 0,0-1 0</inkml:trace>
  <inkml:trace contextRef="#ctx0" brushRef="#br1" timeOffset="3751">5528 16397 8941,'-11'-32'-278,"-1"0"0,1 0 0,-8-17 0,5 21 97,13 39 328,-5 8-3424,6 7 2455,0 10 150,-2 1 1,-1 2 666,-1-13 1,1 2-231,0 17 0,-1 3 250,-1-15 0,-2 0 0,2 2-7,2 10 0,0 3 0,1 3-303,0-11 1,-1 3-1,1 0 1,-1 1 0,1-2 286,-2 9 1,1-1 0,1-1-1,-1 1 56,3-1 0,-1 1 0,1 0 1,0 1-68,-1-6 1,0 1 0,-1 1 0,1 2 0,1 1 54,0-7 0,1 1 0,1 2 0,0 0 0,0 1 0,0 1 0,0 1-58,-1-4 0,1 2 0,0 0 0,0 1 0,0 1 0,0-1 0,1 0 0,-1-1 0,1-2-53,0 2 0,0-1 1,0-1-1,0 0 0,0-1 1,1 0-1,-1-2 1,1-2 74,2 13 0,-1 0 0,2-3 0,-1-5 0,0-6 461,2 8 1,4-18-579</inkml:trace>
  <inkml:trace contextRef="#ctx0" brushRef="#br0" timeOffset="5309">4983 18628 7533,'-23'-13'269,"-1"-1"1,-15-14-90,32 27-450,2-5 540,5 6-90,0 0-90,5-5 90,24-2 0,-1 0-270,15 2 135,-14 4 0,0 2-45,2-1-223,-3 0 1,2 0 312,18 0-483,-22 0 1,1 0 392,3 0 0,2 0-589,-3 0 1,2 0 543,16 0 0,1 0 45,-10 0 0,2 0-381,-6 0 1,5-1 0,1 1 0,-2 1 410,4 0 0,-1 2 0,0-2-120,3 0 0,0-1 0,2 1 45,-5 1 0,2 0 0,-1 2 0,-4-2 45,8 2 0,0-1-23,-9 1 1,3 1-1,1 0 1,-2-1-544,4 1 0,-2-1 0,2 1 498,-3 1 1,2 0 0,1 0 0,0-1 44,3 0 1,0-2-1,1 0 1,0 0-1,2 2 1,2 0-1,-1-1 1,-2 0 22,-8-2 0,-1 0 0,-1-1 0,0 1 0,12 2 0,0 0 0,-1-1-23,-11-2 1,1-1-1,-1 0 1,2 0 22,2 3 0,0 0 0,2 0 0,1-1-264,-3-1 0,2 0 0,0-1 0,1 0 1,-1 0 280,1 1 1,1 0 0,-1 1 0,1-1 0,0 0-161,0-1 1,1 0 0,0-1 0,0 1-1,0 1 125,-1-1 0,0 2 0,-1-1 0,2 0 0,2 0 18,-6-1 0,2 0 0,1 0 0,0 0 0,0 0 0,-2 1 0,-2-1 0,3 2 0,-3 1 0,-1-1 0,0 1 0,4-2 15,1 0 0,1-1 0,2 0 0,2-1 0,0 2 0,2 0-52,-11 0 1,3 1 0,1 1 0,1 0 0,0-1 0,-1 1 0,-1 0 0,-1 0 0,-4-1 36,13 0 0,-6 0 0,0-1 0,1 1 0,5 0 0,-12 0 0,5-1 0,2 1 0,1 0 0,2 0 0,-1 0 0,-2-1 0,-2 1 0,-5 0 0,-4 0 0,6 1 0,-6 0 0,-2 0 0,4-1 0,2-1 0,3-1 0,1 0 0,0 0 0,-1 1 0,-3 0 0,1 2 0,-1 0 0,0-1 0,-1 0 0,2-2 0,-1 1 0,0-2 0,4 2 0,-4 0 0,2 1 0,3 0 0,1 0 0,1 0 0,2 0 6,-6-1 1,3 1 0,2-1 0,1 0-1,0 1 1,0-1 0,-1 0 0,-2 1 0,-3-1-7,6 2 0,-4-1 0,-1 0 0,0 1 0,1-1 0,3 0 9,-5 0 1,3-1 0,2 1 0,0-1 0,1 1 0,-1-1 0,-2 0 0,-3 0 0,-4 1-10,16-1 0,-6 1 0,-3-1 0,0 0 127,-7-1 0,-2 0 0,1 0 0,5 0-140,-5 0 0,4 1 0,3 0 1,1 0-1,-1 0 0,-1 0 0,-4 0 36,11-1 1,-5 0 0,1 0-1,3 1-83,-6 0 0,3 0 0,1 0 0,0 0 0,-2 0 0,-2 0 60,5-1 0,-3-1 0,-1 1 0,-3 1 0,2 0 0,-3 1 0,-1 0 0,-6 0 0,1 1 0,-1-1 0</inkml:trace>
  <inkml:trace contextRef="#ctx0" brushRef="#br0" timeOffset="6683">6136 16918 7533,'-7'-30'-270,"0"1"0,-9-18 90,14 29-90,-3 11 180,5-4-90,0 4 90,0-5 360,0-1-90,0 6 180,0-3-270,-6 3 180,5-6-90,-4 6-90,5-4 0,0 10 89,5-10-358,7 9 179,8-3-90,16-1 90,-9 0-45,6 0 0,3-1 45,-6-1 0,1-2-1093,0 2 1,3 0 0,-1 0 1124,2-2 1,1-1-3,4-2 0,3-2 0,-5 3-593,-6 3 0,-2 2 563,4-3 0,3 0 0,-3 1-274,3-3 1,-1 0 273,7 2 0,2 0 0,-12 0 0,0-1 0,1 1 30,3 1 0,0 1 0,-1 0 0,0 2 0,-1 0 0,0-1-267,1-1 1,-1 0 0,1 1 266,0 2 0,1 1 0,0-1-30,2-1 0,0 0 0,0 0 30,-1 0 0,0 0 0,0 0-30,3 3 0,0 1 0,0-1 0,-2-3 0,0 0 0,0 1-30,-1 4 0,-1 1 0,1 0 30,3-2 0,0 0 0,0 0 0,-2 2 0,1 0 0,-1 0 0,1 0 0,0 0 0,-1 0 512,7 0 0,-3 0-512,-1 0 0,-1 0 0,1 0 0,0 0 213,3 0 0,1 0-213,-8 0 0,2 0 0,-1 0 0,5 3 0,1 0 0,-2-2 0,1-1 0,-3 0-66,-7 3 1,-1 0 65,1-1 0,2 0 0,-1 0 0,6-2 0,-3 1 0,-8 4 0,2 1 0,0-5 0,3-2 0,2 2-310,0 3 1,2 3 0,-1-1 0,-1-1 309,-4-3 0,-1-2 0,3 2 0,12 3 0,5 2 0,0-1 0,-10-2 320,-10-3 1,-2 0-299,5 0 1,7 1-1,0-1 1,-6 0-176,-4 0 0,-1-2 213,3 1 0,4 0 0,-5 0-60,16 6 30,-3-4 0,8 0 0,-5 1-231,-12 3 0,0 0 201,11-4 0,5 0 0,-5 1 45,-4 5 0,-5 0-135,-10-6 0,-1-1 90,13 4 0,1 1 0,-3-3 0,-1 0 0,-8-3 0,2 1-30,8 1 0,6 0 0,-4-1-243,-5-1 0,-1 0 273,-3 0 0,1 0 0,0 0 117,7 1 1,0-2-118,1-1 0,0-1-174,-7 1 1,2 0 0,-3-1 173,9-3 0,-3 0 0,-1 2 0,-1 1 108,-3-3 0,-2 1-108,-6 1 0,0 1 252,5 0 1,0-1-253,1-1 0,0-1 0,0 3 0,1-1-333,11-2 0,1 0 288,-16 2 0,-1 1 45,6 0 0,0 1 282,-6-1 0,-1 0-237,0 3 0,1-1 599,1-5 1,1 1-690,5 4 0,0 0 108,13-5-63,-17 6 0,1 0 44,-3 0 1,-1 0-45,6 0 0,0 0 45,7 0 0,-1 0 582,-6 0 0,-2 0-582,-5 0 0,-2 0-45,1 0 0,0 0 0,14 6 0,-14-6 0,0 2 0,0 5 0,0 2 0,14 0 0,-14-4 0,0 2-45,-3 1 0,0 0 45,16 0 0,-16 1 0,0 0 0,3 4 0,0-2 0,14-1 45,-14 0 0,0 2-45,0-6 0,0 0 180,14 8-180,4 0 0,2 1 390,-20-8 0,-1 1-390,14 4 0,2-1 45,-2-4 0,-2-2 0,-11 2 0,2-1-45,16 0 0,6 0 0,-4 0-779,-8 1 1,0-1 808,0-1 0,4-1 0,-1 0-210,7 2 0,-3-1 135,-13-1 0,3-1-68,-1 0 1,7 0 0,0 0-1,-6 0 113,4 1 0,-2-1-30,4-1 0,3 0 0,-4 0-192,3 0 1,-4 1-1,-4 0 1,1 1 0,9 2-1,-1 1 1</inkml:trace>
  <inkml:trace contextRef="#ctx0" brushRef="#br0" timeOffset="9868">22859 17810 7533,'30'-6'-270,"-4"0"315,5 8 0,1 2-225,12-3-776,-4 4 0,3 1 1046,-6-5 0,0-1-45,2 3 0,-1 0 0,0-3 0,-1 0-45,-9 0 0,-1 0-45,6 0 0,-1 0 135,10 0-90,-10 0 0,1 0-45,-5-3 0,-1 0 45,-1 3 0,1-1 45,3-6 0,0-3-45,1 1 0,-1-1 0,-6-2 0,-1-2 0,4 0 0,0-2 0,1-7 0,-3-1 0,-6 6 0,-2 0 45,7-8 0,-1-2-45,-4-3 0,-2-2 90,0-4 0,-1-4-60,-3 6 0,0-4 0,-2 2-1453,2-9 0,-1 1 1468,-2 0 0,-2 0 0,-2 0 0,0 1-345,1 7 1,-1-1 299,-3-6 0,1-2 30,-1 9 0,1-2 0,0 3 14,-1-6 1,0 0-15,1 5 0,1-1 0,-1-1-90,0-1 0,0 0 1,0 1-646,0-5 1,-1-1 704,1 4 0,0-2 0,-1 1 45,1-5 0,-1 1-71,1 3 0,-1-2-4,-1 3 0,0-2 0,-1 0 30,1 1 0,0 0 0,0 0-18,-1-4 1,-1 0-1,0 0 18,2 5 0,0 1 0,0-2 45,-2 1 0,0-2 0,0 1 0,0 2 175,0 4 0,0 2 1,0-4-203,0-5 0,0-7 0,0-2 0,0 2 0,0 7 22,0 5 0,0 4 0,0-2-18,0-2 0,0-2 1,-1-1-1,2 0-67,0 0 0,0 0 0,1 0 1,-1 4 74,1 2 0,0 3 0,1-4-319,1-10 0,0-5 0,1-1 0,0 8 289,1 0 0,2 1 0,0 8 0,1-4 0,0 0 0,-1 4-90,0-7 0,1 2 114,2 4 0,1-3 0,-1 4-24,-1 1 0,0 1-45,2 1 0,0-1 45,1 0 0,-1 0-45,1 5 1,-1 0 44,0 0 0,1-2 0,-2 1 0,1-3 0,1 2 0,6-8 0,0 1 0,-2-9 0,-1 2 0,2 17 0,-1 2 0,-5-1 0,1 2 582,2 4 0,1 0-492,2-6 0,2-1 45,-1 3 0,4 2-225,16 0 0,4 2 45,-5 3 0,0 3 366,3 1 0,-1 5-321,-10 4 0,-2 4 0,20 7 894,-7 0-984,8 7 45,-25-2 0,-1 1 135,6 9-90,-11-4 0,-1 2 0,2 2 0,-3 0 0,0 19-45,-1-16 0,-1 0 90,-1 2 0,-2 2 187,-1 5 0,0 3-232,8 8 0,0 0 0,-7-5 0,-1-1 0,1-2 0,1 0-45,0 6 0,0-1 45,-2-10 0,0 1 0,3 12 0,-1 1 0,3 1 0,-1-2 0,-6-10 0,-1 1 90,5 12 0,0 1-45,-1-3 0,1 1-242,-3-12 1,-1 2 0,1 1 316,3 8 0,1 1 0,0 0-60,-2-2 0,-1-1 0,0 2 60,-1 4 0,-1 1 0,0-3-150,-2-11 0,1-2 0,-2 1 60,0 2 0,-2 1 0,1 0 30,0-2 0,1 1 0,-1-2-105,2 9 0,0 0 75,-3-7 0,-2 1 0,2 0-30,2 3 0,1-1 0,0-1 45,-2 7 0,0-1-45,1-7 0,1 2 0,1 0-30,-1-1 0,0-1 0,0-2-15,1 9 0,0 0 45,-2-8 0,1 1 0,0 1-60,0-1 0,0 1 0,0-3 60,4 5 0,0 1 0,-4-8 0,0 3 0,1-1 0,2 1 0,1 1 0,0 0 60,-3 0 0,-1 1 0,2 1-60,0-2 0,1 1 0,1 1 0,-2-3-313,0 3 1,-2-1 0,1-2 342,1-3 0,0 0 0,-1 0 0,1 2 0,0 0 0,0-2-607,-1 4 1,1 1 606,1-4 0,1 1 0,0 0-164,-1-1 0,-1-1 1,0-1 43,2 8 0,0 0 60,0-10 0,0 2 0,-1-1 60,0 2 0,-1 0 0,0-1-120,2 5 0,1-1 60,-2-5 0,1 1 0,0-1-15,2 14 0,1-3 45,-3-12 0,0 0 0,5 10 0,-1 1 45,-2-5 0,1-1 70,5 2 1,1 1-71,3 4 0,0 1-90,2-3 0,2-2 135,1-6 0,1-3-90,-5-6 0,0-4 0,-3-4 0,2-3-45,5-3 0,-1-2 45,4 0 0,-5-2 0,2-1-900,21 1 900,-2-5 0,4 4 0,-14-5 0</inkml:trace>
  <inkml:trace contextRef="#ctx0" brushRef="#br1" timeOffset="14727">5888 18381 8557,'7'-7'714,"-1"-4"-581,-6 9-363,0-3 129,0 5 884,0 0-557,5 0-12,-4 0 56,5 0-336,-1 0-906,-3 0 396,9 0 539,-4 0 37,11 5-210,-5-3 200,11 3 166,6 1 5,-2-11-55,8 4-13,-17-11-44,4-6 81,-3-7 5,-1-1-293,-1-4 363,-6-12-718,-5 18 1,-1-3 531,-2-11 0,-2-4-43,2-1 0,-2-2 20,-2-4 0,0-1 2,0 0 1,0 1-33,0 5 1,0 0 47,3-2 1,-1 1-85,-2 7 0,2 0 107,6 1 0,0 0-36,-4 0 0,1 1 4,3 4 1,2 0 6,-1-1 1,0-1 45,0 0 1,1 0 32,2 5 0,1 1-41,-4 3 0,1 0-41,4-2 1,1 2-257,0-4 253,-1 8 0,1 1-167,4 0 311,1 3 15,3 4-92,-9 6 1000,4 2-1194,-6 5 28,0 0 9,1 0 80,5 11-319,-4 3-51,3 10 91,1 1-83,2 5 67,-1-4 268,-4-6 0,-1 2-37,7 16 26,-6-11 1,0 1-224,-3 3 1,1 0 200,2 3 1,0 1-364,-2 2 1,0 1 422,5 2 1,0 0-2,-2-7 1,0-2-7,2 1 0,1-3-678,12 2 644,-6-13 115,-8-7-88,-4-9 1080,-1 3-702,1-10 1244,-1-2-1267,0 0 577,-5-4-615,4 4-46,-4-5-88,6-1 60,-1-5-68,6-1-204,-4 0-3230,-2-4 3088,5-8 447,-9-7-673,3 8 0,1-1 174,-4 3 0,-2-2 150,3-9 1,0 0 60,0 3 1,0 1-15,-2-3 0,0 2 14,1 10 0,2 1-72,1-8 0,1 3-83,9-1 116,-7 7 1,2 2-252,9 3 218,-6 6 258,5 8 3120,-11 5-3176,11 10 243,-10 4-413,9 16 119,-4 8-131,-7-14 1,1 1-148,2 1 1,0-1 49,-2 3 1,1-1 20,6-1 1,1-2 174,-5-4 1,1-2 65,6-1 1,2-3 296,14-2 78,9-12 261,-9-18-510,-18 4 0,0-4 26,-1-2 0,-2-4-70,-2-2 0,-1-3-59,1 1 0,-1 0-105,-2-3 1,-2 0-515,-1-3 0,0 0 294,-1 0 0,0 0 75,-3-1 0,0 1-544,0 2 1,0 2 492,3 1 0,0 3 44,5-7 20,10 4 166,0 16-150,19 1 317,2 5-264,-17 8 0,0 4 107,-3 5 1,-1 5-37,2 2 1,-2 4-141,1 8 1,-1 3 46,1-1 0,0 1-40,0 6 1,0-2-320,-6-9 1,0-1 325,2 1 1,0-2 67,-3-6 0,1-1 116,0 1 0,0 0-7,5 1 0,1-2 143,19 1 9,0-3 102,4-14-142,-4-2 226,0-13-152,-20 0 1,-1-4-90,-3-1 1,-1-2-112,0-4 1,-1-2 70,1-3 1,-2-2-540,-3-1 0,-2 0 504,0 2 0,1-3-306,4-6 1,3-4 0,0 4-79,-2 6 1,2 1 226,2-6 1,3-2 0,0 8 64,0 13 0,-1 5 485,21-10-390,-3 19-169,-16 10 334,14 19-204,-23-6 1,-1 2-245,6 5 0,1 1 236,-2 4 0,0 1-78,0-5 1,1-1 29,0 3 0,0-1 6,2-4 1,2-2 30,-2-4 0,1-2-5,1-2 0,-2-3 108,9-3 786,-7-3 0,-1-3-644,4-6 6,19-8-86,-11-11-268,-5-13 124,-2 3-298,-10-1-58,-3 12 0,0-1 78,-3-4 1,0-2-67,7-7 1,0-2-237,-4 4 0,-2 1 393,-3 6 1,1 1-23,4 3 1,0 0 67,-3 2 0,0 0 98,7-1 1,1 2 810,15-11-654,-5 14 591,-2 13-496,-5 21-215,-6 11-105,-6-4 1,-3 3 401,-5 4 1,-1 2-429,4 5 0,0 0 133,-7 1 1,0 0-44,4 2 1,1 0 27,-3-5 0,0-1-95,3 0 0,1-1 144,1-1 0,2-2-22,-1-1 1,1-1-140,4 0 1,2-1 135,0-2 0,0 0-73,0-3 0,0 0-16,2-3 1,0-1-94,13 12 6,1-5 133,-2-6 34,-5-1 174,-7-5-223,6-1 10,-10 0 22,-2-5 26,5 4 1023,-9-9-713,15 3 199,-3-16-162,4-3-95,1-22-106,0 9-75,-7-6 0,0-3-339,-2 11 1,1 0 180,1-11 1,1-1-130,-1 11 0,0 3-126,14-14-46,5 17 71,-5 9 239,-3 33 0,-1 12 68,-9-12 1,0 2-444,2 8 0,1 4 0,-1-2 573,5 7 0,-2 0-444,-7-12 0,-1 0 0,2-1 261,2 0 1,0-2-1,1 1 26,-3 2 0,1 0 0,0-1-20,11 5 0,2-1-213,1 4 0,2-1 274,-1-8 0,1-3-219,2 1 1,0 0 185,-3-3 0,1-2-128,4 0 1,0-3 40,-6 0 0,-1-2-424,0-2 1,-2-1 536,13 6-109,4-6 487,-7-5-100,9-12-50,-24-5 1,-1-5 108,-2-5 0,0-4-131,0-6 0,0-2-33,3-7 1,-2-2-186,-9 11 0,-2-2 0,1 0 59,-1-1 0,1 0 0,-1-1-219,-2-1 1,0 0 0,0 0 60,0 1 1,1 1 0,-2 1-296,2-4 0,-1 1 81,2-1 0,0 1 68,-1 5 0,1 0-48,0-2 1,2-1 142,6-5 1,2 1 105,-6 11 0,1 2 36,0 2 0,2 2-30,1 4 1,1 2 271,19-7-237,-12 11 0,-1 2 235,6 3 624,2 10-736,-16 8-119,11 22 470,-19-13 0,-1 2-617,3 11 0,-3 3-125,-2 2 0,-3 1 178,-2 8 1,1 1-53,-1-15 0,1 1 0,0 0 4,-2 1 1,0 0-1,1 0-340,0-1 1,1-1-1,1 0 390,1 0 1,0 1 0,0-2 16,0 14 1,2-3-112,3-3 1,1-2-218,-5-2 0,0-3 256,11 10 268,-9-18 0,0-2-258,10 9 25,6 3 110,-11-12 871,8-8-910,-9 1 61,29 1 59,-19-5 1177,17-3-809,-15-11-345,-4-5 285,19-8-263,-24 0 885,13 0-830,-11 2-196,12 21-83,-2 4-51,-9 3 1,-2 3-276,2 13-64,-4 0 1,-1 3 88,-3-11 0,-1-1-185,2 10 1,0 0 0,-2-9 0,-2-2 0,5 14 0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48:40.032"/>
    </inkml:context>
    <inkml:brush xml:id="br0">
      <inkml:brushProperty name="width" value="0.12095" units="cm"/>
      <inkml:brushProperty name="height" value="0.12095" units="cm"/>
      <inkml:brushProperty name="color" value="#FFFFFF"/>
    </inkml:brush>
    <inkml:brush xml:id="br1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5541 7672 25732,'47'-15'-1621,"-2"6"1770,-26 21-2089,-5 0 338,8 12 362,-13-9-295,3 14 391,-1-4-1116,-10 1-120,5 15-331,-6-8 1138,0 4 917,2 0 0,1 1-675,-1 9 1038,2-8 0,3 7 0,-2-5 61,-1-8 1,1 0 64,5 14 0,2 5 1,0-6 224,-4-15 0,1 0-31,2 11 1,1 6 0,-1-7 0,-4-14 0,0-2 0,2 16 0,0 1-1</inkml:trace>
  <inkml:trace contextRef="#ctx0" brushRef="#br0" timeOffset="666">11776 7437 26826,'4'-26'-1093,"-1"-1"1,3-3 0,-1 3-2185,-3 5 0,3-7 1121,-5 22 1010,0 1 302,0 6 2461,0 6-4509,0 1 2473,11 33 244,-8-15 154,5-1 0,0 4-214,-4 5 1,-1 4-550,3-3 1,1 3 0,-2-1 728,-1-2 0,-2 0 0,0 0-767,2 7 1,1 0-1,-2 0 820,-3-4 1,0-1 0,0 0 0,0-1 0,0 0 0,0 1 0,0 8 0,0 1 0,0-1 0</inkml:trace>
  <inkml:trace contextRef="#ctx0" brushRef="#br0" timeOffset="1691">6483 8565 25234,'-6'-14'-3277,"0"-3"0,6 11 0,6-1 0,6-4 3810,24 9 1313,-2-3-1109,6 1 0,2 2-697,-14 1 1,0 1 1001,12-3 0,4 0-183,-9 3 1,1 0 0,-1 0 283,3 0 0,2 0-896,-1 1 0,5 1 1,1 0-1,-5-1 98,9 0 1,1-1-371,-13 1 0,5 0 0,2 1 0,0-1 1,-1 0-60,2-1 0,-1 0 1,1 0-1,3 0 70,-7 0 1,2 0 0,1 0 0,1 0-1,1 0 1,-1 0 10,3 0 1,0 0-1,0 0 1,1 0-1,0 0 1,0 0-2,0-1 1,1 0-1,0 0 1,0 0 0,-1 0-1,-1 0 5,-4 1 1,-1 0-1,-1 0 1,0-1 0,-1 1-1,1 0 34,4-1 1,1 0 0,-1 0-1,-1 0 1,-2-1-11,-2 1 1,-3 0-1,1-1 1,5 1-495,-4 0 1,3 0 0,3 0 0,1 0 0,1 0 0,-1 0 0,-3 0 1014,2-1 0,-2 0 0,-1 0 0,1-1 0,1 1 0,3 1-487,-1-1 1,2 1 0,2 1 0,1-1 0,0 0 0,0 1 0,-3-1 0,-1 0-31,4-1 0,-1 0 0,-1 0 0,-2 0 1,-1 0-1,0 1 11,1 0 1,-2 1-1,0 0 1,-2 0-1,-1-1 1,5 0 1,-2 0 0,-2-1 0,-3 1 0,-2 1 0,-4 0 0,3 0-84,11-2 1,2 0 0,-3 0 84,-12 2 1,-2-1 0,1 1-13,7-1 0,2-1 1,0-1 30,5-2 1,-1-1 0,-4 1 112,-7 3 0,-1-1-203,7-4 1,3-4 0,-9 2-151,-9 1 115,7-10-262,-28-6-1869,-7 9-659,-13-8 618,-28 11 1687,5-1 294,5 7 1,-3 0 242,9 3 1,-1-1-80,0-2 1,1 1 439,-6 4 1812,14-5 86,17 6-131,0 0-1545,6 0-32,12 0-243,-3 0 55,8 0 140,1 0-405,-9 6-52,25 6-618,-18 2-709,14 9 172,-17-3-698,-7 4 1581,-26 0 0,-10-1 1,-15 7-1,0-6 0,0-1 1</inkml:trace>
  <inkml:trace contextRef="#ctx0" brushRef="#br0" timeOffset="2408">6434 8478 24807,'33'-33'-1639,"-10"9"1,-1 2 761,0 6 836,14-18-386,-11 20 1045,11-10-548,-14 11 186,7 0-250,-11 2 367,-10 4-310,3 0 176,-11 2-2000,-16 5 1978,-11 11 100,-11-3-201,4 7 1,-6 4 0,5-2-133,8-6 0,0-1 110,-6 4 0,-4 2 0,4-1 166,5-3 0,2 0-118,3-2 1,-1 0 962,-9 6 1,0-1-1187,-1-2 132,5 4-360,40-5-1297,9-4 1346,11-1 0,3-2 60,16-5 226,-3 0 0,-1 0 58,4 0-38,-17-1 1,-1 2-95,5 4 28,11-4 1622,-13 10-1664,6-9 255,-11 9-879,-9-4 156,-3 0-192,-12-2-676,-23-10 1063,-15-13-87,7 8 1,-1-1 115,3-1 0,1-1 210,-2 4 1,1 0 0,-20-3 0,18 6 0,-1-1 0</inkml:trace>
  <inkml:trace contextRef="#ctx0" brushRef="#br0" timeOffset="5468">5516 7747 24420,'19'-20'-3277,"-1"-3"737,-5 15 3173,-1-9-1390,-5 10 743,-2 1-318,-5-6-1247,0 11-505,0-10 638,-5 4 787,-13-11-634,3 5 1197,-6 1 0,-4 0-159,-20-7 363,14 9 0,-1 0 669,6 3 1,1 2 972,-22 0 199,21 5-118,-10 0-476,4 5-526,3 1 1,-1 0 357,-18 3-634,15-1 0,-1 0-76,1-2 0,1 1-54,6-1 1,-2 1-218,-5 0 0,-4-1 0,3-1-65,1 0 0,1-3-77,-14-3 1,2-3-549,0-10-517,14-11-727,18 0-956,1-5-126,9 9-67,-3 4 107,-1 11 1122,-23 17 2050,11 3-153,-10 0 1,0 2 922,4 5-294,3-7 1,1 1 1198,1 4-321,-5 0 281,-1 16-1380,-1-19-1061,-10 19 180,16-27 533,-15 3 405,20-11-404,-14-6 58,-7-17-1316,8 1 827,-12 1 1,0 1-662,0-1 694,5 11 0,-1 2-646,-6 3 369,2 4 1,-3 2 430,0 3 1,-1 3 127,6-4 0,-2 1 0,1 2 357,5 3 1,1 2-1,1 0-56,-1-1 0,0 0 0,1 1 141,-7 5 0,1 0-133,-3 0 0,3-2-164,12-3 0,1-2 40,-3-3 0,2 0-118,-1-1-299,1-9 0,1-3-1115,8-1 572,-10-2 1,-2-3-21,3-2 1,1 0 38,-5 3 0,0 1 71,-1-1 1,2 1-516,-9 5 314,-8 6 637,17 0 592,-18 6 480,21-5-81,-10 11-257,9-4 0,0 2-38,3-3 0,0 0-209,-4 5 0,1 0-26,-15 0-71,27 1-873,-1-6 439,16-2-2181,-6-5 2078,5 0-186,-5 0 199,6 0-10,-11-22-2297,3 5 775,-16-18-619,0 10 2971,-8 0-1927,-5 0 149,-6 6 128,4 1 691,14 13 0,-3 3 1304,-3 1 0,0 2 213,4 4 0,0 3-957,-4 2 0,3 4 0,8 4 1,2 2-1,0 2 0,-1 0 0</inkml:trace>
  <inkml:trace contextRef="#ctx0" brushRef="#br0" timeOffset="6416">11032 7201 26841,'46'-13'-1003,"-1"-1"1,-7-1-1,-4 7 1034,7 25-1116,-15-7 357,5 13-382,-1 1 851,5-1 1,0 2-68,-14-7 0,0 1-35,8 2 1,4 2-1,-5-4-488,3 4 395,6-5 1,0-2 397,-5-2 72,2-5 0,1 0 903,-1-3-172,15 0-138,-22-5 0,-1-2 678,16 1-711,-8-3 0,2 0 6,-7 3 0,0-1-116,-3-2 0,0 0-80,9 3 0,-1 0-47,2 0-134,-7 0 0,1 0-104,14 11-611,0 3 127,-22 0 0,-1 3-304,0-2 0,1 2 28,2 1 0,1 1 49,9 0 1,0-1 199,-7-4 1,0-2 7,5 1 1,0-3 140,-6-3 0,-2-1 266,1 0 1,1 0 199,-1-2 1,0-1 309,2 0 0,-1 0 507,19-3-441,-1-2 0,0-2 407,3-3-704,0-6 0,-3-3-169,-14 0-290,0-2 0,-2 1-177,-6 9 99,13-3 103,-16 11 106,-5 5-744,8 2 303,-20 6-1692,20 5 1650,-13 1-1019,25 6 809,-12-6 361,3-7 0,3-1 1,-4-1 1,3 0 488,9 0 0,2-1-60,0-2 1,0-2 1190,-4-1 1,1-2-650,4-2 0,-1 0 1697,5 0-1643,-15-3 1,1 0 514,20 2-735,-21-2 0,2 0-76,-2 3 1,1 0-188,18 2 0,-1 2-136,-20-1 0,0 1-138,10 1 0,5 2 1,-2-1-61,3 1 1,1 0 73,-1-1 1,2 0 0,-2-1-55,8-1 1,-2-1 30,1 0 1,-1 0 120,-2-3 1,-3 0 43,-12 0 0,0 0 92,8-3 1,-1 0 282,11 2-208,-5-9 0,0-2-249,-17 7 1,0 0 89,18-5 0,-3 2 0,-15 8 0,2 7 0</inkml:trace>
  <inkml:trace contextRef="#ctx0" brushRef="#br0" timeOffset="23149">5839 9878 15060,'-6'-37'-3277,"-1"10"1312,0 4 657,2 16 1814,10 2 573,2 5-460,6 0-244,-1 5-518,6 2 802,1 11-292,6 7-10,0 12-808,-12-11 1,-1 3 1,-2 2 1,-1 1-246,0 10 1,0 2 32,-3 3 1,0-1 191,0-6 1,1-1 0,-1 6 0,0-2 0,0-11 0,0-1 0</inkml:trace>
  <inkml:trace contextRef="#ctx0" brushRef="#br0" timeOffset="23409">5987 10373 11978,'4'-36'-284,"-1"0"1,7-2 0,2 7 335,3 10-499,21-2 467,-4 16-24,5 1 245,-5 12-276,-2 6-58,-11 7 26,-1 6-178,-11 0-269,-1 5-37,-17 7 211,-9 7-172,1-19 0,-4 0 446,1 1 1,-2-2 87,-6-4 0,0-2 117,4 1 1,1-2 17,-3-6 0,1-2 2,-7 3 0,11-6 0,18-6 1</inkml:trace>
  <inkml:trace contextRef="#ctx0" brushRef="#br0" timeOffset="24042">6545 10262 11978,'32'-23'-37,"-1"1"1,0-1 0,-1 1 0,-1 0 0,-8 5-28,-7 3-111,-3-4-135,-22 6-308,-14-1 265,-19 6-2098,-1 2 2393,2 5-10,-4 11 628,7-3-448,12 3 1,1 1 343,-17 8 205,12 10-437,9-9-36,16 2-459,12 1-120,15-10-118,22 10 232,-7-17 1878,12-1-1920,1-6 331,-22-5 0,0-2-324,5 1 1,0-1 503,-2-5 0,-3-1 431,7-12-252,-4-11-276,-38-2-491,-1 10-80,-26 17 484,10 30-41,1 8-128,13 3-171,6 6-31,12-14 470,6 7-347,19-23 579,7 0-318,-13-10 0,0-3-165,0 1 0,-1-2 266,-1-8 0,-2-3-9,17-15 23,-14 3 389,0-9-176,-16 23-470,3-6 48,-11 17-379,0 12 155,0 6 215,0 8 151,0-1-264,5-1-106,2-6 46,5-5 230,6 4 54,1-10 338,6 5-79,5-12 121,2-6 82,5-2 76,-5-9 19,-2 4-338,-11-1 0,-1 8-156,-11 6 47,-1 6-324,-1 11-559,2-2-63,6 9 704,-1-6 0,6 0 0,1 1 0</inkml:trace>
  <inkml:trace contextRef="#ctx0" brushRef="#br0" timeOffset="24431">7760 9977 12596,'-3'-28'-859,"0"1"1,0-2-1,-6 8-295,-21 20 1592,-14 1-3715,-2 1 1771,3 10 1784,17-2 0,0 0 246,-10 6-381,12-3 1,0 0 1554,-12 11-806,15-2-860,4 15-95,33-16 2481,12-2-2534,-2-16 1,3-4-14,2-3 1,0-2-267,-5 1 0,0-2 340,2-3 0,-2-1 31,17-13-374,-15-5 1,-1-5 389,-8 5 1,-2-2 112,3-10 1,-6-1-217,-16 8 0,-7 2-424,0 7 0,-3 1 176,-5 2 1,-3 4-180,-12-1 263,-3 15 2458,19 17-2048,0 7 169,21 6-305,8 17-353,1-8 395,-6-10 1,1 1-82,6-2 0,-1 2-537,0 5 1,0 1 28,9 7 1,2 0 479,0 6 1,0-1 0,-3-7 0,1-2 0,1-1 0,1 0 0</inkml:trace>
  <inkml:trace contextRef="#ctx0" brushRef="#br0" timeOffset="24792">6545 10820 11862,'-6'-35'-478,"-1"-1"1,0 1 0,-3-10 0,3 9-322,7 18 562,6 12 604,-5 6 182,10 6-434,-9 6-146,9 18-222,-5 4 0,0 4 167,1-4 1,0 1-1554,-1 6 1,0-2 1276,0-12 0,-1 0-170,1-1 1,1 1-292,2-1 1,1 0 763,-1 3 1,1-1 0,14 15-1,-5-13 1</inkml:trace>
  <inkml:trace contextRef="#ctx0" brushRef="#br0" timeOffset="24956">6930 10882 11862,'5'-42'-1324,"-3"20"621,9 42 326,-4 11 156,0 1-76,3-7 203,-3-2-582,5-3 574,6 4 1,-4-4 0,4-3-1</inkml:trace>
  <inkml:trace contextRef="#ctx0" brushRef="#br0" timeOffset="25086">6843 10622 11244,'-27'-14'-879,"5"8"652,33 24 0,-3 3 0,10 9 0</inkml:trace>
  <inkml:trace contextRef="#ctx0" brushRef="#br0" timeOffset="25662">7202 10783 15092,'-26'-40'-3277,"8"11"2076,12 23 960,6 6 717,0 11-1039,0-2 495,6 8 25,1 7-985,10-3 913,0 2 0,2 0-277,16 1 268,-14-6 0,0-2-402,15-3 724,-10-12-164,5-8-97,-6-18 141,-15-1 0,-1-2-234,3-9 119,-8 10 0,-2 2 61,-2 11-6,0 3-264,0 17 432,5 6-302,2 7 50,6 1 135,-1-3 7,6-4-135,1-1 189,1-5 19,8-1-258,-1-6 296,4-6-519,0-6 428,-18-2-308,4-4-32,-10 6 67,0-6-31,-2 4 259,-5-4-229,-5 12 449,3 0-212,-9 12 150,10 0-165,1 12 3,12-4-60,13 4 106,12-6-302,2-5 358,9-1-230,-9-17 6,-7 2 257,-9-3-92,-11 1-127,-5 4 68,-1 0-306,-6 2 202,-6 5-277,5 5 333,-10-4 0,9 16 0,-3-3 0</inkml:trace>
  <inkml:trace contextRef="#ctx0" brushRef="#br1" timeOffset="25825">7735 10336 7533,'-17'-34'329,"0"1"1,-2 0 0,5 15-1409,12 29 719,-3 10 360,10 21 0,2-9 0,5 3 0</inkml:trace>
  <inkml:trace contextRef="#ctx0" brushRef="#br0" timeOffset="26045">8070 10275 14046,'-19'-32'-2708,"6"13"1969,8 19 1601,5 19-1256,5 13 180,8 10-262,-2-20 0,2 0 410,0 3 0,1 0-1279,16 13 1167,-5 4 58,-10-21 1,0 0-1090,11 14 1078,-11-12 1,1 1 144,2-3 1,-1 0 0,5 14-1,-7-15 1,-1 1 0</inkml:trace>
  <inkml:trace contextRef="#ctx0" brushRef="#br0" timeOffset="26716">8045 10585 10058,'-14'-41'-2493,"14"7"2084,25 27 656,-1 1 1,2 1-1535,21 4 1404,-18-5 0,1 1-192,2 1 1,2 1 252,4-3 1,1-1-251,8 1 0,0 0 153,0-1 0,-2 1 9,-14 3 0,-2 0 244,-1-2 1,-4-2-408,-5-5 602,-6-7-393,-13-6-229,-7 11-40,-11-2 184,-13 9 134,-13-5-98,19 7 1,-1 3-144,-1 1 0,-1 2 54,-16 6 318,7 11 795,12 1-1117,35 28-189,17-12-797,4-6 0,6-4 688,-1-10 1,4-4 136,-8-2 1,1-1 0,-1-1 141,4-2 0,2-3-46,-3-3 0,6-1 0,1-2 0,-7 0 35,3-6 0,-1-1-728,0 3 1,4 0-1,-8-2 1037,7-19-201,-21 4 279,0-7-281,-6 1-166,-8-5-96,-5 10-232,-5-5 58,-8 7-86,-11-1 1269,-8 11-968,-16 3 676,3 17 990,17 1 0,1 4-1175,1 0 0,3 4-190,5 5 0,2 2 226,-7 11-190,18 3-18,16-6-190,19 2-26,-7-17 0,4-4-5,9-2 1,3-5-93,1-8 1,1-5-558,3-7 0,-2-5 642,-2-5 1,-4-4 113,-13 5 0,-2-2 1,-3-1-301,-3-2 1,-2-2 0,-4 0 314,-2-1 1,-3-1-1,-2 1-98,-1-10 1,-4 3-92,-4 3 1,-4 2 37,0 4 0,-2 2-99,-2 5 1,-2 1 99,-1 0 1,-1 3-65,-7 2 540,2 18 48,12 18-335,5 8 416,2 15 1,4 5-726,10-3 1,4 2 239,-3-1 0,1 3 0,1-3-488,2-8 1,2-3-1,0 0 328,1 3 1,0-1 0,3 2 111,4 5 0,3 1 1,-1-2-1,-5-4 0,-1-2 1,2 2-1,1-2 0,-1-1 1,1 1-1,-1-1 1</inkml:trace>
  <inkml:trace contextRef="#ctx0" brushRef="#br0" timeOffset="27410">5541 7337 21170,'0'-37'-3277,"0"6"0,0-5 649,5-1 2468,-3 9 140,9 5 362,1 17 703,7 23-1705,1-2 733,-7 15 0,-3 9-215,-2-4 1,-2 2 0,-1 3-952,1 4 1,-2 3 0,0-1 765,1 2 1,-1 1 0,-2-3-429,-1-5 0,-1-1 1,-1-1 709,2-4 1,-1 0 0,-1 0 0,-2 4 0,-1 0 0,0 1-1,0 4 1,-1-1 0,1 1 0</inkml:trace>
  <inkml:trace contextRef="#ctx0" brushRef="#br0" timeOffset="28115">12012 7040 28846,'-7'-34'-3277,"2"10"0,10-11 0,2 22 0,5 8 4355,6 27-1417,-4 0 40,-2 21 0,-1 6-1340,-3-17 1,-2 2 1354,-2 8 1,-1 8 0,0 2 0,0-6-651,1-6 0,0-3 1,-1 3 858,-2 4 0,-2 4 1,1 1-1,1 0-159,2-8 1,0 2 0,1-1 0,0 0 0,-1-2-587,-1 5 1,0-2 0,0 1 0,0 2 375,1-1 0,0 3 0,1 0 0,0 2 0,0 0 349,-1-4 0,0 3 0,0-1 0,0 1 1,0-2-1,0-1 0,0-1 0,-1-3 1,1 0-1,0 0 0,0 3 0,0 4 0,0-1 1,-1 1-1,1 0 0,0-1 0,0 1 1</inkml:trace>
  <inkml:trace contextRef="#ctx0" brushRef="#br0" timeOffset="40632">25883 4140 9397,'-37'-18'-10,"-1"0"1,-8 1 243,19-10-398,38 20 594,8-5-173,7-1-330,21 7-434,-2 0 478,-14 5 1,0 2 39,4 7 1,-2 1 19,14 0-88,-23 4 1,-1 3-247,-5 1 1,-1 2 34,3 5 0,-1 3 84,1 2 1,-1-1 150,-3-3 0,-2 0-76,-2 22 173,-6-31 26,-12 6 312,-6-27-246,-13-18-114,12 3 0,0-4-19,-5-12 0,0-3-921,4-4 1,2-2 962,5 13 0,1-2 0,0 1-116,-1 0 1,1 0 0,2 0-443,3-12 0,1 2 448,0 1 0,0 4 118,0 11 0,1 3 118,5-12 403,-6 23-458,0 8 1924,0 5-1834,0 0 616,0 5-753,0 2-12,5 6-248,2-6-170,11 4-149,7-10 179,6-1 222,-4-7 113,-4-6 0,-1-3 97,2-11-21,-6 6 0,-1-1 372,-4-21 6,-19 16-151,-13 3-179,-18 24-58,-2 24-1904,2-2 1777,12 14 148,2 5-241,16-8 1,5 1 124,4-5 1,2-1 3,4 4 1,5-5-545,24-3 424,-8-19 1,1-3-2347,18-2 2419,-15-2 0,0-3-75,6-8 0,0-3-512,-5-3 1,-1-1 628,5-1 1,-1-3-162,1-11 0,-6-1 170,-19 12 0,-1 0 44,7-4 1,-5 1-51,-20-3 0,-12 12 0,-8 6 0</inkml:trace>
  <inkml:trace contextRef="#ctx0" brushRef="#br0" timeOffset="41642">26999 3260 12256,'-13'-39'-1452,"1"9"2198,-12 1-883,-1 14-526,-12-3 398,5 13 392,6 8 1,0 5-2023,-10 5 1850,9-2 0,0 3 111,3 5 0,0 3 129,1 0 1,1 2 181,-5 11 1,4 3-97,8-3 1,4 0 18,0 3 0,5-1-245,12-6 1,5-1-138,0-3 0,4-4-248,24 9-360,3-14 148,7-13 352,-22-12 0,2-3 136,3 2 1,-1-4 2,2-8 0,-4-3-238,-5-1 0,-4-1 518,-6 3 0,-4-2 69,1-11 0,-5 0-277,-16-13 93,7 19 0,-2 3 1025,-20-5-1766,1 41 671,10 18-137,7-4 0,4 2-151,8 24 196,2-13 1,4 2-70,5-1 0,5 2 96,-3 0 0,1 2 0,0-1-822,-2-6 1,0-1-1,1 0 818,1 1 1,0-1 0,2 6-187,-3-6 0,2 5 0,2 2 0,-1 1 0,-2-3 0,-3-4-217,1 4 1,-3-5 0,1 5 331,2 0 1,4 7 0,0 0 0,-7-4 0,-10-10 128,-16-7 0,-8-8 76,-7-5 0,-2-4 76,1-1 1,-2-4-115,-2-5 1,-3-4 0,2-2 110,-2-6 0,0-4-166,2-1 1,0-3 0,3-4-67,8-3 1,4-2-1,2-3-11,-1-3 0,3-3 1,2-1-122,4-4 0,2-1 0,1 1-422,2 5 1,1 2-1,2 0 602,2 3 1,3 0 0,0 2 70,4-8 1,1 3 169,2 4 1,1-1-47,-1 2 0,0-2 1,0 1 124,1-4 1,1 1-65,3-9 1,1 2-91,-2 10 1,-1 2 252,-2 6 1,0 0-314,0-3 0,-1 3 26,6-6 2315,-12 9-2206,0 15 764,0 3-782,0 5 2705,1 5-3369,10 13-30,-9 3 300,8 0 0,3-1-334,8 8-28,-3-12 1,0-2-313,4 4 487,0-14 0,0-6 492,3-11 82,-7 0 1,0-5 124,-7-9 1,-4-2-1928,1-12 1872,-7 15 0,-3 0 100,-9-17-623,1 18 0,1-1 464,-4-19-432,1 9-110,1 18-208,3 11 441,-3 2-517,10 16 2189,8 2-1923,12 12-21,6-6-46,12-1-11,-4-16 462,3-15-154,-15-24 881,-10-3-619,-11-4 1,-6-4 28,-7 13 1,-3 0-108,5 0 0,0-2 1,-5 0-30,-11-4 1,-5 1 0,2 1-37,9 9 0,1 0 0,-2 1-80,-7-7 0,-3 1 1,5 3-32,7 9 1,2 3-550,-12-4 65,17 19 348,2 10 754,5 8-7,0 17-276,6-1 1,5 6 0,-1 0-117,3 10 1,3 2-729,-3-13 0,2 1 0,1 1 0,1-2 675,4 5 1,1-3-1,2 0-222,2-2 1,0 0-1,4-2-518,5 1 0,3-1 1,-1-3 589,-8-6 1,-1-3-1,2 0 1,3-1-1,2-1 1,-3-3 0,3 1-1,-1 0 1</inkml:trace>
  <inkml:trace contextRef="#ctx0" brushRef="#br0" timeOffset="42284">28189 2739 10599,'-6'-34'102,"0"-1"1,2 1 0,1 1-111,2 4 1,2 1-84,6-21 203,5 6-52,-5 11 69,-1 13 2,-12 8-290,5 11 60,-16 17 554,3 14-348,2-4 0,0 3-1012,2-1 0,0 0 1006,1-2 1,0 1-144,5 1 1,2 1-112,-2-1 1,2 0 265,1 5 1,2 1-54,1-6 1,2-2-499,8 10 121,13-13-166,12-34 292,-4 1 231,-8-20 0,-3-6 91,-7 8 1,-3-1-499,2-14 1,-3-1 379,-1 5 0,-3 1-143,-6 5 1,-1 1 956,4 2 0,-2 3-655,-8-6-367,5 14 75,-10 18-246,9 13 269,-3 6 68,6 6 1,3 2-88,14 11 23,-6-8 0,3-1 119,11-9-285,3 2-633,1-20 964,-3-2-178,9-13 132,-5-17 139,-15 10 1,-1-4 91,3-22 1,-4-3-64,-3 13 0,-3 0 59,-4-13 1,-8 4-135,-15 0-145,-2 15-840,-24 23 490,16 14 240,-2 11 1,3 5 59,4 13 117,7-11 0,7-2-93,26 2-55,-1-13-98,21-6 412,7-6-46,-3 0-177,-2-2 1,0-2-92,0-2 63,-6 2 0,0 1 2,5-3 277,-10 6 111,2 0-269,-11 6 621,-4 6-906,-1 7-82,-8 6 801,-5-6-513,5 5 132,2-16-707,22 3 387,-13-16 143,18-8 332,-9-23-191,1 2 0,-10 5 0,-1-1 1,-3 4-1,0 1 0</inkml:trace>
  <inkml:trace contextRef="#ctx0" brushRef="#br0" timeOffset="42816">28970 1834 10589,'-24'-30'-289,"0"0"1,1-1 0,-1 1 0,-5-6 0,1 1 0,0 3-22,-5-1 1,4 4-2968,-4-8 448,5 19 4506,22 13-1553,-1 5 1115,1 0-880,6 16 61,0-1-52,6 21 217,6 12-260,7-7-512,-7-14 0,1 0 272,7 3 1,2-1-191,-6-5 1,2 0-54,0 3 0,3 1 0,-1 0 46,8 11 1,0-2-178,-5-4 1,1 0 116,-2-4 1,2 2 0,-2-4-86,-4-6 1,0 0-137,16 15 0,3-1 114,-14-17 1,0-2 145,3 1 1,-2-3-182,1-9 421,2-34 577,-22-11-481,3 10 1,0-2 20,-7-2 1,-2 1-46,1 1 0,0 0 1459,1 4 0,-2 0-1332,-4-3 1,-1 3 303,3 4-462,-13-4-520,14 40 435,8 12-149,8 4-134,10 8 100,-6-18 0,0 0-1341,15 9 1292,-12-11 1,1-1-22,6-2 1,3-3-133,7-4 1,0-4 191,0-3 1,-3-3 123,-5-4 0,-5-5 462,-3-30-87,-27 19 1,-6-1-22,-4-15-77,-10 7 0,-3 2-300,-8 1-128,15 11 0,0 2-74,-3 1-175,12 14 390,5-3 1172,2 10-742,5-3-355,16 19-201,-1-11 113,11 13 0,6 5 27,-2-2 1,2 1 0,-2 0-839,-5-3 1,-1-1 0,0 2 764,7 5 0,2 2 0,-4 0 7,-8-3 0,-1 1 0,-2-1-1282,6 8 0,0 1 1219,-1 0 0,0 2 0,-3 2-314,-6-7 1,-3 2 0,-1 0 0,0-1 456,1 6 1,0 0 0,-2 2 0,-4-3 0,-1 2-1,-2 0 1,0-2 0,-3 3 0,1-1 0,-1 1 0</inkml:trace>
  <inkml:trace contextRef="#ctx0" brushRef="#br1" timeOffset="43546">28053 4165 7533,'-30'-8'-570,"-1"1"0,-2 1 1,4 8 659,3 28-90,-6-3 149,14 0 1,-1 6 0,4-2 30,5-4 0,1 1-328,-4 4 1,0 4 0,6-3 192,10-1 0,5-2-45,-4-5 0,5 1 60,12 0 0,6 2 0,0-1-150,5 7 0,1-1 90,-7-9 0,3-1 0,-3 1-270,7 10 0,-8 0 270,-16 7-45,-15-14 0,-5 0 135,-20 12-60,-2-20 0,-9-1 0,3-3-1232,7-2 1,0-2 1261,-3-1 0,-4 1 0,2-3 120,-3-3 0,1-5-242,-1-6 1,3-4 105,8-2 1,4-3-224,-8-12 24,49 1 1,14 1-206,-2 12 0,4 3 270,-1-4 0,3-1 0,1 2-311,1 4 0,1 1 0,0 0 371,-3 0 0,-1 0 0,2 0 30,4 1 0,0 1 0,-1-1 0,1-1 0,0-1 0,0 1 0,2 1 0,-5-2 0,-11-1 0,-2 0 90,16-1 0,-4-3-180,-4-26 2643,-16 16-2238,-5-1 0,-4-2-135,-11-6 360,-2-4-271,-4 10 1,-1 1-90,-3 2-270,-3-6 0,1 3-90,7 16 180,-12-11 290,10 22-380,-2 6 282,2 1-551,1 11 179,9 1 1282,-9 11-1282,10 13 270,0-10 0,2 1-90,1-6 0,3-1 90,2 5 0,4-4 0,14-9 523,12-14-613,-4-28 90,3-10-180,-17-6-90,-11 12 0,-4 2 90,-4 2 90,-6-12 0,-7 17 0,1-1 0</inkml:trace>
  <inkml:trace contextRef="#ctx0" brushRef="#br1" timeOffset="44032">28090 4214 7533,'-10'-46'989,"2"17"-1439,32 36 270,0 28 225,-8-13 0,0 2-546,3 11 1,-1 3 545,1 4 0,-1 3-550,-5-10 1,-1 2 0,1 2 444,1 7 0,1 3 0,-2-2 90,-3-8 0,-2-1 0,2 3-30,0-3 0,1 3 0,0 1 0,1 0 0,0-2-790,3 2 0,-1-2 0,1 0 1,-1-1 766,-2-2 1,-1 1-1,1-2 1,3-3-218,9 7 0,4-3 0,-7-19-1006,-9-23 993,21-9 253,-31-27 0,3 6 0,-11 5 0,-5-5 0,1 3 150,2 5 1,-2-1-151,-5-4 0,-4-5 0,-2-2 0,1 3 0,-2-4 0,1 2 0,-2-1 0,-1-2 0,0-1 0,1 1-101,2 4 1,0 0 0,3 4 100,2 1 0,2 3 0,4 4 0,1 1 0,-9-21 0,13 15 0,3 1 0,2-1 0,7-10 203,27 22 279,6 5-392,-10 5 0,2 3 0,-1 3 0,0 4-180,4 5 0,-2 4 180,-3 6 0,-2 3-225,-5-4 0,-2 3 0,4 15 1,-5 0-136,-9-2 152,2 0 0,-4-1 118,-9-8 2002,-22 5-2002,6-21 0,-20-7 0,6-17 0,9-4 0,8-2 0,3-1 0,-3-10 0,9 7 0,1 0 0,-2-17 0</inkml:trace>
  <inkml:trace contextRef="#ctx0" brushRef="#br1" timeOffset="44324">28685 4041 7533,'14'-21'-450,"-8"15"630,-19 31-90,-1 3 0,-7 6 0,-3 1-660,-6 3 600,8-11 0,-3 4 0,1-2-30,3-2 0,1 0-90,-5 4 0,2 0 180,4 11-145,13-17-35,29-12 0,22-13-60,-14-13 0,6-7 1,-3 2-1437,0 4 0,-1-1 1496,-2-6 0,1-4 0,-3 2 45,0 1 0,-4 1 41,-4 2 1,-1-2-42,14-14 0,-3 0 225,-8 3 45,-3 5 0,-7 4 44,-17 14 39,2-2-218,-16 17-180,-1 12-90,0 8-180,7 0 270,7-3 909,5 1 0,5-9 0,1 8 0</inkml:trace>
  <inkml:trace contextRef="#ctx0" brushRef="#br1" timeOffset="44841">29118 3756 7533,'-23'-13'314,"0"0"1,-12-5-585,24 12 181,4 17 89,-11 8 89,8 14 1,1 4-135,-1-11 0,1 1-806,1 20 0,3 0 761,2-20 0,1-2 90,0 2 0,4 1-509,7 11 1,4-2 508,3 3-90,9-9 0,3-4 0,6-15 180,14-6-180,-10-6 90,-1-12-921,-11-5 1,3-6 0,-3 0 875,-4 3 0,-1-3 45,6-9 0,3-6 0,-7 5-627,-3-10 582,-10 14 0,-2-1 661,3-18-616,-9 8 0,-8-8 0,-2 22 0,-10-3 0,0 15 0,10 2 769,-9 6-769,10 6 3002,1 6-3002,0 6 359,12 13-359,0-4 90,18 13 90,8-13-1275,-8-6 1,1 0 1094,15-1 90,7-4-1161,-20-8 0,0-4 891,15-3 14,-11 3 0,-2-3 0,8-13 0,0-1 1</inkml:trace>
  <inkml:trace contextRef="#ctx0" brushRef="#br1" timeOffset="45608">30148 3446 7533,'-26'-26'809,"-9"-3"-539,20 20-90,-8-2 180,-6 11-630,7 6 180,-14 1-722,15 8 1,0 4 721,-4 3 0,-1 2 135,-2 9 0,-1 2 0,-3 2 0,3 1-45,5 2 0,4 0 45,6-13 0,2-1-90,1 1 0,5-1 475,12 4-340,17-9-3027,10-3 2937,11-24 269,-7-7-952,-9-9 1,-3-3 772,5-11-120,-7-1 0,2-9 0,-4 4 75,-5 9 0,-2-1-45,-1-4 0,0-3 0,-3 3 0,-3 10 0,-3 1 90,-2-1 0,-4 1-45,-2 2 0,-3-1-45,-4-12 0,-3-1 0,-1 11 0,-3 1 44,-5-12 1,-2 1-104,3 8 0,0 3 59,2 9 0,1 2-180,-5-11 180,13 27 0,11 0-629,16 32 539,-6-7 526,6 3 1,5 5 0,-2-2-482,-6-5 0,0 1 45,6 0 0,5 4 0,1 1 0,-2-1-378,2 6 1,-1-1 0,0 0 377,4-2 0,0-1 0,1 0 0,-3 2 0,0-1 0,-1-3 0,0-5 0,-1-3 0,1 2 0,0-1 0</inkml:trace>
  <inkml:trace contextRef="#ctx0" brushRef="#br1" timeOffset="46708">29577 4499 7533,'-44'-12'269,"-1"-1"1,-2 0-180,14 5 0,4 5 180,11 14-270,-1-3 0,-1 10 0,-9 5 0,9-2-733,-5 9 733,2-5 224,14-1 0,4 4-359,5 9 1,4 2 134,-1-4 0,4-1-362,6 4 0,4-6 272,13-7-864,7-2 684,7-9 225,-12-5 0,3 0-135,2-2 1,1-2 89,7 1 0,-1 1 0,-5 1 0,-3 2 242,-8-2 0,-6 3 28,-10 14-270,-25-7 0,-9 0 315,0-4 0,-5-1-786,-3 1 1,-7 1-1,-1 0 1,4-1 694,-5 2 1,0-2-105,-4 0 0,-3 0 0,6 0-156,11-1 1,2-3 170,0-6 0,-1 0 0,-3 8 0,1-2-45,-6-7 90,2 8-33,50-16-327,7-8 225,-1 7 1,4-2-611,4-6 0,0-1 565,0 8 0,0-1 0,3-6 0,1 0 45,10 1 0,0 1 0,-12-1 0,0-1 90,8 0 0,4-2-15,-7 1 0,2-1 0,-5 0 553,-5 1 0,0 0-523,4-1 0,4-1 0,-4-2 165,1-11 0,-7 1 402,5-10-493,-9 5 1,-8-1 945,-26-9-451,-8-1-314,2 19 0,-3 3-405,-1 9 0,-2 2 39,-2 1 0,0 4-579,-3 13 1,1 5 539,-8 5 407,11 9 1,3 3-678,6 12 1016,5-15 0,2-1-926,2 13 1,6-6 632,11-7 0,6-2-274,7-5 1,3-3-45,-1 5 0,3-2 0,18-10 0,-2-9-1702,-6-10 1657,-9 5 0,-2-6-270,-10-14 0,-6-3 270,3-3 216,-4-2 0,-5 1-306,-17 1-2518,-3-4 2339,0 6 1422,-2 17-1693,9-2 681,0 26-52,7-8-1990,12 22 1901,2-10 2225,15 9-2225,-8-9 180,9 4-90,0-12-90,-3 0 180,3-6-180,-5 0 90,-1-6-90,1-11 180,-11-4-180,-3-20 0,-16 13 3276,-8-13-3226,-1 15-140,2-5 90,1 18-250,10-4 70,-5 10-90,6 0 270,11 13 270,3 13-180,16 7 0,-12-7 0,1-2-1,25 4-44,-19-9 0,0-1-45,14-4 90,-9-2-90,-12-10 270,-11-8-90,-2-11-180,-5-2-90,-11-16 0,3 15 90,-4-4-180,6 13-90,6 6 181,0 0 89,0 5-90,6 2 0,1 10 449,10 2-269,-3 5-90,15 0 270,-8 1-180,26-6-90,-13 4 45,-5-12 0,1-2-510,-4 3 1,-1-2 374,6-8 0,0-3-135,-2 1 0,-2-2 0,-3-1 0,-4-2-225,10-13 91,-17 5 359,-8 6 0,-10-5 0,-2 5 0</inkml:trace>
  <inkml:trace contextRef="#ctx0" brushRef="#br1" timeOffset="47681">30557 3979 7533,'-25'-8'584,"1"-1"1,-8 1-765,51 38 135,1-6 0,1 1-674,-4-3 0,1 2 689,3 2 0,3 2 0,1 1-90,5 4 0,2 0 0,-1 0-864,-4-3 0,0-1 0,1 0 954,5 2 0,1 0 0,-1 2-15,-7-4 0,0 2 0,-1 0 0,-2-1-400,4 5 1,-2-2-1,1 4 422,-3 1 1,2 3-1,-2 0 1,-4-3 82,-2-4 0,-2-2 0,-4-1-60,1 13 0,-6-5 90,-11-6-90,-9-10 0,-11-29 404,5-6 1,-1-6-135,-7-11 0,-1-4-392,6 7 0,-1-2 0,1 0 181,-2-6 1,0-1 0,1-1 30,-2-2 0,2-2 0,1 1-210,4 1 0,1 0 0,3-1 120,0 1 0,2-2 0,4 2 232,5 2 1,4 0-1,4 3-457,12-8 1,5 5 134,-2 6 0,3 5-45,3 7 0,3 7 135,2 5 0,-1 5 573,-2-1 0,0 4-573,8 8 0,-2 3 90,11 9-1186,-26 14 0,-6 3 1096,1 0 388,-18-6 0,-7 5 0,-5-5-163,-12-3 0,-6-4-135,0 5 0,-5-5 89,3-14 1,-5-4 0,6-6-135,9-8 0,2-6-135,-13-9 1,6-7-1,16-10 0,7-5 135,0 5 0,6-4-293,6 5 1,4-6-1,2 1 1,-1 3-356,4-7 1,1 1 534,-1 11 1,1-4 0,1 0 0,0 1-83,4-5 0,0 0 0,0 1-120,1-2 0,0 1 0,0-3 142,-1 5 0,0-3 0,0 0 0,-3 3 128,0-1 0,-2 2 0,-1 2 0,1 3 0,0 2 0,-6 3 0,-7 0 0,-4 4 0,3-3 1422,-34 0-1242,12 32 180,-6 10 0,0 7-226,13-2 1,3 5 45,-2 14 0,0 7 0,4-1-549,4-10 1,4 0-1,-1 1 369,0 8 0,0 2 0,1-2 45,1 5 0,4 0-214,6-2 0,4 3 0,1-5 79,1-3 0,2-2-45,1-3 0,2 3 0,2 0 1,0-8 44,7-1 0,3-7-265,2 4 1,1-5 354,-3-11 0,-1-4 244,-5-2 0,1-5-289,13-11 0,-1-5 45,-10 3 0,-1-3 0,7-13 0,1-7 0,-5 2 220,-8 4 1,-4-1-221,4 1 0,1-2 0,-6 0 179,-10-6 1,-5-1 624,4 3 1,-1-1-535,-8-12 0,-5 0-135,-3 10 0,-3 3-225,-1 5 0,-3 5 2465,-19-4-2735,-10 41 315,28 9 0,3 4 0,-1-1 0,3 2 140,3 4 0,5 1-50,4-3 0,4 0 45,2-1 0,3 0-90,7 9 0,2-2-135,-3-9 0,3-3 165,11-3 0,8-3 0,0-6-345,14-11 1,1-5 444,-15 7 0,1 1 0,-1-7-340,8-15 0,0-10 0,-8 3 120,-10 9 0,-5-3 90,-4-8 0,0-9 0,-2 0 0,-3 5-90,-2 5 0,-4-1 202,-2-6 1,-1-7-1,-1 0 1,-1 5-23,-3-2 0,-1 1 60,0 1 0,0-2 0,-1 4-106,0 8 1,-2 4 135,-5-16 533,5 33-803,-10 2-89,9 16 179,-16 13 0,11 15 90,0 5-180,13 4 481,7-15-391,11-3 0,4-2 1296,8-3-1237,-4-7 1,4 3 0,1-4 75,11-2 0,0-2-152,-4 2 0,-1 2 196,7 3 1,-8-1 0,-20-2 225,-20 8 0,-8 1-45,-20 3-678,0-9 1,-8 3 317,7-6 0,-4 2 0,-1 1 0,2-2 0,-3 1 0,1 0 0,-2 1 0,1-1 0,1 0 0,0 0 0,-1 1 0,1-1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18:59.252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6087 5714 7533,'-24'36'389,"1"0"1,-1 0 0,1 1 0,-5 5 0,2-1-1,5 0-1482,12-7 1,5 0 0,0 1 623,-4 8 0,0 2 0,0-2 528,3-10 1,0 0 0,0 4-419,-2 5 0,-2 7 0,1 3 0,-1-2 1,2-6 238,1-2 0,1-4 0,-1 6 107,1-6 0,0 6 0,-2 4 0,1 2 1,0-2-1,0-2 0,2-6-203,-1 0-1,1-4 1,1-1 0,-1 4 162,1 5 0,-1 4 0,0 0 0,1 0 1,-1-5-347,1 4 1,-1-4 0,0 8 349,2-15 0,0 4 0,-1 4 0,0 3 0,1 1 0,-1 2 0,0 0 0,1-1 0,-1-2 28,0 2 1,0 0 0,0 1 0,0-1 0,0 1 0,0 0 0,0 1 0,0-1 0,-1 1 21,2-6 0,-1-1 0,0 1 0,0 0 0,0 1 0,0-1 0,0 1 0,0 0 0,0 0 0,0 0 0,1 0 16,-1 4 0,1 1 1,-1 2-1,1 0 1,0 0-1,-1-1 1,1 0-1,0-3 0,0-2 1,1-3-1,-1-4-16,0 9 0,1-7 0,0-2 0,0 0 0,-1 4 55,1-4 1,0 2-1,1 1 1,-1 2-1,0 0 1,0 2-1,1 2-1,0-5 0,-1 4 0,1 2 0,0 1 0,0 1 0,0-1 0,1-1 0,-1-2 0,0-3 0,0-4-36,0 9 0,0-7 0,-1-1 0,1 2 0,1 6-35,-1-10 1,1 5-1,-1 3 1,1 3 0,0 0-1,0 2 1,0-1 0,0-2-1,0-2 1,1-4 0,0-4 16,1 10 0,1-5 0,0-3 0,0-2 0,0 0 169,1 5 1,0-2-1,1 0 1,-1 1-170,1 5 0,0 3 0,0-3 0,-1-6 0,2 6 0,-1-6 0,-5 4 0,-1-2 0,-1-8 0,1 1 0</inkml:trace>
  <inkml:trace contextRef="#ctx0" brushRef="#br0" timeOffset="529">4029 11204 7533,'-40'-27'269,"0"0"1,6 5 0,10 4-630,18 13 1,19 5 89,6 5 180,22 2 30,-8-3 0,5 1 0,-2-1 105,1-1 0,3 1-616,-4-2 1,6 0-1,4 1 1,-3-1 0,-5-1 570,11 1 0,1-2 64,-14 0 0,6 0 0,3 0 1,3 0-1,0 0 0,-4 0 0,-4 0-503,2 0 0,-5 0 1,1-1-1,6 0 519,-4 0 0,6 0 0,4-1 0,2 0 0,2 0 0,-1 0 0,-2 0 0,-3 0 0,-5 0-376,2 0 1,-6 1-1,-2-1 1,3 1-1,7-1 336,-8 0 1,4 0 0,4 0 0,2 0 0,2 0 0,1-1 0,-1 1 0,-1 0 0,-2-1 0,-3 1 0,-5 0-263,12-1 0,-6 0 1,-2 1-1,2-1 1,7 1 243,-13 0 1,3 0-1,4 1 1,1-1-1,3 1 1,1-1-1,-1 1 1,0-1-1,-1 1 1,-3 0-1,-3-1 1,-3 1-53,8-1 0,-6 0 0,-2 0 0,0-1 0,3 1 0,6 0 50,-9 1 1,3-1 0,4 0 0,2 0-1,2 1 1,1-1 0,0 0 0,0 0 0,0 0-1,-3 0 1,-2 1 0,-3-1 0,-4 0-68,12-1 1,-5 1-1,-4-1 1,0 1-1,2-1 1,4 1 55,-9 0 0,1 0 0,2 0 0,0 1 0,1-1 0,2 0 0,1 0 0,1 1 0,1-1 0,2 0-15,-10 0 1,2 1 0,2-1-1,2 0 1,1 0 0,1 1-1,1-1 1,0 0 0,0 0 0,0 0-1,-1 0 1,-1 1 0,-1-1-1,-1 1 1,-2-1 0,-3 1 0,-2 0 5,14 0 0,-5 0 0,-4 1 0,-1-1 0,0 1 0,2-1 0,4 1 0,7-1-5,-18 0 1,3 0 0,3 0-1,3 0 1,2 0 0,2 0 0,2 0-1,0-1 1,1 1 0,1 0-1,-1-1 1,1 1 0,-2 0 0,0 0-1,-2-1 1,-1 1 0,-3 0-1,-2 1 1,-3-1 0,-4 0 0,-2 1 19,21-1 0,-8 1 0,-6 0 0,0 0 0,3 0 0,7 1-15,-14-1 0,4 1 0,2-1 0,3 1 0,2 0 0,0 0 0,2-1 0,-1 1 0,-1 0 0,0 0 0,-3 0 0,-1 0 0,-4 0 0,-4 0 0,15 0 0,-5 0 0,-4 1 0,-1-1 0,1 0 0,5 1 18,-7 0 1,1-1 0,1 1 0,0 0 0,2 0 0,1 0-1,1 0 1,2 1 0,0-1-19,-8 0 0,2 0 0,2 1 0,1-1 0,1 1 0,1-1 0,0 1 0,0 0 0,-1-1 0,-1 1 0,-2-1 0,-2 1 0,-2-1 0,-3 0 0,16 2 0,-8-2 0,-2 1 0,0 0 0,3 0 0,8 0-12,-17-1 1,4 1 0,4-1 0,3 1 0,1-1-1,3 1 1,0 0 0,1-1 0,-1 1 0,0 0-1,-2 0 1,-2-1 0,-3 1 0,-3-1 0,-4 0-1,-5 0 5,13 1 0,-8 0 0,-4 0 1,2 0-1,5-1-23,-3 0 0,5-1 0,3 1 0,1-1 0,1 1 0,-1-1 0,-2 0 0,-4 0 0,-5 0-60,7 1 0,-7-1 0,-1 1 0,5-1-60,4 0 0,5 0 0,3 0 0,-2 0 1,-3 0-1,-8-1 114,-2 1 1,-7-1 0,4 1 35,9 0 0,5 1 0,-1 0 0,-10-2 0,-11-2 0,-2-1 0,11-1 0,0 1 0</inkml:trace>
  <inkml:trace contextRef="#ctx0" brushRef="#br0" timeOffset="2109">5876 10932 7533,'36'-6'719,"-9"4"-449,20-3-90,-20 5-45,3 0 0,-2 0-225,-3 0 45,11 0 0,1 0-135,-5 0 225,10 0 0,3 0-1051,4 0 886,-14-1 0,5-1 0,-4-1-252,-7 1 0,1-2 312,13-3 0,7-1 0,-5-1 60,-12 0 0,1-2-45,0 0 0,5 0 0,1-2 0,-3 1 45,-1-3 0,-2 0 0,2-1-677,9-4 0,2-1 0,-3 0 677,-12 6 0,-1 1 0,1-2 22,1-4 1,2-3-1,-1 0 1,-4 3-23,2 0 0,0-1 0,2-4 0,7-6 0,-1 0 0,-6 4 0,-6 1 0,-1-1 45,3-1 0,5-6 0,1 0 0,-6 4 0,-3 0 0,-1-1-23,3-4 1,3-7-1,1 0 1,-5 7 22,-2 3 0,0-1 0,-1-5 0,3-9 0,-1 1 0,-4 6-45,0 6 0,-2-2 18,-4 4 0,1-6 0,1-3 0,-1 2 0,-3 6 27,4-6 0,-1 0-45,-4 6 0,1-6 0,1-2 0,0 0 0,-2 1-513,1-4 1,0 1 0,-1 0 0,0 1 512,-2 3 0,0 1 0,-1-1 0,2-2 18,1-4 0,2-3 0,0-2 0,-1 4 0,-3 6-234,0-5 1,1-1 287,-1 7 0,3-6 0,0-3 0,0 2 0,-3 7-72,0-8 0,0 0 90,0 8 0,1-7 0,1-2 0,-1 3 0,-2 6-45,-2-7 0,-1 1 27,2 7 0,2-5 0,0-2 0,1 2 0,-3 5-117,2-7 0,-1-1 80,-1 8 1,2-7 0,1-2 0,-1 3 0,-1 6-126,4-5 1,-1-1 71,-2 7 0,1-8 0,1-1 0,-1 1 0,-1 8-72,2-6 0,1 0 0,-3 8 0,1-6 0,1-2 0,-1 2 0,-1 6 0,2-7 0,0 1-68,0-2 1,1-6 0,0-1-1,-1 9 68,1 5 1,-1 0 111,0-4 1,1-8-1,0 0 1,-1 8-68,0 5 0,1 0 67,-1-2 1,1-7-1,0 1 1,-1 6 21,0 0 1,1 1 67,-1 2 1,3-3 0,0 0-1,-2 6-67,0 0 0,0 2-15,9-8 0,3-4 0,-3 5 15,-8 12 0,0 3-90,9-12 0,2 1 0,-9 10 0,0 2 173,9-7-218,4 3 0,2 1 90,-2 1-45,9 1 0,0 2 45,-2 10 0,2-3 0,1 2 0,-4 8 0,6 2 0,-1 0 0,-3 2 45,7 7 0,0 4 1310,-2 2-1355,0 7 0,-1 3 1158,-21-12 1,-1 3-1159,5 5 0,3 4 0,-3-3 0,-4-4 0,-1 2 0,6 8 0,2 6 0,-4-4 0,-6-8 0,0 1 0,6 10 0,3 5 0,-2 0 0,-3 0 0,-2 0 0,0-1 120,-1-5 0,1 0 0,-1 2-120,-1 3 0,1 4 0,-1 0 0,-3-6 0,-1-2 0,-1 0 0,5 10 0,1 5 0,-1-5 0,-5-8 0,0 0 30,3 10 0,2 4 0,-3-4 15,-2-9 0,0 1 0,-2-1 0,2 6 0,0 0 0,-2-6-45,3-2 0,-1 0 22,0 4 1,1 7-1,0 0 1,-1-7-23,1-6 0,-1 0 0,0 8 0,1 8 0,0 1 0,-1-9 0,0-7 0,1 0-23,-1 9 1,2 9-1,-1 1 1,-2-10 22,-2-8 0,1 0-23,1 5 1,2 8-1,0 2 1,-1-3-1,-3-5 1,1-1-1,-1-1 1,0 0-434,4 7 0,1-1 1,0 3 473,-3-7 0,0 4 0,1 1 0,-2-3 0,-1-7-18,1 0 0,0-1 45,1 6 0,2 7 0,0-1 0,-2-6-45,-1-6 0,0 0 45,2 5 0,3 9 0,0-1 0,-2-8 0,0-4 0,0 0 0,1 4 0,2 8 0,1 0 0,-3-8-45,2-4 0,0-1 44,0 3 1,1 7 0,1 0 0,-1-7 0,2-3 0,1-1-45,-6-4 0,0 5 0,2 2 0,2-1 0,5 2 0,3 1 0,2 0 0,-1 1-476,-5-6 0,-1 1 1,2 0-1,-1 0 1,1 0 439,0-2 0,0 1 0,1-1 0,0-1 0,0 1 0,2 0 0,1 2 0,0-1 0,-1-3 0,-4-4-226,6 3 1,-1 0 238,-5-4 1,1 3-1,3 2 1,0-1-190,6 4 0,3 2 0,0-1 0,-4-2 272,-3-2 0,-3-2 0,4 3-42,2 0 0,5 5 0,1 1 0,-3-3 0,-6-6 72,0-2 0,0-1-180,0 3 1,6 6-1,-1-1 1,-4-6 89,-1-4 0,1 0 0,3 1 0,8 5 0,0-1 0,-6-4 0,-2-2 0,2-2-113,3-2 1,7 1-1,1 0 1,-7-3 112,1-2 0,0-2-63,-5-2 0,6 1 0,0-2 0,-5-3 0,5-4 0,-1-3 0,-6 1 0,1 1 0,0-1 0</inkml:trace>
  <inkml:trace contextRef="#ctx0" brushRef="#br0" timeOffset="3476">5839 4697 0,'0'-26'0,"0"-3"3276,0 10-2521,0 0 1104,0 7-1859,5 6 1129,-4 6-769,5 6 2916,-6 0-3430,-6 7 64,0 16-540,-7-2 360,7-1 1,0 2 44,-3-3 0,0 1-314,2 7 0,0 2 539,-5 1 0,1 2-45,4 2 0,0 1 135,-5 2 0,0 1-434,3-1 0,-1 1 479,0-3 0,1-1-45,-1-5 0,2-1-19,1 15 198,-4-13-89,10-17-180,1-6 555,12-8-645,2-5 0,20 0-90,5-5 236,-9 2 1,2-1-57,2-5 0,1 0-45,4 2 0,2 0-354,-1 1 1,1 0 398,2 2 0,1 2 45,2 2 0,0 0-45,-2 0 0,0 0-45,0 3 0,-1 0-45,-5-3 0,-1 1-99,-3 5 1,-1-1 368,13-4-270,-11-1 539,-22-17 1,-13-15-315,-9 3 0,-6-3-400,-7-7 1,-5-3 444,4 6 0,-3-1 0,-1-1-468,1 6 0,-2-1 1,0 0-1,0 0 378,-1-4 0,1 0 0,-1-1 0,0 1-180,0 1 0,-2 0 0,1 0 0,2-1-145,1 2 1,1-1-1,1 0 1,4 2-396,0-3 1,4 1-1,2 1 630,0-4 0,8 4 0,16 9 0,7 5 0,23-4 0</inkml:trace>
  <inkml:trace contextRef="#ctx0" brushRef="#br0" timeOffset="5100">15346 10944 5392,'-5'-26'359,"3"-9"1459,2 3-1458,13 0-181,1 7 451,9 8-450,-9 16 633,-2-5-633,-1 6-360,-9 6 90,3-5 7,-5 21 263,0-7-540,6 21 270,-5-15-90,27 19 90,-12-24 0,14 7 0,3 0-90,-1-1 90,-4-7 0,5 1 1,-3 0 290,-7-3 1,0 1-232,8 2 0,5 0 0,-4-1 30,12 7 0,-8-4 0,-3-2 0,-17-7 270,6 1-270,-27-10 540,-35 0-495,12 5 0,-3 2-45,-15 1 0,-2 3 44,5 1 1,3 2-90,8 1 1,2 0 44,0 3 0,2 0-90,-1 10 90,-1 1 0,-3 5 45,6 1 0,2 0-475,-2-3 1,1-2 429,7 0 0,2-7 810,1-18-541,15-12 541,1-22-450,1 13-225,8-15 0,4-6-585,0 5 0,0-2 315,1-12 0,0-3 135,2 5 0,-3 1 0,-11 11 0,-3 2 0,0-18 0</inkml:trace>
  <inkml:trace contextRef="#ctx0" brushRef="#br0" timeOffset="7334">13512 5317 7402,'-17'-19'719,"1"0"1,-13-17-540,22 11-90,-4-16-180,9 12-1549,-3 0 1,-1 0-374,5 0 1705,-4 0 1,-1 0 486,-1 6 897,-5-12-1077,-23 56-90,17-3-351,3 9 0,-2 9 1,4-1 440,7-3 0,2 2 0,-3 8 0,-2 4 0,3 1 122,4-4 1,3 0 0,-1 2-146,-2-3 1,0 1-1,0 3 1,2 3-43,2-8 1,1 2 0,2 3 0,-1 1-1,1 0 1,0-2 0,-1-3-8,-1 6 0,1-3 0,-1-1 0,0 1 0,2 1 42,0-1 0,1 3 0,1 0 0,-1-1 0,1-2 0,-2-6-11,0 7 0,-1-6 0,-1-3-4,1 3 1,-3-6 133,-6 4 1459,-7-16-1548,-2-21-270,-4 4 662,0-16 0,4-2 1,-4-12-1</inkml:trace>
  <inkml:trace contextRef="#ctx0" brushRef="#br0" timeOffset="8366">13189 5689 7533,'-31'-5'629,"0"-2"1,17 0 90,3-10-720,11 15 90,11-26-180,-2 13 180,14-15-135,-5 4 0,0-1-572,11-10 572,-5 3 0,-1-2 135,-9 8 0,-2-1-180,-1-2 0,-3-1 90,0 1 0,-5 0-148,-6 0 0,-5 1 148,-6-4 45,-6 10 0,-6 3-90,0 11 0,-1 5 45,-7 1 0,-1 6 45,1 8 0,1 6-786,1 12 1,2 6 799,10-7 1,1 1 0,2 4-30,-2 11 0,3 3 0,2-1-30,-1 1 0,4 0 0,2-5 0,3 2 0,4-6 90,13 10-90,-6-22 0,4-2 135,12-3 0,4-4 45,11 5-108,-10-11 1,1-3 17,0-2 0,0-4-90,20-7-116,-23 4 0,1-3 205,5-10 1,-2-4-90,8-10 258,-9 4 0,0-3-78,-5-4 0,-1-3-91,1-2 1,0-3-60,-8 8 0,-1-1 0,-2-1-75,3-13 0,-3 0 45,-3 1 0,-5 0-45,-9 5 1,-4 1-1237,1 6 0,-3 5 1191,-20-8-1758,-9 37 1668,19 20 189,3 8 0,3 3-9,3 17-137,3-13 0,2 2 182,1 8 0,1 0 0,2-5 0,1 1 116,1-7 1,0 3-1,1 1-101,1 9 0,2 3 0,1 0-2,1-12 1,0 1 0,1 0 0,0 2-113,1 0 0,1 3 0,1 0 0,0 0 0,0-1 72,1-1 0,1-1 0,0 1 0,1-2 0,0 0-294,4 7 0,1-1 0,0-1 0,-1-1 253,-1-3 1,-1-1-1,-1 0 1,0-1-38,4 9 0,-1-1 0,-3-2-90,-3-6 0,-2-1 0,-4 0-250,-4-1 1,-3 1 0,-2-3 399,1 3 0,-6-6-135,-11-4 0,-8-7 323,-3-16 0,-5-6 0,2-2-8,3 0 0,0-4 172,-7-8 1,-4-6 0,8-1-84,17 5 1,4-3-135,-7-12 0,3-6 75,8 2 0,3-3 0,2 2 34,-2-4 1,2 0-155,0 1 0,0-3 0,7-4-195,6 11 0,5-4 0,4-2 0,1 0 0,2 1 1,-2 2 153,1 3 1,0 2 0,1 1 0,2-1-1,2-5-189,-2 5 0,2-3 0,2-3 0,1-1 0,1-1 1,-1 2-1,1 1 0,-2 2 0,-1 4-94,4-3 0,0 4 0,-1 2 0,0-1 1,2-2-7,1-3 0,2-4 0,1 0 0,-1 0 0,-4 3 1,-4 5 239,5-11 0,-6 2 0,0 0 0,0-5 0,-7 7 0,-9 10 0,-1 1 0</inkml:trace>
  <inkml:trace contextRef="#ctx0" brushRef="#br0" timeOffset="8715">14144 4772 7533,'-25'-25'329,"1"0"1,1 10 0,2 3-690,-11 1 225,8 31 0,2 12-1360,4 2 0,2 5 1645,-1 0 0,0 3 0,1 0-120,4-7 0,2-2 0,1 2-308,1 2 1,3 1-1,0 1 398,-1 8 0,2 1 0,3 1-300,3-3 0,4-1 0,1 3 90,-2-7 0,0 2 0,2-1 1,2-2-121,6 6 0,4-2 0,3-4-579,5-6 1,3-3 0,-1-3 563,2 3 0,0-5 225,5-9 0,-2-5 0,3-1 0,1-4 0</inkml:trace>
  <inkml:trace contextRef="#ctx0" brushRef="#br0" timeOffset="9102">14206 5256 7533,'-14'-42'749,"1"1"1,-3 8-1,4 4-569,11-7 270,12 18-540,15 11 135,2 3 0,5 3 180,2 7 0,0 4-1864,-4-4 1,-3 3 1400,-3 7 1,-3 4 12,-5 5 0,-5 4-219,-6 5 0,-2 2 174,4 8 0,0 0 90,-7 1 0,-2-3 225,-1-9 0,-1-2 45,-4 11 270,-6-24-90,1-29-180,5-21-135,8 5 0,4-2 988,5-8 0,4-1-1078,4-4 0,3-2-249,-3 9 0,1 0 0,-1 0 339,3-8 0,-2 1 45,3-3 0,-3 0-135,-5 5 1,-3 2-122,0 4 1,-3 1-15,-2 4 1,-5 2-181,-8-2 0,-23 40 180,11 5 0,0 5 180,-7 14 1,2 5 697,8-9 0,1 3 0,2 1 231,0 5 1,3 2-1,1 0-648,1 1 0,2 1 0,2 0-101,2 0 0,2 1 0,2-3-45,6 8 0,2-4-45,-2-5 0,5-5-450,11-9 0,4-5-203,-8-5 0,2-2-22,4 0 1,3-5 134,3-2 1,0-5 277,11-8 1,-10-3-1,-1-2 1,-10-3-1,0 0 1</inkml:trace>
  <inkml:trace contextRef="#ctx0" brushRef="#br0" timeOffset="9333">14913 4450 7533,'11'-32'2788,"3"13"-2338,9 15 0,6 8-46,0 10 1,1 8-1045,-3-3 0,1 2 0,-2 2 774,7 9 1,-3 8-256,-11-4 1,-1 8 0,-3 1 0,-2-4 240,-3-6 0,-3-3 0,-1 7-146,0-2 0,0 5 1,-1 4-1,0 3 1,-1 0-1,-2-1 0,-2-3-259,-3 0 0,-2-2 0,-3 0 1,0 0-1,0 0 0,1 1-257,2 3 0,0 2 0,0-1 0,-1 0 0,-1-1 0,-2-2 74,-3 1 0,-1 1 1,-3-3-1,0-3 0,0-7 468,-12 7 0,0-8 0,3-2 0,0-4 0,4-7 0,-1-1 0</inkml:trace>
  <inkml:trace contextRef="#ctx0" brushRef="#br0" timeOffset="9748">16115 5342 7533,'-19'0'2518,"6"-5"-1708,2 3-271,16-14-628,7 8-1,20-10-990,7 2 1,4 3 1079,-7 5 0,-1-1 0,8-8 0,-1 0 0,-15 7 0,0 0 0</inkml:trace>
  <inkml:trace contextRef="#ctx0" brushRef="#br0" timeOffset="9891">16103 5144 7533,'-24'-10'1638,"0"-1"0,2-5-597,53 10-1131,2 5 0,7 1-145,-4-4 1,7-2 0,2 0 0,1-1 0,-5 2 0,9-1 0,-3 2 0,4-2 0,-4-1 0,1-1 0,0 1 0,0 0 0,0 0 0</inkml:trace>
  <inkml:trace contextRef="#ctx0" brushRef="#br0" timeOffset="10264">17491 5838 7533,'-7'-24'854,"0"0"1,13-9-855,14 51 0,12-3 0,-2 8 0</inkml:trace>
  <inkml:trace contextRef="#ctx0" brushRef="#br0" timeOffset="10514">19288 5850 7533,'37'-24'1092,"1"-1"0,1 7 0,2 3 13,-4 1 1,1 4-1597,1 5 0,-3 5 491,9 5 0,-10 2 0,-23 6 0</inkml:trace>
  <inkml:trace contextRef="#ctx0" brushRef="#br0" timeOffset="11898">24433 3297 7713,'-13'-14'179,"7"9"-179,13 17 0,0 13 45,1-2 0,0 2-45,-5 22-714,3-18 0,-1 2 714,-4 7 0,-2 2-576,0-8 1,-1 1 0,0 2 605,-2 10 0,0 2 0,-1-1-674,0-6 1,-2-2-1,0 1 644,-1 1 0,0-1 0,-1 1 60,-2-1 0,-1 0 0,-1 2-395,4-6 0,-1 1 0,0 1 0,1 1 402,-2 8 0,0 2 1,0 1-1,0 1-13,1-8 0,0 1 0,0 0 0,0 1 0,1 0-229,1 4 1,0 1-1,0 0 1,1 0-1,0-3 197,-1 3 1,0-2 0,0 0-1,0 0-80,0 2 1,1 0 0,0 0-1,0 0 130,3-9 0,0 0 0,0 0 0,1 0 0,-1 2 26,-1 4 1,0 1 0,0 1-1,0 1 1,0 4-54,1-10 0,0 4 0,0 1 0,0 2 0,1-1 0,-1 0 0,0-2 0,1-2-40,-1 3 1,1-3 0,-1-1 0,1 0 0,0 1 0,-1 2 27,1-2 1,-1 3 0,0 2 0,0 0-1,0 0 1,0-2 0,1-4 0,0-3-12,0 7 1,2-6-1,-1-1 1,0 3-23,-1 1 0,-1 3 0,1 0 0,-1 0 0,1 0 18,1-3 1,1 0 0,0 0 0,0-1 0,-1-1 3,0 3 1,-2-1-1,1 0 1,0 2 0,0-3 1,1 2 0,-1 1-1,1 1 1,0 1-37,0-8 0,0 3 0,0 0 0,1 1 1,-1-1-1,0-2 0,0-2 31,0 2 0,-1-3 0,0-1 0,1 1 0,0 3-3,0 5 0,1 5 0,0 1 0,1-1 0,-1-2 0,-1-5 7,-1-4 1,0-4-1,0-1 1,1 1-46,1 4 1,1 0-1,0 1 1,-1-2-19,0 8 0,-1-1 1,0 3 22,1-9 0,1 4 0,1 1 0,-1-1 0,0-2-110,0-2 0,0-2 0,0 0 0,0 1 128,0-1 0,0 1 0,0 0 0,0 2 0,0-1-36,0 7 0,0 2 0,0-1 0,0 0 0,0-5 6,0 6 0,0-4 0,0 4 30,0-6 0,0 3 0,0 2 0,0-1 0,0-4-90,-1-3 0,-1-2 0,1-3 0,-1 0 60,2 3 0,0-2 0,-1 3-30,-1 0 0,-1 4 0,-1-2 0,2-4-30,2 4 0,-1-2 314,-3 1 0,0 1 0,1-2-314,2 0 0,0-2-90,-1 0 1,-1 0 44,0 10 0,0-4 1025,2-4-890,1 1 0,0-2 0,1-10 0,5 12 0</inkml:trace>
  <inkml:trace contextRef="#ctx0" brushRef="#br0" timeOffset="12998">22375 10882 7533,'-10'-29'809,"0"0"1,-7-9-720,23 16 90,6 21-630,35-4 180,-15 5-26,-2 0 1,3 0 250,-2 0 0,-1 0-359,-2 0 0,4 0 374,15-1 0,7 1 0,-5 1-758,-5 1 1,3 1 751,-4-1 0,8-1 0,3 0 0,-2 1 0,-6-1-493,-4 1 1,-5 1 0,7-1 540,-6-1 1,5 0 0,4 0 0,2 0 0,-1 0 0,-3-1-1,-5 1-380,1-1 0,-5 0 0,0 0 0,7 0 390,-3 0 1,6 1-1,4-1 1,2 1-1,0 0 1,-2 0-1,-2 0 1,-6-1-324,8 1 0,-7-1 0,1 0 0,8 1 310,-13-1 0,4 1 0,4 0 0,3 0 0,1 0 0,0 1 0,-1-1 0,-2 0 0,-3 0 0,-5 0-146,6 1 0,-5-1 0,-2 1 1,2-1-1,7 0 128,-9 0 1,5 0 0,4 0 0,2 0 0,1 1 0,1-1 0,0 0-1,-1 0 1,-3 0 0,-3 0 0,-4 1-55,13 0 0,-7 1 1,-2-1-1,2 1 1,7-1 62,-12 0 0,4-1 0,3 0 0,3 0 0,1 0 0,0 0 0,0 0 0,-1 0 0,-3 0 0,-3 0 0,-3 1-24,4 0 1,-6 0 0,-1 0 0,-1 0 0,3 0 0,5 0 75,-8-1 1,4 1-1,3 0 1,2-1-1,2 1 1,0-1-1,1 1 1,-2 0-1,-1-1 1,-2 0 0,-3 1-1,-4-1-7,8 1 0,-5-1 0,-3 0 0,0 0 0,1 1 0,4-1-23,-1 1 1,2 0-1,1-1 1,1 1-1,2 0 1,1 1-1,2-1 1,1 1 4,-8-1 1,3 1 0,2 0-1,1 0 1,2 0 0,0 0-1,1 1 1,-1-1 0,-1 1 0,-2-1-1,-2 0 1,-3 0 0,-2 0-16,5 0 1,-5 0 0,-4-1 0,0 1 0,2 0 0,3 0 0,6 0-13,-9 0 0,3 1 0,5-1 0,2 1 0,2 0 0,3 1 0,0-1 0,1 1 0,-1-1 0,0 0 0,-2 1 0,-2-1 0,-3 0 0,-4-1 0,-3 0 0,-5 0-18,13 1 0,-9-1 0,-3 0 0,1 0 0,8 1-9,-7 0 0,6 0 0,3 0 0,2 1 0,1 0 0,1 1 0,-2-1 0,-3-1 0,-3 0 0,-5 0-18,14 1 0,-7-1 0,-1-1 0,4 2 87,-4-1 1,2 1 0,3-1 0,-1 1 0,0 0 0,-1 1-13,-6-2 0,-1 1 0,0 0 0,0 0 0,-1 0 0,0 0-12,6 0 0,-1 0 0,-1 1 0,0-1 0,1 1-18,0 0 0,0 1 0,0-1 0,0 1 0,0-1 18,-1 0 0,2 0 0,-1 0 0,-3-1 0,-7 1-18,6 1 0,-2 0 30,4-1 0,4 0 0,-7-1 608,-15-1 1,-2-1-639,13 1 0,-5-2-90,-16-2 1864,6 0-1774,-22 0 2563,-5-6-2563,-13-6-90,-3 4 90,-2-3 0,-1 0 0,1 2 0,-5 0 0,0 0 0,4 3 90,-2-3 0,0 1-90,4 5 450,-24-13-360,30 14 2140,-13-9-1780,5 5-360,9-2 90,-14-8 0,15 13-1,-15-24-89,9 17-180,1-13-179,-4 5 89,15 10-90,-21-14 270,14 19 180,-25-19-90,18 19 359,-25-13-449,25 14 180,-4-3 0,1-1-180,7 5 360,-27-5-270,30 6-180,-14 6 180,15 1-630,-4 22 450,11-13-90,-4 29 91,10-23-1,-5 25 269,6-19 181,17 19-180,-8-25 0,15 7 90,-6-17 90,12 6-450,-3-11 0,1 0-90,15 5-180,-3-8 0,0-3 180,3-1 180,-3-2 0,2-1 0,-12 2 0,-1 1 0,8-3 0,0 0 0</inkml:trace>
  <inkml:trace contextRef="#ctx0" brushRef="#br0" timeOffset="13998">24396 3049 6903,'36'-14'3276,"-9"3"-2864,4 22-592,-19 9 90,-12 17 90,-9 1 0,-5 7-357,-1-7 1,-2 2 0,-1 1 378,2-5 1,-2 2-1,0-1 1,0 0 187,-6 7 0,0-1 0,2-4 222,-5 3 1,15-11-163,30-20-495,8-22 0,7-9-75,-3 6 0,2 1 1,0 0-106,13-7 0,-2 3 180,-10 6 0,-3 4 225,12 1 990,-30 12-1,-12-10 294,-12-14-1103,-5-9 0,-2-7-660,3 4 0,-2-3 1,1 1-68,-7-6 1,1 0 0,-1-6 0,1 3 0,-1 2 0</inkml:trace>
  <inkml:trace contextRef="#ctx0" brushRef="#br0" timeOffset="24783">23813 10733 5622,'-32'-6'899,"8"5"-539,11-4 546,2 5-906,4 0 90,-11 0 90,10 0 413,-8 5 37,14 2-194,-3 0 14,16 4-361,-3-10 1,10 5 180,16-6-90,-10 0-1663,7 0 0,1 0 1303,-1 0 180,0 2 0,1 1-2269,2-2 2269,9 5-714,-4-3 1,2 0 713,-15-3 0,2 1-338,16 2 0,9 2 0,-6-2 338,-7-2 0,0 0-23,5 0 1,7 0-1,1 1 1,-7-1-23,1-1 0,0 0 158,-2 0 1,8 0 0,-1 0 0,-7 0-114,-1 0 0,-3 0 0,0 0 0,3 0 0,0 0 60,5 0 0,-1 0 0,-1 0-30,-13 0 0,-2 0 0,4 0 24,1-1 0,5 0 0,2 0 0,-2-1 0,-6 2-54,7-1 0,-2 0 89,-3 0 1,5-1 0,0 1 0,-6 0-45,-1 1 0,-1 0-15,-3-2 0,2 0 0,0 0 0,1 0 0,1 0 0,1-1-60,8-4 0,3-1 0,-2 0 0,-9 3 0,-1 0 0,1 0 255,6-4 1,1-1 0,-6 0-271,-8-2 0,-2-1-133,10-3 1,-1 0 222,-11 3 0,0 0 414,5-5 0,-4 2-459,-5 1 90,2-5 0,-2 0 0,-11-2-45,5-2 0,1 1 45,-9 1-45,4-6 0,-1-1-45,-2 4 90,0-11 0,-2-2-90,-6 7 90,2-12 0,0 0 89,-3 4-149,0 6 0,0-7 0,0 5 105,0 8 0,0 0-45,-1-19 0,-2-9 0,1 7-90,2 13 0,-1 0-23,-1-6 1,-1-6 0,-1-1-1,2 7-22,2 2 0,-1 1 63,-2 2 0,0-5 0,-1-3 0,0 1 0,1 7-18,2-7 0,-1 0-36,-1 3 0,-2-6 0,0-4 0,0 3 0,1 6-9,3-8 0,0-1-45,-2 8 0,0-7 0,-1-3 0,0 2 1,1 8 89,1 5 0,-1 5 0,1-5-75,0 0 0,0-6 0,1-3 0,-1 0 0,-1 3 0,1 6 45,-2-1 0,-1 5 0,1-5 0,2-2 0,0-7 0,0-3 0,0 0 0,0 3 0,0 7 0,-2 1 0,0 5 0,0-5 30,1 0 0,1-5 0,0-3 0,1-2 0,-1 0 0,-1 3 0,0-2 0,-1 0 0,0 1 0,1 0 0,-1 2 90,1 3 0,1 2 0,-1 0 0,0-1 0,0-3-39,1 3 0,-1-4 1,0-2-1,1 0 1,-1 2-1,1 4 1,0 5 48,-1-2 1,1 5 0,0-4-71,0-1 0,1-6 0,0-3 0,0 1 0,1 2 0,-1 5-30,1 0 0,0 5 0,0-6 15,0 3 0,0-6 0,0-3 0,0 0 0,0 3 0,0 5 189,0-2 1,0 6 0,0-5-223,-1 0 0,0-5 0,0-1 0,0 2 0,0 6-522,0-10 0,0 3 570,0 4 0,-1-3 0,0 2-120,0 4 0,0 1 0,0 0 0,2-10 0,-1-1 90,-1 10 0,0-1 0,0-2-430,1-5 1,-1-2-1,0 3 385,-2-2 0,1-1-241,1 3 1,0-5 0,1-1 0,-1 8 240,-1 0 0,1 1 77,1 6 0,2-6 0,-1 2 0,0 4-122,-3 0 0,0 1 180,2-10 0,1-1-45,-3 4 0,0 3 431,3 11 0,0-1-297,0-9 1,0-4 0,0 5-180,0-14 90,0 8 0,0-3-90,0 9 0,0 2 1772,0-11-1772,2 1 0,2 1 0,3 7 0,-2 10 0,2 0 0,5 0 2650,1 1-2650,-6 12 0,4 8 1572,-4 5-1572,5 0 0,0 0 398,17 5-488,-7 8 0,9 1 270,-13 4-270,-1-1 90,-3 3 90,4-1 90,-5 4-180,-1-3 270,6 16-180,1 2-429,-9-13 1,-1 0 338,3 13 90,-1-2-270,-4 5-3047,5-12 3227,1 18-1124,-7-17 0,0-1 1124,6 15-274,-8-6 0,-1 0 274,3 2 0,-6 8 180,0-18 0,0 0 90,0 18-270,0-20 0,0 4 90,0 3 0,0 4 0,0-4-46,0-7 1,0 3-27,-2 8 0,0 10 0,-1 3 0,1-1 0,0-10-18,0-1 0,1 0-18,-1 0 0,-1 10 0,1 2 0,-1-3 0,2-9-134,1-4 0,0-2 122,0 13 0,0 5 0,0-6 30,0-11 0,0-1 45,0 7 0,0 7-63,0-11 0,0 6 0,0 1 0,0 0 0,0-7 272,0-1 0,0-5 0,0 6-224,0 1 0,0 8 0,0 2 0,0 1 0,0-5 0,0-8 60,0 7 0,0-4-61,0-2 1,0 4 0,0-2 60,0-5 0,0 0 0,0-2-90,0 4 0,0 0 60,0-4 0,0 2 0,0 0 30,0 14 0,0-1-13,0-12 0,0 1 1,0 2-33,0 2 0,0 2 0,0 1 0,0-3-39,0 1 0,0-2 0,0 3 39,0 2 0,0 3 0,0 1 0,0-3-145,2 4 0,0-2 0,-1 0 10,0 0 0,-1-1 0,1-1 30,1-1 0,0-1 0,-1-2-120,0 6 0,-2-3-289,1-7 1,0 1 468,0 8 0,0 2 60,2-10 0,0 1 0,0-3 21,1 3 1,1 2-37,0-2 0,0 6 0,1-1 0,0-5 0,1-1 0,1 0 67,-1 0 1,0 7-1,0 0 1,0-7-96,1 0 0,0-1-47,-1 6 0,0 5 0,0-6 75,0-10 0,0-2 0,-2 10 0,-1 3-165,0-8 0,1 2 0,0-3 30,0 0 0,-1 1 90,-1 8 0,0 4 0,1-5 0,0-13 0,-1-2 0,-2 13 0,0 3 0,3 3 0,0 3 434,-3-7 0,0 2 1,1 2-435,1-6 0,2 1 0,-1 1 0,-1 0-45,-1 2 0,-1 1 0,-1-1 0,3-4 75,1-1 0,1-3 0,0-1 15,-4 18 0,1-8-45,4-10 0,-5 6 180,6-5 2430,1 2-2520,0 12-90,4-17 564,-10 2-564,10-11 1065,2 2-1155,6 10-180,0-21-90,5 13 180,-11-20 889,5 10-530,-5-6-179,10 1-89,-13-1 422,12-5-244,-15 4 181,11 2-180,-5-5-360,11 14 270,-10-14-179,9 10 179,-9-6-90,4-5 0,5 10 0,14-9 180,-8 5 89,-3-7 1,-1-2-180,-3-2 0,3 1 0,3-1-90,0-2 1,0 0-181,20 0 270,-19 0 0,0 0-90,-3 0 0,2 0 45,13 0 0,5 0 75,-7 0 0,2 0 0,-1 0-277,6 0 1,1 0 306,-6 2 0,1 0 0,1 0 0,-1 0 0,0 0 0,-2 1-564,-7-1 0,0 0 1,1 1 525,4 0 1,4 0-1,-2 0 1,-5-1-1228,-2-2 1,-3 1 1204,14 4 0,1 1 0,1-3 0,-2 1-306,-12 2 0,4 0 373,6-1 1,7 0-1,3-1 1,0 0-122,-12-1 0,-1 0 0,2 0 0,0-1 0,2 1-493,0 0 1,3 0 0,1 1 0,0-1 0,-1 0 0,-3-1 520,0 0 1,-1-1-1,-1 0 1,-2 0-1,-1 1 1,3 0-1,-2 1 1,-1 0-1,-4 0 1,6 0-1,1 1 1</inkml:trace>
  <inkml:trace contextRef="#ctx0" brushRef="#br0" timeOffset="38448">25003 12778 7533,'-25'-5'1619,"-5"-13"-1259,15 3-540,-2-9 0,22 17 90,8 2 0,28-6-90,-5 8 90,7-5 0,6 0-1003,-15 4 1,1 3 0,-2-1 764,12-3 1,0 3 237,-7 0 0,2 2 1,-9 7-830,-14 13 0,-4 2 829,22 9 90,-48 14 0,-13 1-90,-2-6 247,6-14 1,-8 5-1,0 0 1,4-5-203,-1 1 0,0 0 292,-1 1 0,-5 5 1,0-1-1,6-4-22,2-1 0,3-2 45,-7 8 0,-3 2 0,7-5-1,7 2-44,4-2 0,6-3-45,21-12-890,11-2 1,4-3 709,16-3-150,-8-5 0,6 0 0,-4-1-2,-8 0 1,1-2-659,11 0 1,6-2 0,-6 2 809,-14 0 0,-2 0 0,13-3 0,-3-2 0,-5-1 0</inkml:trace>
  <inkml:trace contextRef="#ctx0" brushRef="#br0" timeOffset="38629">25114 13224 7533,'-29'-15'449,"-1"-1"1,5 3 0,3 1 899,4-6-989,11 11-180,13 1-180,8 1 180,27-2-90,-6 0-372,13 2 462,-18 5 0,-1 0-720,14-6 405,-14 5 1,1 1-496,3-3 0,-1 0-2026,6 3 2656,-8 3 0,-2 0 0,-3-2 0,0 5 0</inkml:trace>
  <inkml:trace contextRef="#ctx0" brushRef="#br0" timeOffset="39347">25648 13311 7533,'12'-19'809,"6"1"91,12-5-720,-8 7-270,1-1 0,0-6-225,-5-2 0,-3-5 0,2-8 0,-1-1 225,-2 6 1,-5 0-181,-11-7 0,-7 6 180,0 16-180,-9-2 0,-4 7 1080,-17 28-810,15 6 0,3 6-45,1 12 0,8 6-1048,10-6 1,5 2 0,2-2 1079,1 2 1,4-3-33,10 6 0,7-7 225,4-19 0,4-9-225,-1-8 0,0-5 0,-1 4 0,-3-7 0,-1-23 0,-7-8 0,-13 3 0,-3-1 180,4 3 0,-2-1-135,-4-11 0,-2 3 0,-2-5 90,0 9-90,0 16 3032,0 27-3122,5 30 180,8 6-90,-2 0 0,2 2 0,-3-18 0,1 0 0,8 12 0,2 0-135,-5-16 0,1-2-1485,0 0 0,-1 0 1350,13 16 90,-6-10-269,-7 1 359,7-7-90,-16-3 180,-2-14 0,-5 3 0,6-10 0,1-2 0</inkml:trace>
  <inkml:trace contextRef="#ctx0" brushRef="#br0" timeOffset="39666">26516 13088 7533,'-7'-30'-810,"-4"15"630,10-2-90,-5 23 720,1 6-180,3 2 135,-3 9 0,-1 5-226,-1 20-134,4-19 0,-1 0 45,-1 17 90,21-9-225,3-20 0,5-2-315,8 3 1,1-4-883,-3-3 0,-1-4 1062,1-4 1,-2-6-181,9-15-2329,-4 3 2779,3-14-180,-17-7-1221,-1 7 1311,-11-18 73,-7 18 1,-5-1 241,-16-3 0,-5 0-225,8 2 0,-3 3 44,-10 5 1,-2 6-494,-16 6 269,9 15-464,10 6 1,1 3 553,0 16 0,10-3 0,4 2 0,2 16 0</inkml:trace>
  <inkml:trace contextRef="#ctx0" brushRef="#br0" timeOffset="42080">20008 12778 7533,'-20'0'270,"2"0"89,6 0-269,5-5 630,-4 3-540,10-3 270,-5 5-361,6 0 91,6-6 0,1 5 180,22-21-450,4-4 90,-14 10 0,0-1-315,6-9 0,-3-1 226,0-2-316,-4-2 0,-1-1 225,-4 2 90,-6 4 0,-1 0-270,-1-17 1,-21 3 538,6 8-89,-35 15 180,27 23-90,-22 6 270,20 24-270,-4-1-1104,14-4 1,2 6-1,1-2 1059,-3-5 0,0 2-135,6 2 0,1 6 0,0 0 0,1-4-1118,-1 7 1,1-2 1147,1-1 0,1 3 0,1 0-30,1 1 0,2 0 0,1 0 30,-1-8 0,0 0 0,1 0-373,1 8 1,0 0 0,2 0 222,1 2 0,1 0 0,0-1-64,-3-4 1,-1 0 0,1 2 3,1 0 0,-1 3 0,1 0 0,0-4 150,-1-5 0,0-2 0,-2 0-120,-1 4 0,-2 0 0,-1-7 150,-3 3 1433,-21-1-1523,8-27 270,-14-1-180,-1-6 0,2-12 2388,-8 4-2478,12-15 0,1-5-180,-1-3 999,-3-6 0,3-2-729,8-2 0,4 14 0,1 0 0,-1-10 0</inkml:trace>
  <inkml:trace contextRef="#ctx0" brushRef="#br0" timeOffset="42331">19871 13237 7533,'-19'-39'1709,"6"9"-900,2 18-629,10 6 540,-4 0-540,5 5 89,16-5-358,-6 1-91,14 1 0,3 1-540,-2-4 405,13-1 1,3 0-316,-2 5 630,-1-2 0,0-1 0,2 0 0,8 0 0</inkml:trace>
  <inkml:trace contextRef="#ctx0" brushRef="#br0" timeOffset="42647">20603 12580 7533,'-10'-24'-90,"1"1"0,-9-6-90,5 30 584,-2 21 1,1 7-45,-2 4-1125,3 0 1,-2 7-1,3-4 900,4-9 0,1 0-135,-1 6 0,0 8 0,1-1 0,1-5-180,1-3 0,2 1 45,-1 2 0,0 7 0,1 0 1,2-7 44,4-7 0,0-1 90,-1 15 0,3-3-450,18-3 180,-2-10 0,9-1 270,-5-13 0,5-6 0,2-6 0</inkml:trace>
  <inkml:trace contextRef="#ctx0" brushRef="#br0" timeOffset="43156">20789 12852 7533,'11'-48'180,"-8"10"-90,19 49-90,-14-3 0,10 10-90,-6 11 90,-5-13-90,-1 19 0,-1-10 0,-3 12 90,-2-10 0,0 1-90,-7 8 225,-1-6 0,-2-4 134,-4-15 1,-9 17-90,14-27 0,-7-12-270,20 1-135,3-14 0,4-3-44,11 3-475,3-13 1,2-1 563,7 7 0,-7-9 0,-1 0 0,8 8 315,-15 0 0,-3 1-45,-2 9 1169,-3-7-1079,-16 22 810,-8 18-496,-2 11 1,0 4-315,-2 18-439,2 2 0,3 0-11,10-7-135,1 6 0,3 1 306,10-2-531,-1-7 0,3-2 630,6-2 0,9 1 0,-9-15 0</inkml:trace>
  <inkml:trace contextRef="#ctx0" brushRef="#br0" timeOffset="44666">21408 13001 7533,'-14'-7'989,"-2"-4"1,9 5-811,0-2 271,7-2-180,18 8-810,19-3 225,-4 4 1,2 2 224,14-1-90,-8-2 0,-2-2 90,-3-3-225,-5 4 0,-3-1 135,-6-7 180,6 10 0,-27-4 0,5 5 0</inkml:trace>
  <inkml:trace contextRef="#ctx0" brushRef="#br0" timeOffset="45313">22053 12989 7533,'7'-21'-1709,"9"-6"1709,15 24 629,-6-8 1,1 0-270,15 8-46,-11-7 1,-3-2-135,-11 4 450,19-21-900,-22 14-90,0-20-269,-19 9 359,-2 0-270,-32 3 360,22 16 180,-13 5 0,0 4-180,12 5 360,-9 1 0,-1 7 90,13 9 0,5 6-180,-3 4 0,7 3-45,11 6 0,10-3-45,12-9 0,6-6 0,-5-7 0,1-7 0,5-6 0,-3-10 90,2-24 0,-11 0-90,1-8 0,-21-8-270,5 16-540,-12-3 900,5 43-180,-5 1 225,4 19 0,4 6 0,2-10 0,3 0 45,10 11 0,2 0-360,-5-14 0,2-3-315,18-1 0,1-7 495,-4-12 0,16 5 0,-23-6 0</inkml:trace>
  <inkml:trace contextRef="#ctx0" brushRef="#br0" timeOffset="45548">22500 12332 7533,'-13'-25'-1709,"12"11"2158,13 25 450,10 15 1,4 9-653,-7-6 1,0 3-1,1 4 1,-2 2-635,0 4 0,-1 3 1,0 2-1,-1 1 1,0-1 296,-1-4 0,0 1 0,0-1 0,-2 1 0,-2 1-387,-1 1 0,-2 2 1,-1-1-1,-1-1 0,-1-3 477,1 7 0,-2-2 0,-3-5 0,-5 6 0,-3-4 0,0-9 0,0-1 0</inkml:trace>
  <inkml:trace contextRef="#ctx0" brushRef="#br0" timeOffset="46280">27048 10696 7533,'0'-19'0,"0"-10"989,11 8 270,3-9-539,11 16-990,-6 3 90,-6 11-1889,-8 27 2069,-5-3 0,0 19 0,0-13 0</inkml:trace>
  <inkml:trace contextRef="#ctx0" brushRef="#br0" timeOffset="46429">27172 10807 7533,'-14'-13'270,"3"2"-630,6 11 270,4 0 0,-5 5-90,6 2-360,0 11 540,6 1 0,0 6 0,7 0 0</inkml:trace>
  <inkml:trace contextRef="#ctx0" brushRef="#br0" timeOffset="46556">27110 11093 7533,'0'24'0</inkml:trace>
  <inkml:trace contextRef="#ctx0" brushRef="#br0" timeOffset="46697">27185 11266 8342,'-14'-21'-45,"3"10"0,16 24 0,2 6 0</inkml:trace>
  <inkml:trace contextRef="#ctx0" brushRef="#br0" timeOffset="47232">27271 11687 7533,'-24'-31'-1529,"-12"6"2068,-8 7-179,8 12 0,-1 5-90,3 5 0,2 3-46,0 1 1,7 5 0,16 15 0,11 3-270,15-6 0,10-2-195,0-3 0,3 0 0,1-5 60,15 0 1,-1-10 134,-1-12 0,-8-10 45,-18-4 0,-10-4 135,-8-5 0,-8 2 134,-4 4 1,-3 5-270,-10 1 720,8 29-360,16 9-180,6 23-270,9-10 180,6-6 0,7-1-90,9-2 0,3-3 0,-5 0 0,0-2 0,8-2 0,-1 1 0</inkml:trace>
  <inkml:trace contextRef="#ctx0" brushRef="#br0" timeOffset="48382">23652 13212 6542,'-19'-26'1259,"6"2"-899,8 12 842,-1 5-662,10 1-284,3 6-256,7 0-359,20 6 269,-17-5-543,15 2 1,4 0 632,13-3 0,-17-2 0,0-2 0,14-3 0</inkml:trace>
  <inkml:trace contextRef="#ctx0" brushRef="#br0" timeOffset="48530">23627 12976 7533,'-30'-24'1049,"-1"0"0,6 3 1,10 4-1050,22 11-585,19 5 1,6 1 584,-4-3 0,1 0 0,13 1 0,1-1 0,-9-1 0,0 1 0</inkml:trace>
  <inkml:trace contextRef="#ctx0" brushRef="#br0" timeOffset="49813">27879 13299 6903,'-12'-7'1349,"5"1"-629,1 6-180,6 0 809,0 0-989,6-5-810,6-2-719,13-11 809,-4 4-540,8-20-89,-10-5 1349,0-1-270,-6 10 629,-8 19-539,-10 16-360,-2 35-270,-6 3 225,9-18 1,2 1 224,-4 20 0,12-31 0,0 8 0</inkml:trace>
  <inkml:trace contextRef="#ctx0" brushRef="#br0" timeOffset="49979">27966 12902 7533,'-7'-32'809,"0"-1"1,-4-9-1530,11 25 91,6 17 359,1 0-990,5 6 991,0 1 269,1 5 0,-1 6 0,1 1 0</inkml:trace>
  <inkml:trace contextRef="#ctx0" brushRef="#br0" timeOffset="50280">28400 12927 7533,'-19'-32'989,"1"7"-809,0 7 0,10 12-3457,-14 6 534,13 6 4152,-9 12-1140,5 27 1,3 7-111,5-26 1,0 3-160,1 10 0,-1 11 0,1 0 0,1-7-135,2-2 0,2 0 99,-1-2 0,-1 6 0,1 4 0,0-3 0,1-6-572,0-4 1,2-4-1,-2 2 540,0 6 1,-2 3 0,1 0 0,2-6 67,3 0 0,1 0-360,-4 10 0,-3 6 0,1-7 135,1-10 0,-2-2 225,-2 8 0,-3 2 0,-3-11 0,-11-14 0,-11-1 0</inkml:trace>
  <inkml:trace contextRef="#ctx0" brushRef="#br0" timeOffset="50448">28115 13646 7533,'-4'-34'1638,"1"0"0,8-13-1226,4 6-682,36 23 90,-20 6-1459,11 7 1,2 3-1639,0-4 3096,-9 5 0,1 2 0,13 5 0,1 1 0</inkml:trace>
  <inkml:trace contextRef="#ctx0" brushRef="#br0" timeOffset="52396">29466 13001 7533,'-7'-14'359,"1"-8"451,6 14-450,0-10-360,0 11 360,6-9-630,1 13-180,22-8 270,-13 11 0,24 6 90,-19 0 0,4 13-90,-7 0 1,-12 6 89,0 16 0,-8-17 0,-2 3-382,-3 7 0,-3 1 427,0-6 0,-1-1 45,-1-3 0,-1-1 135,-3-3 0,-2-1 225,-6-2 0,-2-3 179,-17 6-449,2-17 180,46-40-1909,12 5 1,4 0 1467,-4 7 0,1-2 21,6-4 0,3-3 0,-3 6 466,8-7-406,-4 6 0,5-5 0,-3 4-328,-10 9 1,0 1 372,12-10 0,0-1 180,-6 5 0,-5 3 224,-3 4 1,10-9 0,-39 27 90,-20 22-90,2-6-136,0 11 1,0 4-45,0 5-60,12-9 0,-2 4 0,3-3 2836,-6 12-2956,17 2 0,5 10 0,4-11-180,7-3-480,7-6 1,8 5-1,-1-11 491,13-18 0,-5-2 1,-1-1-1,5-5 0</inkml:trace>
  <inkml:trace contextRef="#ctx0" brushRef="#br0" timeOffset="53949">30309 13274 7533,'0'-19'449,"0"1"-359,17 5 0,31 6-135,-12 4 0,5 1-1048,0 1 1,4 2 0,-3-1 838,1 0 1,-2 0 208,7 0 0,-3 0 45,3 0 0,-14 0 0,7 0 0</inkml:trace>
  <inkml:trace contextRef="#ctx0" brushRef="#br0" timeOffset="54196">30483 13063 7533,'-37'-25'-90,"16"12"270,-1 1-90,20 12 449,8 0-449,8 0 0,27 0-180,-12 0 90,12 0-135,-15-2 0,1-1-360,5 2 1,0 1-1145,-1-3 1,-1 0 1543,0 4 0,-2-2 0,2-4 0,2-2 0</inkml:trace>
  <inkml:trace contextRef="#ctx0" brushRef="#br0" timeOffset="54448">30731 12803 7533,'-26'-7'-180,"8"2"719,7 16-134,6 13 0,3 4-225,-5 12-557,3-5 0,1 7 1,-1 1-44,-2 1 0,0 0 0,0 0 96,1-6 0,0-1 0,0 1 204,-1 10 0,-1 1 1,2-8 119,-1 0 0,1 6 0,-2-23 0</inkml:trace>
  <inkml:trace contextRef="#ctx0" brushRef="#br0" timeOffset="54979">31387 13137 7533,'6'-24'329,"0"-1"1,1 0 0,-1 0-420,1-8 90,-2-1-180,-5 15 180,0 0-270,0-5 360,0 16-90,0-3-359,-5 11 179,-2 0 360,-17 16-180,15-1 134,-8 10 1,1 3-45,6 2-45,-2 7 0,1 0-45,4-5 45,3 3 0,2-1 135,2-11-180,0 17 0,11-26 0,-2-1 90,8-8-180,7-5 90,-9 0-180,20-22 180,-20 11-90,0-13 0,-1-3 90,-6 3-225,1-1 1,-2-2 224,-5 0-180,3-9 90,-5 22 180,0 3-180,0 11 0,0 0 360,0 6-90,0 0 539,2 22 1,2 6-451,4-10 1,2-1-225,-3 12 0,1-2 135,15 1-90,6-10-90,-12-9-405,4-1 1,3 1 404,9 4 0,6 0 0,-3-1 0</inkml:trace>
  <inkml:trace contextRef="#ctx0" brushRef="#br0" timeOffset="59496">29627 12964 7533,'0'-19'-90,"-6"1"90,5 0 449,-4 4-628,5-4 269,0 6-1,0 5-89,0 7 540,0 18 0,0 30-450,-6-11-976,3 3 1,-1 0 975,-3-3-45,2-8 0,-1 1 0,3 1 0,-1-2-135,-8 8 80,8-8 1,1 0 279,-8 8-180,10-9-90,-5 1 0,23-33 0,9-10-90,-5-6 0,2-3-593,5-2 0,-1-1 638,-6 0 0,-2 1 90,2 1 0,-1 0-135,1-3 0,0 0 643,-2-1 1,2-2-854,3 3 0,4-1 0,-3 3 165,-3 2 0,0 4 331,6-4 0,-4 13 74,-11 38-90,-8 18 44,-4-10 1,-2 2-382,1 3 0,0 0 337,2-1 0,2 1 0,1-3 0,2-2 135,1-8 0,3-5 960,25 7-915,3-18-315,-15-18 0,1-5 90,1 0 0,-2-4-90,1-11 0,0-3 0,0 1 0,-1-2-548,2-6 1,-2-1 412,-2 5 0,0 1-540,0-3 1,-1 0 449,-2 5 0,-1 2-90,-5 3 0,0 3 0,11-3 966,-18 18-516,0 30 90,-6 20-180,0-10 0,0 1-266,0-5 0,0-1 221,2 1 0,1-1 225,0-2 0,1 0 155,7 2 1,2 0-156,2 1 0,1-2 0,18 9 90,1-21-90,7-16-90,3-11-341,-17-2 1,0-4 205,1-4 0,-3-4-45,-3-7 0,-2-3-90,1 3 0,-1 0 90,-2-4 0,-1-1-675,-5 11 1,0 0 359,-1-2 0,-1 2 655,2 0-520,-6 8 265,-2 35 5,-5 16 0,0-3 0,0 2-375,0 2 0,0 1 330,5 2 0,1 0 45,-1-1 0,4-3 45,7-3 0,4-4 45,1-5 0,2-4-1,4-6 1,2-4 0,3-7 0,-2-6-57,-1-4 1,-1-5-34,0-2 0,-1-4-180,2-17 0,-3-1-180,-5 10 0,-2 1-225,0-8 1,-2 0-226,1-6 720,-6 16 0,1 8 0,-1 12 0</inkml:trace>
  <inkml:trace contextRef="#ctx0" brushRef="#br0" timeOffset="60739">29267 14191 6993,'0'-19'1169,"-5"7"-1169,3 0 90,-3 11 360,10-10 0,2 10-270,17-10-90,-4 9-270,16-3 270,1 10-180,2 8 180,-2 12-450,-6 12 14,-23-13 1,-3 1 255,3 3 0,-5 1 45,-9 2 0,-4 0 45,3-2 0,-1-2 180,-9-4 0,-2-2 0,-13 15 270,-5-22-181,16-14-359,5-19 1,32-19-91,5-6 45,-1 17 0,3-1-59,0 0 1,3 0 43,1-1 0,2-3 0,-1 3-399,4-3 1,0 1 668,-6 4 0,1 0 0,-3 4 60,8-9-90,-15 14 90,-11 13 90,-17 21 0,-8 10-181,1-5 1,-2 2-167,-2 7 0,0 1 257,3-5 0,0 0-135,-4 7 0,4 0 350,11-7 1,1-1-261,-3 3 0,4-1-135,17 18 0,14-8-270,-3-23 0,5-3 225,4-4 0,2-2-210,4-3 0,0-4 0,-10-3 1,-2-2-1,-1-3 0,-1 0 1</inkml:trace>
  <inkml:trace contextRef="#ctx0" brushRef="#br0" timeOffset="62748">30111 14302 6633,'-14'0'720,"-3"0"89,16 0-719,-5 0 180,6 0-180,0 0-90,6 0 270,6 0-450,2 0 90,26 0-270,-16 0-180,9 0 1,2 0 539,8 0 0,-15 0 0,-1 0 0,9 0 0</inkml:trace>
  <inkml:trace contextRef="#ctx0" brushRef="#br0" timeOffset="63246">30818 14365 7533,'26'-6'-180,"8"5"180,-19-10 360,24 4 269,-11-17-359,4-2-180,-14-11 0,-13 11-270,-22-9-90,8 26 90,-14-4 0,-5 4 180,-19 13 225,13 1 0,0 2-90,7-1 0,3 3 90,-2 14 0,5 0 45,6-5-46,2 10 1,4 0-135,8-10 135,10 9 0,9-3-225,29-13 45,-21 1 0,2-2-135,6-9 0,0-7-45,-7-7 0,-3-3 90,-3-1 0,-1-1-45,0 0 0,-5-2 0,-10-15 90,-5 22 360,-5 39 90,14 16-495,1-4 0,5 0 45,8-5 0,5-4 0,-3-8 0,2-5 0,0-4 0,0 0 0</inkml:trace>
  <inkml:trace contextRef="#ctx0" brushRef="#br0" timeOffset="63529">31350 13980 7533,'5'-41'2338,"19"14"-2068,-8 33 0,10 7 0,-1 3-180,-7 6-30,2 3 0,3 7 0,-4 2-210,-8 6 0,-6 2 0,-1 3-670,0-3 1,0 2 0,-1 1 0,-2-2 454,-3 5 1,-3 0 0,-5-3 0,-4-2 0,-5-1 0,-1-6 0,-6-4 0,1 0 0</inkml:trace>
  <inkml:trace contextRef="#ctx0" brushRef="#br0" timeOffset="63930">29292 13844 7533,'-23'-16'449,"1"0"1,-4 4 0,-1 5-270,-22 13 0,13 9 119,14 7 1,-1 8 0,6-2-820,7-6 1,2 4 654,-2 8 0,-2 9 0,2 1 0,2-5-596,2-1 1,4 2 505,5 5 0,3 8 0,3 0 0,0-8-315,1-5 0,6-2 22,8 0 1,8 5 0,1-3 0,-2-7-345,2-4 1,3-5 591,-4-3 0,5 1 0,0-1 0,-2-4 0,8 1 0,-1-3 0,-7-3 0,-1 0 0,1 0 0</inkml:trace>
  <inkml:trace contextRef="#ctx0" brushRef="#br0" timeOffset="64764">32342 14030 7533,'0'-30'1169,"0"9"-809,0-2 809,0 16-809,0 1 360,0 6-990,0 0 270,-5 17-3277,-13-2 2982,3 10-546,-5-5 1,0 0 661,-2-3-91,-7 14 0,0 1 180,-2-8 90,4 2 0,-6 4 0,2 0-31,2-2 1,0 0 344,-6 5 1,2-3-315,-2 5 180,35-24-180,7-10 90,22 5-90,-2-12 2751,5 5-3111,-3-4 360,-21 5 1555,9 0-1645,-10 0 198,0 0-108,4 0 0,-10 0 0,5 0 90,-1 5-90,-3-4 270,3 5-270,-5-6 180,0 5-180,0-3-90,0 3 0,0-5-539,0 0 449,-5 0 180,3 0-180,-3 0 90,5 0-315,0 0 0,0-5 0,0-2 1</inkml:trace>
  <inkml:trace contextRef="#ctx0" brushRef="#br0" timeOffset="66048">31995 13782 7263,'-25'-25'1799,"11"6"-5076,3 7 1883,11 6 3073,0 6-1320,0 0 771,6 0-1040,-5 0 180,5 0-181,-6 0 3187,0 0-3160,5 0-205,-4 0 89,11 6-90,-11-5 90,21 15 0,-12-7-180,30 14 180,-18-9-1639,6 3 1,1 0 1253,2 0-794,6 3 0,0 0 1179,-5-5-759,6 0 1,-2-1 668,-11-6-835,21 3 925,-33-11 1324,0 0-1234,-8 0 1447,-10-5-1807,-2 3 2165,-5-3-2075,5 5 3237,-4 0-3147,4 0 90,-6 5 90,6 2 90,-15 17-180,18-9-1417,-16 7 1,-4 1 1506,6 1-906,-1 0 0,-4 5 0,2-3 816,3-3 0,0 0-596,-6 11 0,-4 7 1,4-6 595,6-8 0,-1-2-309,-2 3 1,-2 1 0,4-4 578,-3 8 850,-7-8-761,22-15 1796,1-10-1795,6-5 1966,6 4-2326,6-16 0,2 14-359,20-19 179,-17 14-360,23-21 360,-25 14-2170,19-19 2171,-18 13-625,4 1 1,0-1 713,-4-7-508,6-1 1,2 0 328,-2-1 179,1-2 0,0 1-90,0 2 526,-3 4 0,0 3-436,-5 7-90,14-7 270,-21 20 1267,3-3-1267,-11 5 2119,0 5-2209,0-3 90,-17 14-90,8-7 270,-26 25-270,20-18-729,-4 7 1,-2 0 728,-1-1-639,-1 4 1,-1 0 458,2-2-367,-4 2 0,1-1 637,7-9-90,-7 2 0,-1-2 0,10-7 472,-19 2-652,27-11 621,-3 0-711,11 0 270,11-11 0,3 2 0,11-9 0</inkml:trace>
  <inkml:trace contextRef="#ctx0" brushRef="#br0" timeOffset="66463">31908 13646 7533,'-26'-14'270,"8"3"1529,1 6-1620,15 3 361,-9-3-360,11 5 630,11 11-541,-3-3-89,26 21 0,-12-14-360,6 5 0,2 0-449,6-4 359,5 10 0,-1-1-90,-1-7-60,-10 0 0,5 3 1,-6-3-31,5-1 450,5 6 0,-2 0 0,-12-8 0,10 9 0</inkml:trace>
  <inkml:trace contextRef="#ctx0" brushRef="#br0" timeOffset="67047">33308 13720 7533,'-13'-25'2518,"2"6"-2338,11 1 360,5 11-180,-3-4-270,3 10 0,-5-5-270,-5 6 0,-13 0 270,-3 0-45,-2 10 0,-1 2 45,-5 5-135,-4 10 0,-3 9-45,12-6 0,1 3 0,0 2-730,4-1 1,0 4 0,1 0 0,1-2 720,-4 5 1,1-2 0,6 2 158,8 9 0,7 1 0,4-9-117,11 4 57,4-17 0,5 2 0,-1-6-179,15 0 179,-10-11 0,4 1 0,-3-4-720,14 1 270,-2-10 0,-2-2 450,-10-2 0,10-10 0,-28 0 0</inkml:trace>
  <inkml:trace contextRef="#ctx0" brushRef="#br0" timeOffset="67362">32912 14117 7533,'-14'-24'1638,"1"1"0,-14-17-777,25 33-411,2-4-90,29 10-180,-6-5 0,18 6 0,3 0-270,3 0 45,-11 0 0,5 0-285,7 3 0,5 1 0,-7 0-255,-17 0 1,0 1 584,20 0 0,7 1 0,-15 0 0,-19 1 0,7-1 0</inkml:trace>
  <inkml:trace contextRef="#ctx0" brushRef="#br0" timeOffset="78731">22313 15356 6903,'0'-13'90,"0"1"450,0 12-450,0-5 179,0 4-179,0-5 180,0 6 270,0-5-810,0-2 180,0-6-3187,0 1 2892,0 5 385,0-4 180,0 9-180,-5-3 540,-13 22-90,-3 9-360,2 12-817,11-6 1,0 5 0,2-2 771,1-3 0,2 5-15,0-3 0,-1 8 0,1 5 0,0 2 0,0 0 0,1-3 6,1 2 0,0-1 0,1 0 0,1 0 0,-2 2-21,1-6 0,-1 1 0,0 0 0,0 1 0,0 2 0,1 1-162,1-6 1,1 1 0,-1 2 0,1 0 0,1 2-1,-1-1 1,0 0 0,0 0 0,0-2 158,-1 6 1,1 0 0,-1-2 0,0 0 0,0 2 0,0 0 0,0 4-30,0-12 1,0 3 0,1 0-1,-1 2 1,0 1 0,1-1-1,-1 1 1,0-1 0,0 0-1,0-1 1,0-2 16,-1 4 0,1 0 0,-1 0 0,1-1 0,-1-1 0,0-1 0,0 0 0,-1-2 0,0-1 45,-1 10 0,0-1 0,-1-2 0,0-2 0,-3-3 0,-2-5 524,-7 11 1,-4-7 0,-2-10-390,1-11 0,-4-11 203,-8-18 0,-5-13 0,4-4-683,10-3 0,3-3 1,0-3-521,-3 3 1,-2-3 0,1 0 0,3 1 700,4-1 1,2 0 0,2 2 0,-6-10 0,5 7 0,7 9 0</inkml:trace>
  <inkml:trace contextRef="#ctx0" brushRef="#br0" timeOffset="80865">21247 18913 7533,'-19'-12'719,"-5"-17"-359,16 13-3637,-3-13 1254,16 16 1910,19 1-157,-8-1 270,10 9 0,-1 2 0,-7-4-300,11 7 1,-1 4 119,-10 7-491,3 9 0,-2 5 581,-11 11 806,0 1 0,-5 0-356,-25 3 711,5-4-441,-22-21-546</inkml:trace>
  <inkml:trace contextRef="#ctx0" brushRef="#br0" timeOffset="80865">21292 19049 9664,'26'-16'-422,"-8"-4"-1217,13-11 1,0-3 1085,-18 12 1,-1 0 432,10-7 0,3-2 0,-3 4 31,3-5-46,2 2 0,-3 4 225,-14 16 449,6-6-449,-16 21 810,-16 24-720,6-6 224,-7 6 1,0 0-135,1 6 0,-7 8 0,16-14 0,1-1-1,-6 4-2447,5 15 2178,7-35 180,20-7-405</inkml:trace>
  <inkml:trace contextRef="#ctx0" brushRef="#br0" timeOffset="81947">21545 19038 7533,'-20'-13'-90,"-3"1"-180,15 5 180,-4-4 0,12 4 450,0-5 90,0-12-361,6 4-89,-5-27 180,5 23-45,-5-1 0,-2-1-135,-5 4 0,-6-19-180,-18 15 270,8 6 0,-24 4 540,2 14-450,8 2 134,6 8 1,4 2-45,9 6 90,-1 6 0,2 1-180,2 0 44,7 8 1,2 2-225,-1-3 90,12 2 0,5-1-270,4-2 135,9-4 1,4-3-226,8-7 135,2-5 0,-5-4-20</inkml:trace>
  <inkml:trace contextRef="#ctx0" brushRef="#br0" timeOffset="81947">21397 19049 10341,'34'-8'-200,"2"-5"200,-5-4-45,-3-12 0,-4-5-45,-9-3-1549,-2-4 1,-4 0 1613,-7 4-785,-4-1 0,-2 2 810,-4 11 0,-4 1 0,0 3 0,4 13-486,-14 13 846,19 10-1041,-5 17 1,0 5 950,6 9-180,-1-10 0,-1 6 0,0-5 905,3-9 0,1-2-680,4 14 0,3-5-225,3-15-90,31-10-82</inkml:trace>
  <inkml:trace contextRef="#ctx0" brushRef="#br0" timeOffset="82163">21879 19038 8072,'-5'-20'2249,"3"2"-1439,13 6-451,27 5-809,-5 4 1,3 1-361,-9 1 1,1 2 153,2-2 1,-2 2-1,2 4 1,2 2 0</inkml:trace>
  <inkml:trace contextRef="#ctx0" brushRef="#br0" timeOffset="82746">22400 19038 7353,'18'-32'1709,"-4"7"-1080,9-4-629,-9 14-89,10-25-1,-11 23-270,5-17 180,-5 20-180,-6-9 360,-2 15-90,-10-4 270,-2 12-90,-6 0 90,6 0 539,-4 6-539,5 1-90,-1 0 180,1 4-270,6-10 0,0 10 90,0-9 0,0 3-450,11-5 360,-3 0-90,16 0 90,1-11 0,-5 3 90,4-15 90,-12-14 0,-5 14 90,-7-22-90,-7 35 180,-22-12-270,13 21-1,-24 6 91,19 4-90,-4 8 0,-4 12 180,14-1-90,-3 9-45,11-8 0,3 0-45,3 3 0,4 3 0,5-2 0,7-9-360,8-5 0,6-4-855,0-7 1,0-3 699,-2-4 0,0-1 425,6 1 0,-3-3 0,-2-16 0,8-1 0</inkml:trace>
  <inkml:trace contextRef="#ctx0" brushRef="#br0" timeOffset="83196">22797 18579 7533,'-18'-32'1439,"10"8"-1349,-9 5-270,16 13 180,-4 0 90,-6 12 90,2-5 1169,-20 10-1349,14-4 540,-19 11 269,-3 12-719,8-2 90,8-8 0,2 1-90,-1 11 45,7-1 0,2 2-135,-3 11 0,5-3 0,7-1 45,11-12 0,4-3-90,-5 2 0,6-3-360,24 0 0,11-7-15,-14-11 0,2-5 1,-1 1-645,13 4 0,-1-3 1064,4-7 0,-7-3 0,-8 0 0,0-5 0</inkml:trace>
  <inkml:trace contextRef="#ctx0" brushRef="#br0" timeOffset="83413">22611 18876 7469,'-30'-36'2519,"9"14"-1799,-2-12-630,16 20 571,18 2 598,15 1-1079,2 10-90,6-5-900,13 6 810,-15-1 0,1 2 0,0 4 0,0 1 0,-1 1 0,1-1 0</inkml:trace>
  <inkml:trace contextRef="#ctx0" brushRef="#br0" timeOffset="84497">21135 14910 7533,'-19'-18'0,"1"-1"899,0-6-449,10 6-270,-9-5 0,16 11 0,-5-5-180,6 11 449,0-15-269,11 1-270,-2-11 0,3 7 270,5-3-540,-15 12 91,9-23 179,-11 22-90,0-12 180,-11 11-90,3 10-3187,-37-3 3162,20 17-31,-14 5 1,-2 7 235,19 0 0,0 3-877,-12 12 0,3 2 922,16-9 0,3 0-537,-1 10 1,4-2 581,8 2 1356,7 11-1356,13-22-90,13-11-180,-1-3 45,-5-10 0,0-2 335,10-5-470,12-1 225,-24-1 0,-1-2-315,5-9 180,14 0-270,-12-16 180,-9 13 2575,2-14-2574,-10 6 89,-6 4 2468,4 1-2378,-10 7-90,4 12 0,-10 0 270,-2 6 90,-11 17 449,4 14-539,-4 9-358,6 3 717,5 4-449,2-18 135,8 2 0,5 1-405,11 4 90,0-11 0,5-2-427,2-9 1,4-3 426,7-4 0,1-2-164,-6-1 0,0-2 1,4-4-1,0-2 1,-8 1-1,1-1 1</inkml:trace>
  <inkml:trace contextRef="#ctx0" brushRef="#br0" timeOffset="84731">21681 14786 7533,'-28'-10'1124,"1"-1"0,5-11-854,38 15-45,16 1 0,5 0-405,-1 2 0,0 1-1459,0 0 1,1 1 701,-1 1 0,-2 2 532,-6-1 1,-2 0 1070,10 0-666,-4 0 0,-1 0 0,-2 0 0,12 0 0</inkml:trace>
  <inkml:trace contextRef="#ctx0" brushRef="#br0" timeOffset="84914">21904 14588 7533,'-25'-32'2338,"12"7"-2158,2 13-719,11 40 629,0 13-46,0-13 1,0 2-180,0-3 1,0-1 89,0 2 0,0-2-675,0 16 135,-2 6 1,4 1 584,5-21 0,2-2 0,-3 11 0,3-2 0,22-6 0</inkml:trace>
  <inkml:trace contextRef="#ctx0" brushRef="#br0" timeOffset="85379">22624 14576 7533,'-10'-34'479,"0"1"1,2 5 0,-2 4-480,-8 6-90,5 6 90,-5 5 90,-6 1 0,4 12-45,-6 4 0,-1 3-45,-3 9-916,-5 11 1,1 3 1005,9 3 120,8-9 0,-2 5 0,4-3-165,9-6 0,3-1 45,-3 23 0,6-2 143,14-3-188,12-7 0,6-4-405,12-8-733,-11-8 1,4 1 0,-2-5 748,-9-6 0,0-2 344,13 8 0,-2-2 0,0-9 0,0 5 0</inkml:trace>
  <inkml:trace contextRef="#ctx0" brushRef="#br0" timeOffset="85545">22462 14811 7533,'-22'-17'0,"-1"1"0,-13-13 0,18 16 2428,11 1-1888,2 5-540,5 2 180,11 10-90,2-4-405,12 5 0,3 0-404,9-5 291,-6 5 0,3-1 248,-4-4 0,0-1 60,0 3 0,0 0 1,6-3-1,1 0 1,-6 0-1,0 0 1</inkml:trace>
  <inkml:trace contextRef="#ctx0" brushRef="#br0" timeOffset="86698">26429 10547 6723,'6'32'810,"-5"4"-720,5-10-45,-6 2 0,0 1 45,0 3-135,1 6 0,3-1 135,3-7-180,0 17 90,-2-34 359,1-13-359,-5-19 45,2-9 0,0-3-45,-3-19-1000,0 17 0,0-4 1,0 3 999,0 5 0,0 0-30,0-8 0,0-5 0,0 5-975,0 10 1,0 2 1004,0-11 0,0 2-274,0-2 274,0 15-90,-6 3 90,5 13 450,-5 43-270,6-11 90,0 19 0,0 5 463,3-25 1,0 1-584,0 6 0,1 5 0,1-5-150,4-5 0,2-1 224,3 16 1,2-3-135,4-4-135,-2-9 0,-1-3-135,-7-14 3317,6-5-3137,-16-13-45,-2-16 0,-1-3 45,1 1-90,-8-21 1,-2-3-140,3 9 289,1 5 0,-1-6 0,2 6-60,0-11 0,1-1 0,1 3 0,4 15-270,-5-4 270,12 45 224,0 18 1,0 6-225,1-7 0,0 4-737,0 1 1,1 7 0,-1 1 0,0-5 736,0 4 0,1 1-225,1 1 0,2 6 0,0 0 0,-2-7-300,-1-2 1,1-1 524,2-1 0,3 5 0,0-1 0,-2-7 0,-3-6 0,0-2 0,8 15 0,0-1 0</inkml:trace>
  <inkml:trace contextRef="#ctx0" brushRef="#br0" timeOffset="87596">27544 10534 7533,'-11'-30'539,"9"4"541,-15-10-810,16 16 89,-5 2-89,6 12-270,0 12-270,-5 34 180,3-9-1003,-3 0 1,-1 7 0,1-3 823,3-6 0,1 1 89,-4 11 0,-2 5 0,2-5 90,4-8 0,1-1-401,-2 4 0,0 4 1,0-6 400,2 10 171,3-16 0,0-4 548,-2-11 181,16-35-585,-12-12 0,-2-5-270,3 10 0,1-3 516,-3-10 0,0-6 0,-1 2-651,-2 6 0,-1 2 0,0 0 120,2 4 0,0 0 0,0-1-180,-2-12 0,0-3 1,0 11 1499,0 4-1305,-2 4 0,4 6-45,3 18 1060,2 18-1060,5 9-1285,-2 11 1,-2 3 1419,-4-10 0,0 2 45,3 7 0,2 5 0,-2-5 157,-3-6 0,0-1-157,3 7 0,1 4 0,0-4 90,6 11-45,-5-5 0,0-2-45,3-3-90,-5-4 90,-7-35 0,-1-5-135,-7-14 0,-1-2 45,7 1 0,-6-17 0,-1-2-211,2 4 121,5 8 0,-1-6 0,1 5 45,-1 7 0,1 1-75,1-9 0,1-4 1,1 5 119,-1-12 89,2 5 1,1 5 0,-1 19 3026,3 10-2756,-5 27-135,-2 15 0,-1 9-16,2-1 1,1 3 0,-1-1-418,-1-10 0,0-1 0,1 3 230,1 6 1,2 6 0,0-2-1,-1-9 23,-1-10 0,2-1-15,3 11 0,4 6 0,-1-9 60,1-3 180,3-8 0,0-5-180,-5-14 831,-2-34-741,-5 10-315,0-20 0,0-3 225,0 0-786,1 6 1,-1-7-1,-1 5 336,-1 10 1,-1 0 119,1-11 0,0-6 0,-1 5-1399,-3 9 1,-1 2 1564,1-9 0,0 3 0,-6-2 0,-1 11 0</inkml:trace>
  <inkml:trace contextRef="#ctx0" brushRef="#br0" timeOffset="88863">23491 16348 7533,'5'-47'-90,"2"7"0,5 33-180,6 2 180,-9 5 90,7 0 360,-14 0-180,9 0 0,-10-6 449,10-1-269,-4-11-180,5-7-735,1-1 734,-1-4 1,0-11 0,1 12-270,-6-18 270,-2 4-542,-10 3 92,-8-8-89,-6 22 179,-6 3 0,-11 16 180,3 7 45,9 9 0,0 5-293,4 3 0,2 5 428,-3 14 0,4 6-30,7-10 0,2 1 0,2 3-30,0 7 0,2 3 0,1 1-656,1-8 1,0 1-1,1 1 1,1 0 625,0 5 0,1 0 0,1 1 0,0 0-23,1 3 1,0 0-1,0 0 1,1 0-483,-1-1 0,0 0 0,1-1 0,-1 0 302,2-2 1,-1 0 0,1-2-1,-1-1 23,1 3 0,-1-3 0,0 0-120,-1 1 0,-1-1 1,0-4-136,-1-7 0,-2-2 255,-6 2 0,-4-6 100,-15-14-190,-17-6 180,10-12 0,-9-1 0,11-5 0</inkml:trace>
  <inkml:trace contextRef="#ctx0" brushRef="#br0" timeOffset="89055">23181 16893 7533,'3'-34'674,"0"0"1,0 0-1,3-3 1,3 5-585,23-2-180,-6 29 0,1 5-180,8 0 45,3 0 1,0 0 224,-1 0-270,6-1 0,0 2 0,-10 4-1369,15 0 1,0 2 1423,-8 7 0,-4-7 0,-1-1 0,2-1 0</inkml:trace>
  <inkml:trace contextRef="#ctx0" brushRef="#br0" timeOffset="89313">24136 16063 7533,'5'-50'1529,"8"6"-1349,-5 34 269,-25 47 1,-1 9-696,1-11 1,-4 6 0,1 3 132,7-8 1,2 2 0,0 1 0,1 2-180,1-2 0,1 2 1,1 1-1,1 0 1,2 1 39,0 1 0,3 1 0,0 1 0,3-2 0,2-3-58,2 1 1,4-1 0,1-3-1,2-3 1,8 11 0,4-8 0,-1-21-1,-1 0 1</inkml:trace>
  <inkml:trace contextRef="#ctx0" brushRef="#br0" timeOffset="89763">24346 16397 7533,'0'-34'479,"-1"-1"1,13 1 0,5 13-1020,24 49 450,-1-10 45,-19 17 0,-9 10-315,-13 1 1,-7 3-7,2-7 1,-2 2 0,-3-2 365,-2-5 0,-3-1 0,0-6 375,-6 2 0,4-16-15,5-53-360,25-3 0,8-4-1543,0 4 0,1 0 1543,3 0 0,0-1 0,-5 12 0,1 0 0,-1-1-115,0-1 0,-2 0 0,1-1 295,0 1 0,0 0 0,-2 2-45,5-8 0,-7 17 621,-14 42 98,-3 11 1,-1 8-555,1-3 0,1 4 0,0-1-370,-1-5 0,1-1 1,2 0 69,4 6 0,3 1 0,4-4-945,6 3 1,4-5 944,1 1 0,3-2 0,2-6 0,0-4 0,10-2 0</inkml:trace>
  <inkml:trace contextRef="#ctx0" brushRef="#br0" timeOffset="90529">25065 16522 2294,'-14'-32'630,"-3"1"2646,16-5-3439,-4 20 493,16-6-510,-3 27 799,26 2-889,-1 0 135,-4-1 0,3-1 281,-1-1 1,1-1-417,8 1 1,0-1 89,1 0 0,0-1 90,2-1 0,0-2 0,-1 1 0,-2 0-135,-2 1 0,-2-2 225,-9-1 0,-3-1 0,18 2 0,-18-5 0</inkml:trace>
  <inkml:trace contextRef="#ctx0" brushRef="#br0" timeOffset="90913">25945 16385 7533,'0'-29'359,"0"0"1,0-19 0,0 23 270,-5 2-1170,-24 3 360,0 7 270,-19 2 0,11 22 90,5 13-90,7 10 90,15-8 0,2 1-590,1 8 410,2 6 180,16-5-180,8-3 180,13 4-180,-12-20 0,3-4 0,21 1-135,-20-8 0,1-1-225,19-5 96,-7-17 174,-12-3 90,-12-23 90,-8-1-180,-10 0 180,-2 7-90,-6 18 0,-4 7 0,3 24 539,-4 12-359,11 21 45,6-18 0,2 2-291,4 2 1,2 0 20,4 0 0,3 0-360,4-2 0,1-2 45,-3-4 1,1-2-155,9 2 1,1-4 0,7 1 0,-10-8 0,0 0 0</inkml:trace>
  <inkml:trace contextRef="#ctx0" brushRef="#br0" timeOffset="91189">26305 15827 7533,'0'-36'1034,"0"-1"1,17-9-586,0 60 1,3 11-90,16 10-1453,-11-2 1,4 7 0,-3-4 634,-7-11 0,0 2 458,1 2 0,2 4 0,-1 4 0,-3 2-146,-3 6 0,-4 3 0,-3 2 1,0 2-170,-3-10 0,0 1 0,0 1 0,-2 1 0,-1 0 1,-2 1 14,0 1 0,-2 1 0,-2 1 0,-1 0 0,-1-2 1,-3-2 299,-2 1 0,-4 0 0,-1-2 0,-1-2 0,0-4 0,-4 6 0,-1-6 0,-2-4 0,-11-5 0,0 0 0</inkml:trace>
  <inkml:trace contextRef="#ctx0" brushRef="#br0" timeOffset="92179">27619 16583 7533,'18'-21'629,"1"0"1,7-7-46,-4 1 1,-4-2-765,-7-7 270,11-8-539,-49 4 449,1 34 0,-5 8-45,-8 4 0,0 5 0,2-1 0,3 5 254,6 13 1,2 9 0,6 0-210,4 9 0,7 2 0,4-11 0,4 1 0,6-3 0,14 4 0,9-10 0,0-16 0,4-11-120,1-17 0,2-13 1,-5-4-250,-8-4 0,-4-5 0,-1-3 324,-1 2 0,2-3 0,-3-2 1,-2-2-206,-7 9 0,-1-3 0,-2-1 0,-1-1 0,-1 2 0,-1 3 250,0-6 0,-1 3 0,-2 1 0,-1 1 90,-2-17 0,-1 1 0,-5 29 114,-12 51 36,13 9 0,3 11 0,2 3-150,1-7 0,2 2 0,0 2 0,1 2 0,1-1-271,1-3 0,0 1 0,1 0 1,1 1-1,1-1 0,2-1-89,2 7 0,3-1 0,0 0 1,1-2-1,1-3 66,-1-1 0,0-2 0,2-2 0,1-3 0,5 1 0,2-3 0,-2-8 0,12 1 0</inkml:trace>
  <inkml:trace contextRef="#ctx0" brushRef="#br0" timeOffset="92596">28127 16410 7533,'20'-32'899,"-1"-1"1,6 17-1,4 6-854,1 5 0,0 9 45,-3 12 0,0 10 0,-6 0-45,-7 7 0,-5 2 0,6 2 0,-7 3-75,-12-2 0,-7 2 0,-2-4-1609,-7-1 1,-2-4 826,1 8 1,-3-3 1605,-4-10 1,5-14-795,12-32-180,-11 9 45,31-19 0,9-4-45,0-3-518,2 5 0,6-6 1,-3 5 607,-5 9 0,1 0-90,1-6 0,3-5 0,0-1 0,-2 6 90,2-1 0,-2 1 120,2-3 0,1-5 0,-6 3 465,-7-6 0,-12 13 314,-30 42 405,4 10 1,-1 10-916,5 0 1,0 7 0,6 2-35,8 0 0,5 4 0,2-1 0,3-6-625,0 3 1,9-3-461,9-5 1,9 3 0,2-3 0,-4-6 602,0-8 0,1-4 0,6 3 0,4 0 0,-4-2 0,-11-6 0,0 1 1</inkml:trace>
  <inkml:trace contextRef="#ctx0" brushRef="#br0" timeOffset="92996">29565 16720 7533,'0'-30'1638,"0"1"0,33-9-443,-4 15 0,5 5-2184,10 9 0,3 7-104,-13 6 1,0 3 0,-2-2-547,4-4 1,-4 3 1592,-3 9 1,-4 1 0,7-6-1,-2 10 1</inkml:trace>
  <inkml:trace contextRef="#ctx0" brushRef="#br0" timeOffset="93196">29540 16360 7533,'-16'-28'539,"0"0"1,-3-5 1439,25 11-1709,9 27 179,18 1 1,8 1-450,-9-2 0,2 2 0,2 0-820,-1 1 1,2 1 0,1 1 0,-2-1-274,6 0 1,-1 0 0,-1 0 986,-5 1 0,-1 1 1,-2-2-1,-1 1 0,-2-2 1,-1-1-1,1-1 1</inkml:trace>
  <inkml:trace contextRef="#ctx0" brushRef="#br0" timeOffset="93863">31462 15790 7533,'0'-25'1619,"5"-11"-720,-4 20 450,16-1-1169,-9 24 225,7 19 0,-1 5-225,-4 9-1273,-1 2 1,2 11 0,-4-5 1099,-4-8 1,-3 2-173,2-5 0,0 8 0,0 3 0,0 2 0,0-3 0,-1-5-211,0 6 1,-1-4 0,-1 6 375,0-9 0,0 5 0,0 4 0,-1 1 0,0 0 0,0-3 0,0-6 0,-1 3 0,0-4 0,-1-2 0,0 4 0,-1 4 0,0-1 0,0 1 0,0-1 0,1 1 0</inkml:trace>
  <inkml:trace contextRef="#ctx0" brushRef="#br0" timeOffset="109313">28895 18802 7892,'-20'-30'135,"0"0"0,0 0 0,-10-13 0,-1 15-3412,-12 39 804,1-3 2563,6 11 0,-7 9 0,3 4-450,6 1 1,3 3 0,-2-1 381,4-8 1,-1-1 0,-1 0-1,1-2-84,-9 9 0,1-2 0,5-8 62,-8-7 0</inkml:trace>
  <inkml:trace contextRef="#ctx0" brushRef="#br0" timeOffset="110396">29118 18021 7533,'-19'-12'-360,"-4"-6"450,9 4 809,-9 2-449,9 1 270,-21 9-720,19-4 224,-12 8 1,0 2-315,3 3-1549,-11 4 1,-2 2 844,-5 2 929,0 7 0,-2 1 203,20-12 1,0 2-280,-6 9 1,-5 5 0,6-2-60,6-6 0,2 1 0,-2 3 0,-2 4 0,6 4-30,10 3 0,7 4 0,1-3-103,-4 1 0,8-2 193,14 6 0,10 2 0,1-9 1151,-6-16 1,6-5-1257,6 0 0,8 1 0,2-2 1,-6-2-499,4-3 0,0-2 498,-5 1 0,5 2 0,0-1 1,0-2 44,9-2 0,-1-2 0,-1-1 0,-9 2 0,0-1 0,0-1 0,6-1 0,0 0 0,0-1 0</inkml:trace>
  <inkml:trace contextRef="#ctx0" brushRef="#br0" timeOffset="110695">28611 18492 7533,'-19'-38'2338,"6"13"-2607,35 14 179,-4 11 269,18 0 1,3 0-90,-1 0 90,-3 0 0,7 0 0,-5 0-1026,-10 0 1,1 0 605,19 0 0,7-1 0,-7 2-12,-14 1 1,-2 1 0,5-1-1,3 0 1,-4 1 0,-7 3 0,1 0-1</inkml:trace>
  <inkml:trace contextRef="#ctx0" brushRef="#br0" timeOffset="111128">29677 17934 7533,'5'-41'1529,"2"8"-810,27 38-809,-10 2 135,7 9 0,1 3 45,-1 4-1729,3 8 1,0 1-835,-3-1 1619,3 1 1,1-1 673,1-2-363,-1-2 0,0-2 453,1-3-439,-4-3 0,-1-3 529,-8-8 0,17 3 0,-31-11 1323,-4-5-963,-12 3 359,-16-9-539,2 4 270,-26 0-180,24 2-225,-3 6 0,1 3 45,3 3-45,-1 7 0,-1 1 45,-4 2-146,2 18 1,0 3 145,-3-4-270,10-1 0,-2 8 0,3-6 918,7-12 1,-1 1-1009,-6 8 0,-3 4 0,3-6 316,0 1 0,1-4 0,0-2 1,5-6-1</inkml:trace>
  <inkml:trace contextRef="#ctx0" brushRef="#br0" timeOffset="111479">30718 18133 7533,'0'-25'2518,"-5"11"-2338,-8 9-45,-4 21 0,-1 7-135,-11 4 60,9 3 0,0 8 0,2-4-571,-6 8 361,11-4 0,0 6 0,5-6 60,7 9-90,1-3 0,12-1-913,18-20 1,11-6 0,-3-1 373,-5 3 0,3-2 696,6-8 1,9-1-1,1-4 1,-9-3 229,-4-5 1,-2-6-96,-3-2 1,6-5-1,-2 0 1,-6 0-337,-1-2 0,-4-2 314,8-16 0,-5-2 0,-15 16 0,-7-4 99,-9-5 0,-7-6 0,-6-2 1,-6 6-618,-9 8 1,-9 5 0,-2 1 0,3-2 269,5-8 1,2-4-1,0 2 1,-6 9 157,-10 10 0,-6 7 0,0 6 0,4 4 0,5 5 0,3 4 0,0 2 0,-4 2 0,0 0 0,0 0 0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11-05T13:22:00.998"/>
    </inkml:context>
    <inkml:brush xml:id="br0">
      <inkml:brushProperty name="width" value="0.09071" units="cm"/>
      <inkml:brushProperty name="height" value="0.09071" units="cm"/>
      <inkml:brushProperty name="color" value="#FFFFFF"/>
    </inkml:brush>
  </inkml:definitions>
  <inkml:trace contextRef="#ctx0" brushRef="#br0">20566 4028 7533,'-49'-8'659,"1"0"1,10 14 0,2 7-571,0 4 1,4 9 90,13 7 0,4 7 0,4-3-1600,2-4 1,3 0 1599,-3 8 0,1 6 0,1-1-568,4-7 0,1 0 0,0 2 477,0 2 1,1 3 0,-1 0 0,2-2-45,0-6 0,2-2 0,0 1 0,-1 4-45,1 3 0,0 4 0,0 2 0,0 2 0,0-1 0,1-3-218,0 0 1,1-2 0,0-1 0,0 3 0,0 4 157,-1-8 0,0 4 0,0 2 0,-1 2 0,1 1 0,0 0 0,-1-1 0,1-3 0,0-2-17,0 0 0,0-1 0,0-3 0,1 0 0,-2 0 0,1-1 0,-2 0 152,1 6 0,0 1 0,0-1 0,-2-1 0,-3-4 0,-4-4 44,-11 14 1,-5-7 0,-6-20-1143,-14-32 0,-4-16 1023,11 9 0,-2-1 0,5-5 0,3-9 0,5-5 0,3-1 0,7 4 0,1-1 0,0 1 0</inkml:trace>
  <inkml:trace contextRef="#ctx0" brushRef="#br0" timeOffset="202">19933 5466 7533,'-45'-5'1619,"3"-2"-90,12-11-1169,26 4-46,21-1 1,13 1-645,7 0 0,8-1 1,4 1 95,-11 4 0,2 0 1,2-1-1,0 1 1,-2-1-1,4-2 0,0 0 1,-2 0-1,1 1 1,-2 2-1,0-1 1,0 1-1,-1 0 0</inkml:trace>
  <inkml:trace contextRef="#ctx0" brushRef="#br0" timeOffset="400">20913 4648 7533,'-32'-39'1259,"11"17"0,1 3-719,-2 4 0,-24 15-316,23 28 1,2 14-113,6-10 1,0 5-1,1 2 1,0 2-657,2 2 1,1 4 0,1 1 0,2 0 0,4-1-69,4-6 0,4 0 1,1-1-1,1-1 0,0-1 287,-3 5 1,0 0 0,2-4 0,7-8 0,24 1 0,4-13 0,4-13 0</inkml:trace>
  <inkml:trace contextRef="#ctx0" brushRef="#br0" timeOffset="766">21073 4883 7533,'-8'-2'3238,"9"43"-3283,5-2 0,2 6-225,-3-7 0,1 1 0,1-2 90,5 8 1,5-11-3098,27-16 1638,-21-23 1,1-9 1306,0-15 0,1-10 0,-4 3 862,-3 10 1,0-3-419,0-5 1,3-8 0,-1-2-1,-5 5 278,-3 4 0,-4 3 0,-1-1 608,2-21 1,-12 12 350,-38 32-929,16 29 0,-2 14 0,3 3-181,3 6 1,2 3 0,7 2-369,5 2 1,6 1 0,8-4-712,8-11 0,8-2 1,2-5 1149,13 3 1,5-10 0,6-14 0,-1-10 0,-14-3 0,-1 0-1</inkml:trace>
  <inkml:trace contextRef="#ctx0" brushRef="#br0" timeOffset="986">21644 4375 7533,'-20'-6'3276,"8"0"-6553,29 28 4004,-1-5 176,7 6 0,7 7 1,-3 2-724,-4 0 0,-3 3 0,0 7-348,-5-8 1,0 5 0,0 3 0,-1 3 0,-1 0 0,-1-1 0,-3-3-489,-1 7 1,-3-1-1,-3-1 1,0 0 0,-1 2 619,-1-5 1,1 2 0,-2 0 0,-1-1 0,-2-2-1,-3-5 1,-8 10 0,-5-6 0,-3-8 0,-7-12-1,0 0 1</inkml:trace>
  <inkml:trace contextRef="#ctx0" brushRef="#br0" timeOffset="1467">23739 2900 0,'-18'-26'750,"0"-1"0,1 24 625,9 26 0,5 14-1165,4 5 0,2 5 0,2 2-151,-2-10 1,2-1 0,0 3-1,0 2 46,-1 1 0,1 3 0,0 3 0,0 0 0,0-2 0,-1-4-303,2-1 1,-1-5-1,1 1 1,0 6 208,-2-5 0,1 4 0,1 3 0,-1 3 1,0-1-1,1 0 0,-1-4 0,0-4-11,2 10 0,-1-5 0,1-1 0,-1 4-30,-1-6 0,-1 2 0,0 1 0,-1 1 0,1 0 1,1-2-170,0 5 1,1-1 0,0 0 0,0 0-1,0 0 169,-2-7 0,0 0 0,0-1 0,0 1 0,0 1 0,2 0-112,2 5 1,0 2 0,2 0 0,0 0 0,-1-2 0,0-2 118,-1 4 1,0-4-1,1 0 1,2-1-91,3 4 1,3 0 0,1-3-1,-4-7 23,-3-8 0,1-1 38,9 6 1,4 4-1,-3-8 52,4 0 0,0-10 0,0-4 0,-1-12 0</inkml:trace>
  <inkml:trace contextRef="#ctx0" brushRef="#br0" timeOffset="1766">23143 5367 7533,'-24'-17'1638,"0"1"0,-20-8-2062,64 22 0,14 4 334,-3 3 0,4 2 0,1-1-900,0 0 1,2-2 0,5 1 914,-1-1 0,6 1 0,4-1 0,1 0 0,-2 0 0,-6-1-578,-4 0 1,-4-1 0,1-1 0,8 0 667,-10-1 0,5-1 0,3 0 0,3-1 0,3 0 0,2 0 0,0 0 0,1 0 0,0-1 0,-2 1 0,-1-1 0,-3 1-10,3-1 0,-1 1 0,-1-1 1,0 0-1,0 0 0,-1 0 1,1 0-1,0 0 0,0 0 0,2 0 25,-6 0 0,1 0 0,0 0 0,0-1 0,0 1 0,1-1 0,0 1 0,0 0 0,1-1 0,0 1 0,1 0 0,0 0-78,0 1 1,1-1-1,3 1 1,0 0 0,1-1-1,0 1 1,0 0 0,-1 0-1,-1 0 1,0 0-1,-3 0 1,-2 1 0,-2-1-1,-3 0 33,14 0 0,-6 0 0,-4-1 0,0 1 0,3 1 0,7-1-12,-13 1 1,2 0-1,4 0 1,3 1-1,1-1 1,2 1-1,0-1 1,0 1-1,0-1 1,-2 1-1,-2 0 1,-2-1-1,-4 1 1,-3 0-4,12 0 0,-7-1 0,-3 1 0,-1 0 0,4 0 0,5 1-84,-10 0 1,5 0-1,2 0 1,3 0-1,1 1 1,1-1 0,0 1-1,-2 0 1,-1-1-1,-3 1 1,-3 0 0,-5 0 77,12 1 0,-7 0 0,-3 0 0,1 0 0,6 0-121,-6 0 0,5-1 1,3 1-1,1 0 0,0 0 0,0 0 1,-4-1-1,-4 1 1,-6-1 156,14 0 0,-8 0 0,2 1 0,-6-1 0,4 0 0,1 0 0,-3 0 0,-7 0 0,3 2 0,0-1 0</inkml:trace>
  <inkml:trace contextRef="#ctx0" brushRef="#br0" timeOffset="2701">24495 4599 7533,'-13'-25'1394,"0"0"0,-5-8-1754,13-13-1261,16 13 1216,-7 4 0,0-2 270,5 5 1,0-1 134,-2-4 0,-2-4-60,1-1 0,0-2 0,0 1-136,1-2 0,0-4 218,0-1 1,0-9-1,0 1 1,1 6 22,1 0 0,3 0 26,-3 10 1,1-5 0,1-2 0,1 2 0,-2 6-435,4-7 1,2 3 422,4-1 0,2-2 0,0 7 165,-3 10 0,2 4-180,11 1 0,2 5-45,1 2-135,-2 18 0,-4 7 135,-11 4-1303,10 16 1,0 5 1302,-10 7-60,1-11 0,4 4 0,-3-2-116,-8-6 0,1 0 26,7 1 0,6 1 0,-3-4 150,-5-6 0,-1-2 265,6 0 0,3-2-220,11-6 0,0-5 45,4-4-30,-4-7 0,5-3 0,-6-3 391,-15-1 1,-1-4-512,12-8 0,5-3 1,-4-4-31,-9-1 0,-3-3 0,0 2 0,1 4 0,0 2 0,0-1-150,7-12 0,1-1 0,-3 7 920,10 3-680,3 6 0,1 4-90,-3 14 270,5 6 0,-1 2 190,-9 6-145,13 7 0,-1 1-135,-12 2 135,10 5 0,0 1 3051,-12-6-3039,9 1 1,0-2 32,-3-8-135,9 0 0,1-4-315,-2-10 150,-12 0 0,5-2 0,-5-2-15,-10 0 0,-1-2 15,11-5 0,5-4 0,-6 2-104,-9 1 0,-1 0 74,11-5 0,5-2 0,-6 3 60,-12 6 0,0 1 30,10-1 0,3-1 0,-5 5-120,-2 4 225,11 0 0,-1 5-135,-11 8 45,9-2 0,1 1 223,-5 3-223,10-1 0,0-1 135,-1-4-60,-7 0 0,5-1 0,-3-1-346,-5-1 0,0-3 285,12-1 1,5-3 0,-5 1-195,-8 1 1,1-1 44,10-3 0,6-2 0,-7 2-90,-15 3 0,-1 1 150,10 0 0,5 0 0,-6 3 120,8 4 494,-3 16 1,-1 14-195,-14 5 0,-4 8 0,-1 0-711,-3-9 0,-1-2 1,3 5 553,1 0 1,4 6 0,0 1 0,0-2 0,-2-7-749,-3-5 1,-2-4 0,6 1 514,4 0 0,5 2 0,4 0 0,-1-3 0,-3-4 0,4-2 0,-1-6 0,2 1 0,1-2 0,0 0 0,0 0 0,0 0 0</inkml:trace>
  <inkml:trace contextRef="#ctx0" brushRef="#br0" timeOffset="4050">21284 7276 7533,'-11'-26'719,"-14"41"-764,-7 10 0,-2 7-1594,9 5 1,-1 1 813,2-11 1,-2 1 0,0 1 764,-2 7 0,0 3 0,2-4 529,0-4 1,-2 1-560,4-1 0,-4 5 0,1-1 0,4-4-270,0-2 1,3-2-382,-3 3 1,3-5 560,4-8-251,27-35 431,2-19 0,0 9 0,-1-1 862,-2 1 0,-1-2-832,0-2 0,-1-3 0,-1 3-30,-3 6 0,0-2 119,2-9 1,0-4 0,-1 5-913,-4-4 1242,3 8 1,-2 1 270,-8 6 1862,5 11-1593,-5 3-89,1 11-541,3 0-73,-3 6-196,10 12-1542,2 2 1452,11 16-123,7 7 78,-12-21 0,0 1 90,2 1 0,0 2-90,-1 6 0,2 1 45,4-2 0,2 2-135,0 11 0,2-1 45,6-7 0,1-2-270,-9-1 0,1-5 90,1-13 1,0-4-991,2 6 631,-8-34 109,-12 2 0,-12-21 0,-1 4 0</inkml:trace>
  <inkml:trace contextRef="#ctx0" brushRef="#br0" timeOffset="4216">20727 7610 4021,'-39'0'599,"-1"0"1,9-1 0,9 2-510,16 5-90,25-5-1373,12 2 0,3 0 1508,-7-2 0,3-2-45,13-2 0,7-1 0,-5 0 400,-7 0 0,0 0-738,3-2 1,7 0 0,0-1 0,-8 2 125,-3 1 0,-2 0 122,5-1 0,4-1 0,-7 0 0,-10 3 0,-3-1 0,4-2 0,0 0 0</inkml:trace>
  <inkml:trace contextRef="#ctx0" brushRef="#br0" timeOffset="4620">21582 7400 7533,'2'-49'90,"1"1"0,-2 10 0,0 3 359,4-6 181,-5-6-585,-6 22 0,-4-2 135,-7-18 0,-4-1-1025,2 11 0,-3 2 905,-1 5 0,-3-1 0,-1 4-693,-12-3 0,-3 5 723,4 6 0,-3 2 0,1 3-767,5 2 1,1 1 0,-1 3 676,-1 2 0,0 1 0,0 4 0,-2 5 0,0 2 0,2 2-265,-6 2 0,0 4 332,2 1 1,-4 5-1,0 1 1,4 1-249,3 2 1,4 0 0,-2 3 252,7-4 0,-3 2 0,1 2 0,1 0 0,3 0-5,0 4 1,3 1-1,2 1 1,2 1-1,3 3 1,2 1-1,3 1 1,1 0-1,2 2 0,2 1 1,3 0-1,4-1-90,5-2 1,4-1 0,3 0 0,-1-3 81,2 6 1,2-3 0,2-3-150,4-6 0,2-4 1,3-2 29,5-4 0,2-4 0,1-2 120,0-2 0,2-2 0,1 0 30,0-1 0,3-1 0,0 0 0,-1-1-60,4-2 0,-1-3 0,-1 0 30,0-1 0,1-2 0,-2-2 0,2-4 0,0-2 0,-3-1-60,-8-1 0,-1-1 0,1-2 90,6-1 0,0-2 0,0-3-30,3-6 0,0-4 0,-4 0 89,-10 7 1,-2-1 0,1 0-30,8-6 0,1-1 0,-3-2 30,-5-3 0,-4-1 0,-1 1-60,0-6 0,-2-1-30,-4 7 0,0-2 0,-6 0-390,-7 0 0,-5-1 0,-5 0 60,-4-2 0,-6 0 1,-3-1-294,0 6 1,-3-2 0,-2 2 0,-1 3 562,-5-4 0,-2 4 0,-2 4 0,-5 2 0,-3 5 0,1 4 0,8 11 0,1 0 0,-1 0 0</inkml:trace>
  <inkml:trace contextRef="#ctx0" brushRef="#br0" timeOffset="5969">20640 9890 7533,'-25'-41'2158,"6"12"-3327,7-7 539,12 7 271,7 3-2918,-1-5 2032,0 0 1795,-6-10-280,0 12-90,-7-3 0,-3 1-90,-5 6-90,-15-14 270,-17 32-31,17 15 1,-4 6 0,2 2-526,-12 6 0,2 5 316,6 3 0,0 4 0,6 0 14,6-2 1,5 2-75,9 1 0,3 4 1,1-4 29,-1 13 0,16 0 0,15-4 149,7-30 1,9-9 0,-2 0-15,4 5 0,2-4 15,3-9 0,4-5 0,-6-6-275,-11-6 1,-3-4 169,4-3 0,-2-2 0,-6 4 0,-4-1-45,-6-7 0,-4 1-1924,0 2 2013,-8-10 194,-10 28-463,-2 4 0,-11 3 0,-1 33 90,-1-5 944,11-1 0,1 5-719,-2 5 0,2 6-45,3-1 0,2 6 0,0 1 0,0-2-60,-2 0 0,1-2 0,0 6-304,4-2 0,0 6 0,1 4 0,1 0 0,0-3 0,-1-6 303,0 3 1,0-6 0,0 4-90,0-7 0,2 4 0,0 2 0,-1 0 0,0-3 1,-2-5 638,-2 3 0,-2-5 1,-1 0-551,-1 5 1,-2 0 0,-3-7-75,-4-9 1,-3-5 583,-25-2-359,17-11 0,-2-6-240,-3-12 0,-3-7 0,3 0-30,-1 3 0,2-2 60,0-5 0,-1-3 0,6-2-555,7-8 1,6 0 314,4 6 0,1-1 90,-5-7 0,2-2-630,10-8 1,4 1 809,-4 12 0,1 0 0,5 2 0,3-2 0,0 2 0,4-1 0,0-1 0</inkml:trace>
  <inkml:trace contextRef="#ctx0" brushRef="#br0" timeOffset="6200">21210 9543 7533,'9'-29'674,"1"-1"1,2-16-405,-6 33 269,-12 13-179,-1 2-90,-11 14 0,-4 6-90,-2 3-631,2 5 1,-3 8 0,3-3 540,6-8 0,1 1-30,1 3 0,0 3 0,1 0-90,4 0 0,1 0 0,2-1 165,-2 7 0,2 4-207,2-8 0,0 8 0,0 1 0,1-1 0,0-6 72,0-2 0,0-4 0,2 4-144,1 2 0,0 7 0,2 1 0,1-3 0,3-9-104,9-1 0,2-4-22,-3 12 0,6-7-1203,27-28 0,3-12 1473,-25 0 0,-1-2 0,23-6 0,0-2 0,-22 0 0,0 0 0</inkml:trace>
  <inkml:trace contextRef="#ctx0" brushRef="#br0" timeOffset="6583">21433 9692 7533,'-14'0'1259,"3"0"-1439,17 6-90,0 0-1159,12 12 1519,13 12 0,2 4-90,-15-14 0,1 2 45,3 10 0,-3 1 0,-7-9 0,-2 2-45,6 10 0,-3 5 90,-8-3 0,-4 3 0,0-3-225,2-5 0,0 0 75,-2 2 0,0 3 0,-3-8 420,-9-5 366,2-29-726,-3-6 90,6-20-90,1-17 45,6 19 0,2-2-165,0-5 0,2-3 1,0 2-438,1-2 1,3-1 346,3-1 0,3-3 0,-2 5-1273,-5 9 1,0 2 1392,9-12 0,1 1 180,-6 9 0,0 2-1288,9-13 1288,3 5 528,-18 22-528,0 19-70,-28 35 160,11-4 209,-2-3 1,-2 5 0,3-3 409,6-9 0,2 1-619,-2 9 0,0 5 0,2-5 90,4 13-495,-2-15 0,4 0 45,14 9-809,16-6 584,0-23 0,3-5-474,-4-5 0,-1-4 429,6-5 1,0-5 449,-2-7 0,-2-4 0,-2 1 0,-1-2 0,8-6 0,-1-1 0</inkml:trace>
  <inkml:trace contextRef="#ctx0" brushRef="#br0" timeOffset="6784">22338 9246 7533,'49'-4'1079,"0"0"0,-13 2 1,1 6-871,5 12 1,4 9 0,-7 8-765,-14-1 0,-5 5 0,-3 4 1,-1 3 569,-2-2 0,-3 4 0,0 2 0,-2 1 0,-1 0 0,-1-4-273,-1 0 0,0-3 1,-2 0-1,-2 0 1,-4 3-39,-3-1 1,-4 3-1,-2 2 1,-1 0-1,-2-2 1,1-5-1,1-6 176,-2 2 0,0-8 0,-3 4-222,-1 1 0,-3 6 1,-1-1-1,0-2 0,2-9 183,-6 0 1,1-6 0,0 1-1,-2 1 1,1-4 0,2-9-1,-1 0 1</inkml:trace>
  <inkml:trace contextRef="#ctx0" brushRef="#br0" timeOffset="7216">24334 8453 7533,'-10'-34'809,"1"-1"1,0 3-1,0 13-1079,-9 61 270,11-7 0,1 9 0,0-1-1093,-1 0 1,0 0 0,1 5 1055,3-10 1,1 5-1,-1 2 1,1 0-1,1-3 1,0-4-537,0 3 1,1-5 0,1 6 610,0-2 1,0 5-1,1 5 1,0 2-1,0-2 1,0-2 0,0-5-212,1 1 1,0-5 0,1 0 0,0 7 212,0-7 0,0 6 0,0 3 0,1 3 0,0 0 0,0 0 0,0-2 0,-1-5 0,0-4-261,1 8 1,-2-8 0,1 0 0,2 7 197,0-6 1,2 6-1,1 3 1,1 1-1,-1 0 1,1-2 0,-2-4-1,0-7-82,0 9 0,0-7 0,2 2 127,3 4 1,2 3-1,1-1 1,-2-5-338,-1 9 0,0-7 540,0-12 1,-1 1-226,-5 5 0,-1 4 0,-1-4-45,-2-5 0,0-2 45,1 12 0,-2-4 0,-8 2 0,0-17 0</inkml:trace>
  <inkml:trace contextRef="#ctx0" brushRef="#br0" timeOffset="7549">23243 10820 7533,'-39'-13'607,"0"0"0,1 0 0,-5-1 0,6 3-607,-3 6 180,33 6-270,29 21 270,2-12-1273,7 1 1,9 2 0,-3-3 398,-1-4 1,3-2 621,0-1 0,7 1 0,5 0 0,-1-1 0,-6-1 42,3-1 0,-5-1 0,10-1 80,-16 1 0,5-1 0,4 0 0,2 0 0,3-1 0,1 1 0,0 0 0,1-1 0,-1 0-104,-6 1 1,0 0-1,2-1 1,1 1-1,0-1 1,1 1 0,-1-1-1,1 0 1,-1 0-1,0 1 1,-1-1 0,-2 0 79,4 0 1,-1 0 0,-1 0 0,-1 0 0,1 0 0,-1 0 0,0 0 0,1-1 0,1 1 0,1 1-144,-3-1 1,1 0 0,1 0 0,1 1 0,0-1-1,0 1 1,0-1 0,0 1 0,-2-1 0,-1 1 0,-2 0-1,-3 0 219,10-1 1,-4 1 0,-2 0 0,-1 1 0,1-1 0,2 0 0,4 1-146,-9 0 0,3-1 0,1 1 1,3 0-1,0 0 0,1 0 0,0 0 1,0 1-1,-1-1 0,-1 0 0,-2 0 1,-1 0 71,2 0 1,-3 0 0,-1 0 0,-1 0 0,0 0 0,1 0 0,1 0 0,2 0 0,3 0-78,-7 0 1,3 0 0,2 1 0,2-1 0,1 0 0,2 1 0,-1-1-1,1 1 1,-2-1 0,0 1 0,-2-1 0,-2 1 0,-3-1 0,-3 0 0,-4 1 47,18-1 0,-8 0 0,-4 0 0,3 0 0,5 1-153,-7 0 0,5 0 0,3 0 0,2 0 0,2 0 0,-1 0 0,-2 1 0,-2-1 0,-4 0 0,-4 0 117,3 1 0,-6-1 0,-3 0 0,2 1 1,5-1-168,-1 0 1,3 0-1,4-1 1,1 1 0,-1-1-1,-1 1 1,-5 0-1,-4 1 123,13 1 0,-7 2 0,2-2 80,-6-2 0,4-1 0,-1 0 0,-2 0 0,-6 0 0,4 1 0,-4-2 0,8-2 0,0-1 0</inkml:trace>
  <inkml:trace contextRef="#ctx0" brushRef="#br0" timeOffset="8999">24433 10659 7533,'-20'0'-270,"3"0"360,17 0 180,0 0 89,6 0 1,1 0-90,10 0 0,-8 0-90,13 0-90,-14 0 90,4 0 0,10 0-90,-12 5-90,25-3-90,-9 9 90,16 1-282,-15-5 1,2 0 371,4 2 0,2 0-853,10 0 0,2-1 883,-12-3 0,1 0 0,-1-1-120,11 2 0,-1 0 45,2 1 0,1-2 135,0-4 0,0-1-136,-4 3 1,-1 0 45,-9-3 0,0 0 0,2 0-30,2 0 0,0 0 0,-1 0-15,4-3 0,0 0-45,-6 3 0,1 0 0,1-1 0,-1-3 0,-1 0 0,1 0 0,0 2 0,1 0 0,0 0-30,9-1 0,0 1 0,-1 0-862,-10 0 0,-1 0 0,-1 1 847,10-3 0,-2 2 45,-4 1 0,-2 0-955,13-4 955,-16 4 0,1 2 50,16-1-50,-3 0 0,-4-6 180,5 5-180,-18-4 90,7 5 649,-13 0-739,13-6 0,-12-1-270,10-11 270,-27 5 2249,4-5-2249,-10-6 0,5 4-90,-6-16 90,0-7 0,0 12 0,-1-5 0,2 3-495,2 1 0,0 0 495,-3-1 0,0-2 0,1 0-135,4-13 0,1 2 135,-3 11 0,1-3 0,1-7 0,1-5 0,1 5-940,-1 6 0,1 2 910,-1 5 0,0-2 0,0-1 30,0-1 0,0 0 0,-1 1-806,2-7 0,0 0 806,-1 6 0,0-3 0,0 2-162,0 2 0,0 1 1,0 1 161,1-5 0,0 1-30,-1 2 0,0-1 0,0 0 75,0-8 0,0 1-45,-3 7 0,1-1 0,1-1 0,1-1 179,-2 0 1,-1 1-180,0 10 0,1 0 45,-1-8 0,-1 0 0,1 3 0,0 2 864,-2-7-954,2 9 0,0 1 135,-3-10-90,0 5-90,0-3 2002,-6 12-2002,5 4 180,-5 2 2545,1 11-2455,3 2 1261,-9 5-1801,10 0 573,-5 5-213,6 13 0,0 3-90,0 9 180,0 6-180,0 14-653,0-22 0,0 2 698,0-2 0,0 0 0,0-2 0,0 2 135,3 10 0,0 1 0,-3-11 0,1 2-90,5 19 0,-1 1 0,-4-20 0,0-1 134,4 4 1,1 1-135,-3 5 0,1 0-462,2-2 1,0 3 461,-3-6 0,-1 2 0,0-2 0,1 9 0,-1-2 0,-1-1 0,-2-1 0,1-1 0,0 1 0,0 1 0,0 2 0,0 5 0,0 1 45,0 1 0,0 0 45,0-5 0,0-2-90,0-8 0,0-3 0,0 0 0,0-2 180,6 19-90,1-8-90,0 2-402,9-1 402,-13-13 90,14 8-123,-11-6 33,7-9 0,-1 2 90,12-5-90,-9 1 999,8-5-1089,1 8 868,2-14-913,0 6 1,2 1 44,18 1 90,-15-4 0,-1-1 342,-4-4 1,-2-2-343,14 8 0,4-1 90,0 1-90,-2-7 0,9 6 135,-9-6 0,1 0-292,-15 1 0,2 0 157,7-1 0,4 0 0,-3 0-1551,-8 0 0,-1 0 1551,13 1 0,3-1 180,-3 0 0,0 0-1038,-7 0 0,1 0 993,7-2 0,1-1-346,6 3 1,-1-1 210,-11-4 0,0-1 90,-4 4 0,2 0 0,0-1 45,15-2 0,-3 0-45,-11 4 0,1 1-60,-4-5 0,2-1 0,0 0 104,12 3 1,-1 0-180,-11-3 0,0 0 0,7 2 1,1 1 178,-6 0 1,-1 1-870,-4 2 1,-1 0-481,5 0 1,-3 1 1214,6 5 0,-15 1 0,-11-1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7.77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19-11-01T10:37:17.016"/>
    </inkml:context>
    <inkml:brush xml:id="br0">
      <inkml:brushProperty name="width" value="0.07938" units="cm"/>
      <inkml:brushProperty name="height" value="0.07938" units="cm"/>
      <inkml:brushProperty name="color" value="#FFFFFF"/>
    </inkml:brush>
  </inkml:definitions>
  <inkml:trace contextRef="#ctx0" brushRef="#br0">14 0 24575,'-4'94'0,"1"1"0,-1-4 0,2-14 0,2-28 0,0-7 0,0-13 0,0-3 0,0 0 0,0 7 0,0-17 0,0 17 0,0-17 0,0 17 0,0-17 0,0 7 0,0 0 0,0-7 0,0 7 0,0-10 0,0 0 0,0 25 0,5-19 0,-3 29 0,4-32 0,2 17 0,-6-17 0,6 17 0,-3-17 0,-3 17 0,4-17 0,-6 7 0,5-10 0,-3 11 0,4-9 0,-6 8 0,5-10 0,-3 0 0,4 0 0,-6 0 0,5-5 0,-3 3 0,4-4 0,-6 6 0,0 0 0,0 0 0,0 0 0,5 0 0,-3 11 0,4-9 0,-6 9 0,0-11 0,0 0 0,0 10 0,0-8 0,5 9 0,-3-11 0,4 0 0,-6-6 0,0-1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2.39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5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59.68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49.481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0:53.276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7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10.768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89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3013 6 16383,'-18'-5'0,"8"5"0,-7 5 0,10 4 0,-6 1 0,4-2 0,0 1 0,0 5 0,-1 1 0,1 0 0,-1 4 0,1-9 0,-1 9 0,0-4 0,0 5 0,0 0 0,0 0 0,0 1 0,-1 5 0,1-4 0,-1 11 0,-13 21 0,-3 7 0,4 5 0,2-20 0,20-17 0,-17 17 0,6 10 0,-13 19 0,5 11 0,0 4 0,10-37 0,-1 2 0,1 5 0,-1 0 0,0-4 0,1-1 0,-1 0 0,0 0 0,0-4 0,1-1 0,-1 2 0,0-1 0,-6 24 0,7-14 0,0-35 0,5-5 0,-1 5 0,-2-9 0,2 35 0,-7-9 0,-3 37 0,-2-20 0,3-3 0,2-33 0,5-9 0,-9-15 0,-21 0 0,-43 0 0,-13 0 0,0-12 0,33 2 0,26-16 0,4-1 0,-7-5 0,-7-4 0,8 9 0,3 2 0,16 7 0,2 5 0,7 5 0,-2 1 0,-21-6 0,-12-7 0,-10 0 0,10 6 0,18 10 0,11 4 0,2 8 0,-3 5 0,-2 6 0,5-2 0,-8 8 0,1 9 0,-18 31 0,-8 14 0,-2 4 0,4-16 0,16-20 0,9-19 0,6-10 0,4-4 0,-11 7 0,4-6 0,-8 2 0,-2-9 0,-21-13 0,-21-5 0,-9-11 0,12 4 0,26 3 0,20 10 0,11 4 0,-17 4 0,-15 14 0,-14 7 0,-4 13 0,23-13 0,10-4 0,20-13 0,-10 5 0,-4 8 0,-18 16 0,4 1 0,9-4 0,5-10 0,-4-2 0,-16 16 0,4-4 0,4-5 0,19-17 0,4-12 0,0 0 0,-6 0 0,4 4 0,-9 2 0,4-1 0,-6 4 0,6-8 0,-4 3 0,9 0 0,-3-3 0,4 3 0,5-4 0,0 0 0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0-26T12:31:40.990"/>
    </inkml:context>
    <inkml:brush xml:id="br0">
      <inkml:brushProperty name="width" value="0.1" units="cm"/>
      <inkml:brushProperty name="height" value="0.6" units="cm"/>
      <inkml:brushProperty name="color" value="#FFFFFF"/>
      <inkml:brushProperty name="inkEffects" value="pencil"/>
    </inkml:brush>
  </inkml:definitions>
  <inkml:trace contextRef="#ctx0" brushRef="#br0">1 6 16383,'18'-5'0,"-8"5"0,7 5 0,-10 4 0,6 1 0,-4-2 0,0 1 0,0 5 0,1 1 0,-1 0 0,1 4 0,-1-9 0,1 9 0,0-4 0,0 5 0,0 0 0,0 0 0,0 1 0,1 5 0,-1-4 0,1 11 0,13 21 0,3 7 0,-4 5 0,-2-20 0,-20-17 0,17 17 0,-6 10 0,13 19 0,-5 11 0,0 4 0,-10-37 0,1 2 0,-1 5 0,1 0 0,0-4 0,-1-1 0,1 0 0,0 0 0,0-4 0,-1-1 0,1 2 0,0-1 0,6 24 0,-7-14 0,0-35 0,-5-5 0,1 5 0,2-9 0,-2 35 0,7-9 0,3 37 0,2-20 0,-3-3 0,-2-33 0,-5-9 0,9-15 0,21 0 0,43 0 0,13 0 0,0-12 0,-33 2 0,-26-16 0,-4-1 0,7-5 0,7-4 0,-8 9 0,-3 2 0,-16 7 0,-2 5 0,-7 5 0,2 1 0,21-6 0,12-7 0,10 0 0,-10 6 0,-18 10 0,-11 4 0,-2 8 0,3 5 0,2 6 0,-5-2 0,8 8 0,-1 9 0,18 31 0,8 14 0,2 4 0,-4-16 0,-16-20 0,-9-19 0,-6-10 0,-4-4 0,11 7 0,-4-6 0,8 2 0,2-9 0,21-13 0,21-5 0,9-11 0,-12 4 0,-26 3 0,-20 10 0,-11 4 0,17 4 0,15 14 0,14 7 0,4 13 0,-23-13 0,-10-4 0,-20-13 0,10 5 0,4 8 0,18 16 0,-4 1 0,-9-4 0,-5-10 0,4-2 0,16 16 0,-4-4 0,-4-5 0,-19-17 0,-4-12 0,0 0 0,6 0 0,-4 4 0,9 2 0,-4-1 0,6 4 0,-6-8 0,4 3 0,-9 0 0,3-3 0,-4 3 0,-5-4 0,0 0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1B5E65-FEF6-4C78-BF1A-3750E4121374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675188-BEF8-435E-A8F4-3C0F810095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699812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	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e^{-2\pi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\omega x} \</a:t>
            </a:r>
            <a:r>
              <a:rPr lang="en-GB" err="1"/>
              <a:t>mathrm</a:t>
            </a:r>
            <a:r>
              <a:rPr lang="en-GB"/>
              <a:t>{d}x</a:t>
            </a:r>
          </a:p>
          <a:p>
            <a:r>
              <a:rPr lang="en-GB"/>
              <a:t>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\cos ({2\pi  \omega x}) \</a:t>
            </a:r>
            <a:r>
              <a:rPr lang="en-GB" err="1"/>
              <a:t>mathrm</a:t>
            </a:r>
            <a:r>
              <a:rPr lang="en-GB"/>
              <a:t>{d}x +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\sin ({2\pi  \omega x}) \</a:t>
            </a:r>
            <a:r>
              <a:rPr lang="en-GB" err="1"/>
              <a:t>mathrm</a:t>
            </a:r>
            <a:r>
              <a:rPr lang="en-GB"/>
              <a:t>{d}x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7286163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To</a:t>
            </a:r>
            <a:r>
              <a:rPr lang="en-US" baseline="0"/>
              <a:t> abstract away these approaches, we </a:t>
            </a:r>
            <a:r>
              <a:rPr lang="en-US" baseline="0" err="1"/>
              <a:t>analyse</a:t>
            </a:r>
            <a:r>
              <a:rPr lang="en-US" baseline="0"/>
              <a:t> the estimators based on the signature of the sampling function in the Fourier domain. </a:t>
            </a:r>
            <a:r>
              <a:rPr lang="en-US" baseline="0" err="1"/>
              <a:t>eg</a:t>
            </a:r>
            <a:r>
              <a:rPr lang="en-US" baseline="0"/>
              <a:t>. This plot shows the amplitude (yellow) and phase (blue) of the sampling signal.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BEEBD-B9F9-4B16-8ED2-315FC8D0290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9821567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The Fourier transform of a Dirac</a:t>
            </a:r>
            <a:r>
              <a:rPr lang="en-US" baseline="0"/>
              <a:t> delta function is a constant (amplitude) with a phase that is linear in frequency (before the modulo 2pi)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BEEBD-B9F9-4B16-8ED2-315FC8D0290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425195445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The Fourier transform of a Dirac</a:t>
            </a:r>
            <a:r>
              <a:rPr lang="en-US" baseline="0"/>
              <a:t> delta function is a constant (amplitude) with a phase that is linear in frequency (before the modulo 2pi)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BEEBD-B9F9-4B16-8ED2-315FC8D0290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8622684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46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604962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	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e^{-2\pi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\omega x} \</a:t>
            </a:r>
            <a:r>
              <a:rPr lang="en-GB" err="1"/>
              <a:t>mathrm</a:t>
            </a:r>
            <a:r>
              <a:rPr lang="en-GB"/>
              <a:t>{d}x</a:t>
            </a:r>
          </a:p>
          <a:p>
            <a:r>
              <a:rPr lang="en-GB"/>
              <a:t>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\cos ({2\pi  \omega x}) \</a:t>
            </a:r>
            <a:r>
              <a:rPr lang="en-GB" err="1"/>
              <a:t>mathrm</a:t>
            </a:r>
            <a:r>
              <a:rPr lang="en-GB"/>
              <a:t>{d}x +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\sin ({2\pi  \omega x}) \</a:t>
            </a:r>
            <a:r>
              <a:rPr lang="en-GB" err="1"/>
              <a:t>mathrm</a:t>
            </a:r>
            <a:r>
              <a:rPr lang="en-GB"/>
              <a:t>{d}x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852748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\</a:t>
            </a:r>
            <a:r>
              <a:rPr lang="en-GB" err="1"/>
              <a:t>frac</a:t>
            </a:r>
            <a:r>
              <a:rPr lang="en-GB"/>
              <a:t> {\</a:t>
            </a:r>
            <a:r>
              <a:rPr lang="en-GB" err="1"/>
              <a:t>mathrm</a:t>
            </a:r>
            <a:r>
              <a:rPr lang="en-GB"/>
              <a:t> d} {\</a:t>
            </a:r>
            <a:r>
              <a:rPr lang="en-GB" err="1"/>
              <a:t>mathrm</a:t>
            </a:r>
            <a:r>
              <a:rPr lang="en-GB"/>
              <a:t> {d}x} e^{\lambda x} = \lambda e^{\lambda x}</a:t>
            </a:r>
          </a:p>
          <a:p>
            <a:r>
              <a:rPr lang="en-GB"/>
              <a:t>f(x) = \sum\limits_{</a:t>
            </a:r>
            <a:r>
              <a:rPr lang="en-GB" err="1"/>
              <a:t>i</a:t>
            </a:r>
            <a:r>
              <a:rPr lang="en-GB"/>
              <a:t>=1}^N e^{\</a:t>
            </a:r>
            <a:r>
              <a:rPr lang="en-GB" err="1"/>
              <a:t>lambda_i</a:t>
            </a:r>
            <a:r>
              <a:rPr lang="en-GB"/>
              <a:t> x}, \quad \</a:t>
            </a:r>
            <a:r>
              <a:rPr lang="en-GB" err="1"/>
              <a:t>frac</a:t>
            </a:r>
            <a:r>
              <a:rPr lang="en-GB"/>
              <a:t> {\</a:t>
            </a:r>
            <a:r>
              <a:rPr lang="en-GB" err="1"/>
              <a:t>mathrm</a:t>
            </a:r>
            <a:r>
              <a:rPr lang="en-GB"/>
              <a:t> d} {\</a:t>
            </a:r>
            <a:r>
              <a:rPr lang="en-GB" err="1"/>
              <a:t>mathrm</a:t>
            </a:r>
            <a:r>
              <a:rPr lang="en-GB"/>
              <a:t> {d}x} f(x) = \sum\limits_{</a:t>
            </a:r>
            <a:r>
              <a:rPr lang="en-GB" err="1"/>
              <a:t>i</a:t>
            </a:r>
            <a:r>
              <a:rPr lang="en-GB"/>
              <a:t>=1}^N \</a:t>
            </a:r>
            <a:r>
              <a:rPr lang="en-GB" err="1"/>
              <a:t>lambda_i</a:t>
            </a:r>
            <a:r>
              <a:rPr lang="en-GB"/>
              <a:t> e^{\</a:t>
            </a:r>
            <a:r>
              <a:rPr lang="en-GB" err="1"/>
              <a:t>lambda_i</a:t>
            </a:r>
            <a:r>
              <a:rPr lang="en-GB"/>
              <a:t> x}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17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7524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\</a:t>
            </a:r>
            <a:r>
              <a:rPr lang="en-GB" err="1"/>
              <a:t>frac</a:t>
            </a:r>
            <a:r>
              <a:rPr lang="en-GB"/>
              <a:t> {\</a:t>
            </a:r>
            <a:r>
              <a:rPr lang="en-GB" err="1"/>
              <a:t>mathrm</a:t>
            </a:r>
            <a:r>
              <a:rPr lang="en-GB"/>
              <a:t> d} {\</a:t>
            </a:r>
            <a:r>
              <a:rPr lang="en-GB" err="1"/>
              <a:t>mathrm</a:t>
            </a:r>
            <a:r>
              <a:rPr lang="en-GB"/>
              <a:t> {d}x} e^{\lambda x} = \lambda e^{\lambda x}</a:t>
            </a:r>
          </a:p>
          <a:p>
            <a:r>
              <a:rPr lang="en-GB"/>
              <a:t>f(x) = \sum\limits_{</a:t>
            </a:r>
            <a:r>
              <a:rPr lang="en-GB" err="1"/>
              <a:t>i</a:t>
            </a:r>
            <a:r>
              <a:rPr lang="en-GB"/>
              <a:t>=1}^N e^{\</a:t>
            </a:r>
            <a:r>
              <a:rPr lang="en-GB" err="1"/>
              <a:t>lambda_i</a:t>
            </a:r>
            <a:r>
              <a:rPr lang="en-GB"/>
              <a:t> x}, \quad \</a:t>
            </a:r>
            <a:r>
              <a:rPr lang="en-GB" err="1"/>
              <a:t>frac</a:t>
            </a:r>
            <a:r>
              <a:rPr lang="en-GB"/>
              <a:t> {\</a:t>
            </a:r>
            <a:r>
              <a:rPr lang="en-GB" err="1"/>
              <a:t>mathrm</a:t>
            </a:r>
            <a:r>
              <a:rPr lang="en-GB"/>
              <a:t> d} {\</a:t>
            </a:r>
            <a:r>
              <a:rPr lang="en-GB" err="1"/>
              <a:t>mathrm</a:t>
            </a:r>
            <a:r>
              <a:rPr lang="en-GB"/>
              <a:t> {d}x} f(x) = \sum\limits_{</a:t>
            </a:r>
            <a:r>
              <a:rPr lang="en-GB" err="1"/>
              <a:t>i</a:t>
            </a:r>
            <a:r>
              <a:rPr lang="en-GB"/>
              <a:t>=1}^N \</a:t>
            </a:r>
            <a:r>
              <a:rPr lang="en-GB" err="1"/>
              <a:t>lambda_i</a:t>
            </a:r>
            <a:r>
              <a:rPr lang="en-GB"/>
              <a:t> e^{\</a:t>
            </a:r>
            <a:r>
              <a:rPr lang="en-GB" err="1"/>
              <a:t>lambda_i</a:t>
            </a:r>
            <a:r>
              <a:rPr lang="en-GB"/>
              <a:t> x}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18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99813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	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e^{-2\pi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\omega x} \</a:t>
            </a:r>
            <a:r>
              <a:rPr lang="en-GB" err="1"/>
              <a:t>mathrm</a:t>
            </a:r>
            <a:r>
              <a:rPr lang="en-GB"/>
              <a:t>{d}x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20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4978771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	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e^{-2\pi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\omega x} \</a:t>
            </a:r>
            <a:r>
              <a:rPr lang="en-GB" err="1"/>
              <a:t>mathrm</a:t>
            </a:r>
            <a:r>
              <a:rPr lang="en-GB"/>
              <a:t>{d}x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21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18311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	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e^{-2\pi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\omega x} \</a:t>
            </a:r>
            <a:r>
              <a:rPr lang="en-GB" err="1"/>
              <a:t>mathrm</a:t>
            </a:r>
            <a:r>
              <a:rPr lang="en-GB"/>
              <a:t>{d}x</a:t>
            </a:r>
          </a:p>
          <a:p>
            <a:r>
              <a:rPr lang="en-GB"/>
              <a:t>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\cos ({2\pi  \omega x}) \</a:t>
            </a:r>
            <a:r>
              <a:rPr lang="en-GB" err="1"/>
              <a:t>mathrm</a:t>
            </a:r>
            <a:r>
              <a:rPr lang="en-GB"/>
              <a:t>{d}x +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\sin ({2\pi  \omega x}) \</a:t>
            </a:r>
            <a:r>
              <a:rPr lang="en-GB" err="1"/>
              <a:t>mathrm</a:t>
            </a:r>
            <a:r>
              <a:rPr lang="en-GB"/>
              <a:t>{d}x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241168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	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e^{-2\pi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\omega x} \</a:t>
            </a:r>
            <a:r>
              <a:rPr lang="en-GB" err="1"/>
              <a:t>mathrm</a:t>
            </a:r>
            <a:r>
              <a:rPr lang="en-GB"/>
              <a:t>{d}x</a:t>
            </a:r>
          </a:p>
          <a:p>
            <a:r>
              <a:rPr lang="en-GB"/>
              <a:t>\hat{f}(\omega) =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\cos ({2\pi  \omega x}) \</a:t>
            </a:r>
            <a:r>
              <a:rPr lang="en-GB" err="1"/>
              <a:t>mathrm</a:t>
            </a:r>
            <a:r>
              <a:rPr lang="en-GB"/>
              <a:t>{d}x + \</a:t>
            </a:r>
            <a:r>
              <a:rPr lang="en-GB" err="1"/>
              <a:t>mathrm</a:t>
            </a:r>
            <a:r>
              <a:rPr lang="en-GB"/>
              <a:t>{\</a:t>
            </a:r>
            <a:r>
              <a:rPr lang="en-GB" err="1"/>
              <a:t>imath</a:t>
            </a:r>
            <a:r>
              <a:rPr lang="en-GB"/>
              <a:t>} \</a:t>
            </a:r>
            <a:r>
              <a:rPr lang="en-GB" err="1"/>
              <a:t>int</a:t>
            </a:r>
            <a:r>
              <a:rPr lang="en-GB"/>
              <a:t>\limits_{-\</a:t>
            </a:r>
            <a:r>
              <a:rPr lang="en-GB" err="1"/>
              <a:t>infty</a:t>
            </a:r>
            <a:r>
              <a:rPr lang="en-GB"/>
              <a:t>}^{\</a:t>
            </a:r>
            <a:r>
              <a:rPr lang="en-GB" err="1"/>
              <a:t>infty</a:t>
            </a:r>
            <a:r>
              <a:rPr lang="en-GB"/>
              <a:t>} f(x) \sin ({2\pi  \omega x}) \</a:t>
            </a:r>
            <a:r>
              <a:rPr lang="en-GB" err="1"/>
              <a:t>mathrm</a:t>
            </a:r>
            <a:r>
              <a:rPr lang="en-GB"/>
              <a:t>{d}x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675188-BEF8-435E-A8F4-3C0F8100957B}" type="slidenum">
              <a:rPr lang="en-GB" smtClean="0"/>
              <a:t>26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974638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/>
              <a:t>Any</a:t>
            </a:r>
            <a:r>
              <a:rPr lang="en-US" baseline="0"/>
              <a:t>  </a:t>
            </a:r>
            <a:r>
              <a:rPr lang="en-US" baseline="0" err="1"/>
              <a:t>unweighted</a:t>
            </a:r>
            <a:r>
              <a:rPr lang="en-US" baseline="0"/>
              <a:t>, sampling function can be expressed as the sum of impulses (or Dirac delta functions). 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8BEEBD-B9F9-4B16-8ED2-315FC8D02902}" type="slidenum">
              <a:rPr kumimoji="0" lang="en-GB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GB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805257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51002"/>
            <a:ext cx="8382000" cy="26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3570" y="1081301"/>
            <a:ext cx="8174935" cy="6000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0503" y="1718100"/>
            <a:ext cx="8191500" cy="440901"/>
          </a:xfrm>
        </p:spPr>
        <p:txBody>
          <a:bodyPr>
            <a:noAutofit/>
          </a:bodyPr>
          <a:lstStyle>
            <a:lvl1pPr marL="0" indent="0" algn="l">
              <a:buNone/>
              <a:defRPr sz="1725">
                <a:solidFill>
                  <a:schemeClr val="tx1">
                    <a:tint val="75000"/>
                  </a:schemeClr>
                </a:solidFill>
              </a:defRPr>
            </a:lvl1pPr>
            <a:lvl2pPr marL="30613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122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8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24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306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3682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4296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4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E0591-8E0F-439D-9E16-6C193E68B3B1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1797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ED457E-6A38-4570-AFDD-D71BFD8486D4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024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6" y="330204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90" y="330204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2781A5-36BB-4E9E-840E-9B0CA9C4F55E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4296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51002"/>
            <a:ext cx="8382000" cy="26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3569" y="1081299"/>
            <a:ext cx="8174935" cy="6000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0503" y="1718100"/>
            <a:ext cx="8191500" cy="440901"/>
          </a:xfrm>
        </p:spPr>
        <p:txBody>
          <a:bodyPr>
            <a:noAutofit/>
          </a:bodyPr>
          <a:lstStyle>
            <a:lvl1pPr marL="0" indent="0" algn="l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609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19833"/>
            <a:ext cx="11031595" cy="698500"/>
          </a:xfrm>
        </p:spPr>
        <p:txBody>
          <a:bodyPr/>
          <a:lstStyle>
            <a:lvl1pPr algn="l">
              <a:defRPr sz="330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201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5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2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4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55965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4" y="1920879"/>
            <a:ext cx="8676216" cy="543083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3" y="1920879"/>
            <a:ext cx="8676217" cy="543083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223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8"/>
            <a:ext cx="5386917" cy="63976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4" indent="0">
              <a:buNone/>
              <a:defRPr sz="1800" b="1"/>
            </a:lvl2pPr>
            <a:lvl3pPr marL="816368" indent="0">
              <a:buNone/>
              <a:defRPr sz="1600" b="1"/>
            </a:lvl3pPr>
            <a:lvl4pPr marL="1224551" indent="0">
              <a:buNone/>
              <a:defRPr sz="1400" b="1"/>
            </a:lvl4pPr>
            <a:lvl5pPr marL="1632735" indent="0">
              <a:buNone/>
              <a:defRPr sz="1400" b="1"/>
            </a:lvl5pPr>
            <a:lvl6pPr marL="2040918" indent="0">
              <a:buNone/>
              <a:defRPr sz="1400" b="1"/>
            </a:lvl6pPr>
            <a:lvl7pPr marL="2449102" indent="0">
              <a:buNone/>
              <a:defRPr sz="1400" b="1"/>
            </a:lvl7pPr>
            <a:lvl8pPr marL="2857286" indent="0">
              <a:buNone/>
              <a:defRPr sz="1400" b="1"/>
            </a:lvl8pPr>
            <a:lvl9pPr marL="326546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8"/>
            <a:ext cx="5389033" cy="63976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4" indent="0">
              <a:buNone/>
              <a:defRPr sz="1800" b="1"/>
            </a:lvl2pPr>
            <a:lvl3pPr marL="816368" indent="0">
              <a:buNone/>
              <a:defRPr sz="1600" b="1"/>
            </a:lvl3pPr>
            <a:lvl4pPr marL="1224551" indent="0">
              <a:buNone/>
              <a:defRPr sz="1400" b="1"/>
            </a:lvl4pPr>
            <a:lvl5pPr marL="1632735" indent="0">
              <a:buNone/>
              <a:defRPr sz="1400" b="1"/>
            </a:lvl5pPr>
            <a:lvl6pPr marL="2040918" indent="0">
              <a:buNone/>
              <a:defRPr sz="1400" b="1"/>
            </a:lvl6pPr>
            <a:lvl7pPr marL="2449102" indent="0">
              <a:buNone/>
              <a:defRPr sz="1400" b="1"/>
            </a:lvl7pPr>
            <a:lvl8pPr marL="2857286" indent="0">
              <a:buNone/>
              <a:defRPr sz="1400" b="1"/>
            </a:lvl8pPr>
            <a:lvl9pPr marL="326546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273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5394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723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3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6"/>
            <a:ext cx="6815667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184" indent="0">
              <a:buNone/>
              <a:defRPr sz="1100"/>
            </a:lvl2pPr>
            <a:lvl3pPr marL="816368" indent="0">
              <a:buNone/>
              <a:defRPr sz="900"/>
            </a:lvl3pPr>
            <a:lvl4pPr marL="1224551" indent="0">
              <a:buNone/>
              <a:defRPr sz="800"/>
            </a:lvl4pPr>
            <a:lvl5pPr marL="1632735" indent="0">
              <a:buNone/>
              <a:defRPr sz="800"/>
            </a:lvl5pPr>
            <a:lvl6pPr marL="2040918" indent="0">
              <a:buNone/>
              <a:defRPr sz="800"/>
            </a:lvl6pPr>
            <a:lvl7pPr marL="2449102" indent="0">
              <a:buNone/>
              <a:defRPr sz="800"/>
            </a:lvl7pPr>
            <a:lvl8pPr marL="2857286" indent="0">
              <a:buNone/>
              <a:defRPr sz="800"/>
            </a:lvl8pPr>
            <a:lvl9pPr marL="326546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148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187342"/>
            <a:ext cx="8496300" cy="698500"/>
          </a:xfrm>
        </p:spPr>
        <p:txBody>
          <a:bodyPr/>
          <a:lstStyle>
            <a:lvl1pPr algn="l">
              <a:defRPr sz="3300">
                <a:solidFill>
                  <a:schemeClr val="bg1">
                    <a:lumMod val="95000"/>
                  </a:schemeClr>
                </a:solidFill>
                <a:latin typeface="Calibri Light" panose="020F0302020204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E6F0E-16D2-4560-84E5-D6A764BDB994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437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84" indent="0">
              <a:buNone/>
              <a:defRPr sz="2500"/>
            </a:lvl2pPr>
            <a:lvl3pPr marL="816368" indent="0">
              <a:buNone/>
              <a:defRPr sz="2100"/>
            </a:lvl3pPr>
            <a:lvl4pPr marL="1224551" indent="0">
              <a:buNone/>
              <a:defRPr sz="1800"/>
            </a:lvl4pPr>
            <a:lvl5pPr marL="1632735" indent="0">
              <a:buNone/>
              <a:defRPr sz="1800"/>
            </a:lvl5pPr>
            <a:lvl6pPr marL="2040918" indent="0">
              <a:buNone/>
              <a:defRPr sz="1800"/>
            </a:lvl6pPr>
            <a:lvl7pPr marL="2449102" indent="0">
              <a:buNone/>
              <a:defRPr sz="1800"/>
            </a:lvl7pPr>
            <a:lvl8pPr marL="2857286" indent="0">
              <a:buNone/>
              <a:defRPr sz="1800"/>
            </a:lvl8pPr>
            <a:lvl9pPr marL="326546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3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84" indent="0">
              <a:buNone/>
              <a:defRPr sz="1100"/>
            </a:lvl2pPr>
            <a:lvl3pPr marL="816368" indent="0">
              <a:buNone/>
              <a:defRPr sz="900"/>
            </a:lvl3pPr>
            <a:lvl4pPr marL="1224551" indent="0">
              <a:buNone/>
              <a:defRPr sz="800"/>
            </a:lvl4pPr>
            <a:lvl5pPr marL="1632735" indent="0">
              <a:buNone/>
              <a:defRPr sz="800"/>
            </a:lvl5pPr>
            <a:lvl6pPr marL="2040918" indent="0">
              <a:buNone/>
              <a:defRPr sz="800"/>
            </a:lvl6pPr>
            <a:lvl7pPr marL="2449102" indent="0">
              <a:buNone/>
              <a:defRPr sz="800"/>
            </a:lvl7pPr>
            <a:lvl8pPr marL="2857286" indent="0">
              <a:buNone/>
              <a:defRPr sz="800"/>
            </a:lvl8pPr>
            <a:lvl9pPr marL="326546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79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6490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6" y="330204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8" y="330204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5610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651002"/>
            <a:ext cx="8382000" cy="26119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83567" y="1081297"/>
            <a:ext cx="8174935" cy="600075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730502" y="1718100"/>
            <a:ext cx="8191500" cy="440901"/>
          </a:xfrm>
        </p:spPr>
        <p:txBody>
          <a:bodyPr>
            <a:noAutofit/>
          </a:bodyPr>
          <a:lstStyle>
            <a:lvl1pPr marL="0" indent="0" algn="l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4081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63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45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27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091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4910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572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54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578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00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2504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6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1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6368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4551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273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0918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49102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57286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5469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087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4" y="1920877"/>
            <a:ext cx="8676216" cy="543083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3" y="1920877"/>
            <a:ext cx="8676217" cy="5430839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102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6"/>
            <a:ext cx="5386917" cy="63976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4" indent="0">
              <a:buNone/>
              <a:defRPr sz="1800" b="1"/>
            </a:lvl2pPr>
            <a:lvl3pPr marL="816368" indent="0">
              <a:buNone/>
              <a:defRPr sz="1600" b="1"/>
            </a:lvl3pPr>
            <a:lvl4pPr marL="1224551" indent="0">
              <a:buNone/>
              <a:defRPr sz="1400" b="1"/>
            </a:lvl4pPr>
            <a:lvl5pPr marL="1632735" indent="0">
              <a:buNone/>
              <a:defRPr sz="1400" b="1"/>
            </a:lvl5pPr>
            <a:lvl6pPr marL="2040918" indent="0">
              <a:buNone/>
              <a:defRPr sz="1400" b="1"/>
            </a:lvl6pPr>
            <a:lvl7pPr marL="2449102" indent="0">
              <a:buNone/>
              <a:defRPr sz="1400" b="1"/>
            </a:lvl7pPr>
            <a:lvl8pPr marL="2857286" indent="0">
              <a:buNone/>
              <a:defRPr sz="1400" b="1"/>
            </a:lvl8pPr>
            <a:lvl9pPr marL="326546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6"/>
            <a:ext cx="5389033" cy="639761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184" indent="0">
              <a:buNone/>
              <a:defRPr sz="1800" b="1"/>
            </a:lvl2pPr>
            <a:lvl3pPr marL="816368" indent="0">
              <a:buNone/>
              <a:defRPr sz="1600" b="1"/>
            </a:lvl3pPr>
            <a:lvl4pPr marL="1224551" indent="0">
              <a:buNone/>
              <a:defRPr sz="1400" b="1"/>
            </a:lvl4pPr>
            <a:lvl5pPr marL="1632735" indent="0">
              <a:buNone/>
              <a:defRPr sz="1400" b="1"/>
            </a:lvl5pPr>
            <a:lvl6pPr marL="2040918" indent="0">
              <a:buNone/>
              <a:defRPr sz="1400" b="1"/>
            </a:lvl6pPr>
            <a:lvl7pPr marL="2449102" indent="0">
              <a:buNone/>
              <a:defRPr sz="1400" b="1"/>
            </a:lvl7pPr>
            <a:lvl8pPr marL="2857286" indent="0">
              <a:buNone/>
              <a:defRPr sz="1400" b="1"/>
            </a:lvl8pPr>
            <a:lvl9pPr marL="3265469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4363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1444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739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7"/>
            <a:ext cx="10363200" cy="1362075"/>
          </a:xfrm>
        </p:spPr>
        <p:txBody>
          <a:bodyPr anchor="t"/>
          <a:lstStyle>
            <a:lvl1pPr algn="l">
              <a:defRPr sz="27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30613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12276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3pPr>
            <a:lvl4pPr marL="918413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4pPr>
            <a:lvl5pPr marL="1224551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5pPr>
            <a:lvl6pPr marL="1530689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6pPr>
            <a:lvl7pPr marL="1836827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7pPr>
            <a:lvl8pPr marL="2142965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8pPr>
            <a:lvl9pPr marL="2449102" indent="0">
              <a:buNone/>
              <a:defRPr sz="97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111B88-8515-4366-9B71-04AE9B6889D2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412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1"/>
            <a:ext cx="4011084" cy="1162051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1064"/>
          </a:xfrm>
        </p:spPr>
        <p:txBody>
          <a:bodyPr/>
          <a:lstStyle>
            <a:lvl1pPr marL="0" indent="0">
              <a:buNone/>
              <a:defRPr sz="1300"/>
            </a:lvl1pPr>
            <a:lvl2pPr marL="408184" indent="0">
              <a:buNone/>
              <a:defRPr sz="1100"/>
            </a:lvl2pPr>
            <a:lvl3pPr marL="816368" indent="0">
              <a:buNone/>
              <a:defRPr sz="900"/>
            </a:lvl3pPr>
            <a:lvl4pPr marL="1224551" indent="0">
              <a:buNone/>
              <a:defRPr sz="800"/>
            </a:lvl4pPr>
            <a:lvl5pPr marL="1632735" indent="0">
              <a:buNone/>
              <a:defRPr sz="800"/>
            </a:lvl5pPr>
            <a:lvl6pPr marL="2040918" indent="0">
              <a:buNone/>
              <a:defRPr sz="800"/>
            </a:lvl6pPr>
            <a:lvl7pPr marL="2449102" indent="0">
              <a:buNone/>
              <a:defRPr sz="800"/>
            </a:lvl7pPr>
            <a:lvl8pPr marL="2857286" indent="0">
              <a:buNone/>
              <a:defRPr sz="800"/>
            </a:lvl8pPr>
            <a:lvl9pPr marL="326546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167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2"/>
            <a:ext cx="7315200" cy="566739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900"/>
            </a:lvl1pPr>
            <a:lvl2pPr marL="408184" indent="0">
              <a:buNone/>
              <a:defRPr sz="2500"/>
            </a:lvl2pPr>
            <a:lvl3pPr marL="816368" indent="0">
              <a:buNone/>
              <a:defRPr sz="2100"/>
            </a:lvl3pPr>
            <a:lvl4pPr marL="1224551" indent="0">
              <a:buNone/>
              <a:defRPr sz="1800"/>
            </a:lvl4pPr>
            <a:lvl5pPr marL="1632735" indent="0">
              <a:buNone/>
              <a:defRPr sz="1800"/>
            </a:lvl5pPr>
            <a:lvl6pPr marL="2040918" indent="0">
              <a:buNone/>
              <a:defRPr sz="1800"/>
            </a:lvl6pPr>
            <a:lvl7pPr marL="2449102" indent="0">
              <a:buNone/>
              <a:defRPr sz="1800"/>
            </a:lvl7pPr>
            <a:lvl8pPr marL="2857286" indent="0">
              <a:buNone/>
              <a:defRPr sz="1800"/>
            </a:lvl8pPr>
            <a:lvl9pPr marL="3265469" indent="0">
              <a:buNone/>
              <a:defRPr sz="18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1"/>
          </a:xfrm>
        </p:spPr>
        <p:txBody>
          <a:bodyPr/>
          <a:lstStyle>
            <a:lvl1pPr marL="0" indent="0">
              <a:buNone/>
              <a:defRPr sz="1300"/>
            </a:lvl1pPr>
            <a:lvl2pPr marL="408184" indent="0">
              <a:buNone/>
              <a:defRPr sz="1100"/>
            </a:lvl2pPr>
            <a:lvl3pPr marL="816368" indent="0">
              <a:buNone/>
              <a:defRPr sz="900"/>
            </a:lvl3pPr>
            <a:lvl4pPr marL="1224551" indent="0">
              <a:buNone/>
              <a:defRPr sz="800"/>
            </a:lvl4pPr>
            <a:lvl5pPr marL="1632735" indent="0">
              <a:buNone/>
              <a:defRPr sz="800"/>
            </a:lvl5pPr>
            <a:lvl6pPr marL="2040918" indent="0">
              <a:buNone/>
              <a:defRPr sz="800"/>
            </a:lvl6pPr>
            <a:lvl7pPr marL="2449102" indent="0">
              <a:buNone/>
              <a:defRPr sz="800"/>
            </a:lvl7pPr>
            <a:lvl8pPr marL="2857286" indent="0">
              <a:buNone/>
              <a:defRPr sz="800"/>
            </a:lvl8pPr>
            <a:lvl9pPr marL="3265469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60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801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4143566" y="330203"/>
            <a:ext cx="4387851" cy="702151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5787" y="330203"/>
            <a:ext cx="12964583" cy="702151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25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2088956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311046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7020428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4890385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98149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5199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5784" y="1920881"/>
            <a:ext cx="8676216" cy="5430839"/>
          </a:xfrm>
        </p:spPr>
        <p:txBody>
          <a:bodyPr/>
          <a:lstStyle>
            <a:lvl1pPr>
              <a:defRPr sz="1875"/>
            </a:lvl1pPr>
            <a:lvl2pPr>
              <a:defRPr sz="1575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55203" y="1920881"/>
            <a:ext cx="8676217" cy="5430839"/>
          </a:xfrm>
        </p:spPr>
        <p:txBody>
          <a:bodyPr/>
          <a:lstStyle>
            <a:lvl1pPr>
              <a:defRPr sz="1875"/>
            </a:lvl1pPr>
            <a:lvl2pPr>
              <a:defRPr sz="1575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F1455-4BB4-4CCC-B4E3-79AC2FADC09D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57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71044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20963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GB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2360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1814816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65131E-EFE6-4811-9C64-F3707C89457D}" type="datetimeFigureOut">
              <a:rPr lang="en-GB" smtClean="0"/>
              <a:t>05/11/2024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4E2CB0D-6F46-41BB-AFD2-C9619E54E84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0974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8"/>
            <a:ext cx="5386917" cy="639761"/>
          </a:xfrm>
        </p:spPr>
        <p:txBody>
          <a:bodyPr anchor="b"/>
          <a:lstStyle>
            <a:lvl1pPr marL="0" indent="0">
              <a:buNone/>
              <a:defRPr sz="1575" b="1"/>
            </a:lvl1pPr>
            <a:lvl2pPr marL="306138" indent="0">
              <a:buNone/>
              <a:defRPr sz="1350" b="1"/>
            </a:lvl2pPr>
            <a:lvl3pPr marL="612276" indent="0">
              <a:buNone/>
              <a:defRPr sz="1200" b="1"/>
            </a:lvl3pPr>
            <a:lvl4pPr marL="918413" indent="0">
              <a:buNone/>
              <a:defRPr sz="1050" b="1"/>
            </a:lvl4pPr>
            <a:lvl5pPr marL="1224551" indent="0">
              <a:buNone/>
              <a:defRPr sz="1050" b="1"/>
            </a:lvl5pPr>
            <a:lvl6pPr marL="1530689" indent="0">
              <a:buNone/>
              <a:defRPr sz="1050" b="1"/>
            </a:lvl6pPr>
            <a:lvl7pPr marL="1836827" indent="0">
              <a:buNone/>
              <a:defRPr sz="1050" b="1"/>
            </a:lvl7pPr>
            <a:lvl8pPr marL="2142965" indent="0">
              <a:buNone/>
              <a:defRPr sz="1050" b="1"/>
            </a:lvl8pPr>
            <a:lvl9pPr marL="2449102" indent="0">
              <a:buNone/>
              <a:defRPr sz="1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8"/>
            <a:ext cx="5389033" cy="639761"/>
          </a:xfrm>
        </p:spPr>
        <p:txBody>
          <a:bodyPr anchor="b"/>
          <a:lstStyle>
            <a:lvl1pPr marL="0" indent="0">
              <a:buNone/>
              <a:defRPr sz="1575" b="1"/>
            </a:lvl1pPr>
            <a:lvl2pPr marL="306138" indent="0">
              <a:buNone/>
              <a:defRPr sz="1350" b="1"/>
            </a:lvl2pPr>
            <a:lvl3pPr marL="612276" indent="0">
              <a:buNone/>
              <a:defRPr sz="1200" b="1"/>
            </a:lvl3pPr>
            <a:lvl4pPr marL="918413" indent="0">
              <a:buNone/>
              <a:defRPr sz="1050" b="1"/>
            </a:lvl4pPr>
            <a:lvl5pPr marL="1224551" indent="0">
              <a:buNone/>
              <a:defRPr sz="1050" b="1"/>
            </a:lvl5pPr>
            <a:lvl6pPr marL="1530689" indent="0">
              <a:buNone/>
              <a:defRPr sz="1050" b="1"/>
            </a:lvl6pPr>
            <a:lvl7pPr marL="1836827" indent="0">
              <a:buNone/>
              <a:defRPr sz="1050" b="1"/>
            </a:lvl7pPr>
            <a:lvl8pPr marL="2142965" indent="0">
              <a:buNone/>
              <a:defRPr sz="1050" b="1"/>
            </a:lvl8pPr>
            <a:lvl9pPr marL="2449102" indent="0">
              <a:buNone/>
              <a:defRPr sz="105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1575"/>
            </a:lvl1pPr>
            <a:lvl2pPr>
              <a:defRPr sz="1350"/>
            </a:lvl2pPr>
            <a:lvl3pPr>
              <a:defRPr sz="1200"/>
            </a:lvl3pPr>
            <a:lvl4pPr>
              <a:defRPr sz="1050"/>
            </a:lvl4pPr>
            <a:lvl5pPr>
              <a:defRPr sz="1050"/>
            </a:lvl5pPr>
            <a:lvl6pPr>
              <a:defRPr sz="1050"/>
            </a:lvl6pPr>
            <a:lvl7pPr>
              <a:defRPr sz="1050"/>
            </a:lvl7pPr>
            <a:lvl8pPr>
              <a:defRPr sz="1050"/>
            </a:lvl8pPr>
            <a:lvl9pPr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D90CEE-8476-42F6-9564-E07BE2284264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109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E4CC2F-D45E-4506-A31C-409688E27D22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70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56E8A0-FBAC-4758-85F1-B17E0D8797BE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6828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5"/>
            <a:ext cx="4011084" cy="1162051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8"/>
            <a:ext cx="6815667" cy="5853113"/>
          </a:xfrm>
        </p:spPr>
        <p:txBody>
          <a:bodyPr/>
          <a:lstStyle>
            <a:lvl1pPr>
              <a:defRPr sz="2175"/>
            </a:lvl1pPr>
            <a:lvl2pPr>
              <a:defRPr sz="1875"/>
            </a:lvl2pPr>
            <a:lvl3pPr>
              <a:defRPr sz="1575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0"/>
            <a:ext cx="4011084" cy="4691064"/>
          </a:xfrm>
        </p:spPr>
        <p:txBody>
          <a:bodyPr/>
          <a:lstStyle>
            <a:lvl1pPr marL="0" indent="0">
              <a:buNone/>
              <a:defRPr sz="975"/>
            </a:lvl1pPr>
            <a:lvl2pPr marL="306138" indent="0">
              <a:buNone/>
              <a:defRPr sz="825"/>
            </a:lvl2pPr>
            <a:lvl3pPr marL="612276" indent="0">
              <a:buNone/>
              <a:defRPr sz="675"/>
            </a:lvl3pPr>
            <a:lvl4pPr marL="918413" indent="0">
              <a:buNone/>
              <a:defRPr sz="600"/>
            </a:lvl4pPr>
            <a:lvl5pPr marL="1224551" indent="0">
              <a:buNone/>
              <a:defRPr sz="600"/>
            </a:lvl5pPr>
            <a:lvl6pPr marL="1530689" indent="0">
              <a:buNone/>
              <a:defRPr sz="600"/>
            </a:lvl6pPr>
            <a:lvl7pPr marL="1836827" indent="0">
              <a:buNone/>
              <a:defRPr sz="600"/>
            </a:lvl7pPr>
            <a:lvl8pPr marL="2142965" indent="0">
              <a:buNone/>
              <a:defRPr sz="600"/>
            </a:lvl8pPr>
            <a:lvl9pPr marL="244910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378E31-8B4D-40C1-A1FE-B831540DA6D1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461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6"/>
            <a:ext cx="7315200" cy="566739"/>
          </a:xfrm>
        </p:spPr>
        <p:txBody>
          <a:bodyPr anchor="b"/>
          <a:lstStyle>
            <a:lvl1pPr algn="l">
              <a:defRPr sz="135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175"/>
            </a:lvl1pPr>
            <a:lvl2pPr marL="306138" indent="0">
              <a:buNone/>
              <a:defRPr sz="1875"/>
            </a:lvl2pPr>
            <a:lvl3pPr marL="612276" indent="0">
              <a:buNone/>
              <a:defRPr sz="1575"/>
            </a:lvl3pPr>
            <a:lvl4pPr marL="918413" indent="0">
              <a:buNone/>
              <a:defRPr sz="1350"/>
            </a:lvl4pPr>
            <a:lvl5pPr marL="1224551" indent="0">
              <a:buNone/>
              <a:defRPr sz="1350"/>
            </a:lvl5pPr>
            <a:lvl6pPr marL="1530689" indent="0">
              <a:buNone/>
              <a:defRPr sz="1350"/>
            </a:lvl6pPr>
            <a:lvl7pPr marL="1836827" indent="0">
              <a:buNone/>
              <a:defRPr sz="1350"/>
            </a:lvl7pPr>
            <a:lvl8pPr marL="2142965" indent="0">
              <a:buNone/>
              <a:defRPr sz="1350"/>
            </a:lvl8pPr>
            <a:lvl9pPr marL="2449102" indent="0">
              <a:buNone/>
              <a:defRPr sz="135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5"/>
            <a:ext cx="7315200" cy="804861"/>
          </a:xfrm>
        </p:spPr>
        <p:txBody>
          <a:bodyPr/>
          <a:lstStyle>
            <a:lvl1pPr marL="0" indent="0">
              <a:buNone/>
              <a:defRPr sz="975"/>
            </a:lvl1pPr>
            <a:lvl2pPr marL="306138" indent="0">
              <a:buNone/>
              <a:defRPr sz="825"/>
            </a:lvl2pPr>
            <a:lvl3pPr marL="612276" indent="0">
              <a:buNone/>
              <a:defRPr sz="675"/>
            </a:lvl3pPr>
            <a:lvl4pPr marL="918413" indent="0">
              <a:buNone/>
              <a:defRPr sz="600"/>
            </a:lvl4pPr>
            <a:lvl5pPr marL="1224551" indent="0">
              <a:buNone/>
              <a:defRPr sz="600"/>
            </a:lvl5pPr>
            <a:lvl6pPr marL="1530689" indent="0">
              <a:buNone/>
              <a:defRPr sz="600"/>
            </a:lvl6pPr>
            <a:lvl7pPr marL="1836827" indent="0">
              <a:buNone/>
              <a:defRPr sz="600"/>
            </a:lvl7pPr>
            <a:lvl8pPr marL="2142965" indent="0">
              <a:buNone/>
              <a:defRPr sz="600"/>
            </a:lvl8pPr>
            <a:lvl9pPr marL="244910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4D4EFED-F04D-4106-9394-1CC977A231EF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7186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03" y="127001"/>
            <a:ext cx="8496300" cy="698500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79501"/>
            <a:ext cx="10972800" cy="5270500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10414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l">
              <a:defRPr sz="82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EB271C1C-1F53-4CEA-96DE-8E67EBA31500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3" y="6356357"/>
            <a:ext cx="93345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ctr">
              <a:defRPr sz="82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5503" y="6356357"/>
            <a:ext cx="5969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r">
              <a:defRPr sz="825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71609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r" defTabSz="612276" rtl="0" eaLnBrk="1" latinLnBrk="0" hangingPunct="1">
        <a:spcBef>
          <a:spcPct val="0"/>
        </a:spcBef>
        <a:buNone/>
        <a:defRPr sz="225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229604" indent="-229604" algn="l" defTabSz="612276" rtl="0" eaLnBrk="1" latinLnBrk="0" hangingPunct="1">
        <a:spcBef>
          <a:spcPct val="20000"/>
        </a:spcBef>
        <a:buFont typeface="Arial" pitchFamily="34" charset="0"/>
        <a:buChar char="•"/>
        <a:defRPr sz="21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497474" indent="-191336" algn="l" defTabSz="612276" rtl="0" eaLnBrk="1" latinLnBrk="0" hangingPunct="1">
        <a:spcBef>
          <a:spcPct val="20000"/>
        </a:spcBef>
        <a:buFont typeface="Arial" pitchFamily="34" charset="0"/>
        <a:buChar char="–"/>
        <a:defRPr sz="18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765345" indent="-153069" algn="l" defTabSz="612276" rtl="0" eaLnBrk="1" latinLnBrk="0" hangingPunct="1">
        <a:spcBef>
          <a:spcPct val="20000"/>
        </a:spcBef>
        <a:buFont typeface="Arial" pitchFamily="34" charset="0"/>
        <a:buChar char="•"/>
        <a:defRPr sz="1575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071483" indent="-153069" algn="l" defTabSz="612276" rtl="0" eaLnBrk="1" latinLnBrk="0" hangingPunct="1">
        <a:spcBef>
          <a:spcPct val="20000"/>
        </a:spcBef>
        <a:buFont typeface="Arial" pitchFamily="34" charset="0"/>
        <a:buChar char="–"/>
        <a:defRPr sz="13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377620" indent="-153069" algn="l" defTabSz="612276" rtl="0" eaLnBrk="1" latinLnBrk="0" hangingPunct="1">
        <a:spcBef>
          <a:spcPct val="20000"/>
        </a:spcBef>
        <a:buFont typeface="Arial" pitchFamily="34" charset="0"/>
        <a:buChar char="»"/>
        <a:defRPr sz="135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1683758" indent="-153069" algn="l" defTabSz="61227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1989896" indent="-153069" algn="l" defTabSz="61227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296034" indent="-153069" algn="l" defTabSz="61227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602172" indent="-153069" algn="l" defTabSz="612276" rtl="0" eaLnBrk="1" latinLnBrk="0" hangingPunct="1">
        <a:spcBef>
          <a:spcPct val="20000"/>
        </a:spcBef>
        <a:buFont typeface="Arial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6138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12276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8413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24551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30689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36827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42965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49102" algn="l" defTabSz="612276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03" y="127001"/>
            <a:ext cx="8496300" cy="698500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79501"/>
            <a:ext cx="10972800" cy="5270500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5"/>
            <a:ext cx="10414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l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3" y="6356355"/>
            <a:ext cx="93345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ct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5503" y="6356355"/>
            <a:ext cx="5969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8323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816368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06138" indent="-306138" algn="l" defTabSz="816368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63299" indent="-255115" algn="l" defTabSz="81636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20460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28644" indent="-204092" algn="l" defTabSz="81636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36827" indent="-204092" algn="l" defTabSz="81636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5010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94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78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62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4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68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51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35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18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02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86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69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302002" y="127001"/>
            <a:ext cx="8496300" cy="698500"/>
          </a:xfrm>
          <a:prstGeom prst="rect">
            <a:avLst/>
          </a:prstGeom>
        </p:spPr>
        <p:txBody>
          <a:bodyPr vert="horz" lIns="81639" tIns="40819" rIns="81639" bIns="40819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079501"/>
            <a:ext cx="10972800" cy="5270500"/>
          </a:xfrm>
          <a:prstGeom prst="rect">
            <a:avLst/>
          </a:prstGeom>
        </p:spPr>
        <p:txBody>
          <a:bodyPr vert="horz" lIns="81639" tIns="40819" rIns="81639" bIns="40819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10414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l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0D8422DD-A41A-4E5D-8029-9F7A4091C193}" type="datetimeFigureOut">
              <a:rPr lang="en-US" smtClean="0">
                <a:solidFill>
                  <a:prstClr val="white"/>
                </a:solidFill>
              </a:rPr>
              <a:pPr/>
              <a:t>11/5/24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51002" y="6356353"/>
            <a:ext cx="93345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ct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85502" y="6356353"/>
            <a:ext cx="596900" cy="365125"/>
          </a:xfrm>
          <a:prstGeom prst="rect">
            <a:avLst/>
          </a:prstGeom>
        </p:spPr>
        <p:txBody>
          <a:bodyPr vert="horz" lIns="81639" tIns="40819" rIns="81639" bIns="40819" rtlCol="0" anchor="ctr"/>
          <a:lstStyle>
            <a:lvl1pPr algn="r">
              <a:defRPr sz="1100">
                <a:solidFill>
                  <a:schemeClr val="bg1"/>
                </a:solidFill>
                <a:latin typeface="Arial" pitchFamily="34" charset="0"/>
                <a:cs typeface="Arial" pitchFamily="34" charset="0"/>
              </a:defRPr>
            </a:lvl1pPr>
          </a:lstStyle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48847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r" defTabSz="816368" rtl="0" eaLnBrk="1" latinLnBrk="0" hangingPunct="1">
        <a:spcBef>
          <a:spcPct val="0"/>
        </a:spcBef>
        <a:buNone/>
        <a:defRPr sz="3000" b="1" kern="1200">
          <a:solidFill>
            <a:schemeClr val="tx1"/>
          </a:solidFill>
          <a:latin typeface="Arial" pitchFamily="34" charset="0"/>
          <a:ea typeface="+mj-ea"/>
          <a:cs typeface="Arial" pitchFamily="34" charset="0"/>
        </a:defRPr>
      </a:lvl1pPr>
    </p:titleStyle>
    <p:bodyStyle>
      <a:lvl1pPr marL="306138" indent="-306138" algn="l" defTabSz="816368" rtl="0" eaLnBrk="1" latinLnBrk="0" hangingPunct="1">
        <a:spcBef>
          <a:spcPct val="20000"/>
        </a:spcBef>
        <a:buFont typeface="Arial" pitchFamily="34" charset="0"/>
        <a:buChar char="•"/>
        <a:defRPr sz="29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1pPr>
      <a:lvl2pPr marL="663299" indent="-255115" algn="l" defTabSz="816368" rtl="0" eaLnBrk="1" latinLnBrk="0" hangingPunct="1">
        <a:spcBef>
          <a:spcPct val="20000"/>
        </a:spcBef>
        <a:buFont typeface="Arial" pitchFamily="34" charset="0"/>
        <a:buChar char="–"/>
        <a:defRPr sz="25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2pPr>
      <a:lvl3pPr marL="1020460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21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3pPr>
      <a:lvl4pPr marL="1428644" indent="-204092" algn="l" defTabSz="816368" rtl="0" eaLnBrk="1" latinLnBrk="0" hangingPunct="1">
        <a:spcBef>
          <a:spcPct val="20000"/>
        </a:spcBef>
        <a:buFont typeface="Arial" pitchFamily="34" charset="0"/>
        <a:buChar char="–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4pPr>
      <a:lvl5pPr marL="1836827" indent="-204092" algn="l" defTabSz="816368" rtl="0" eaLnBrk="1" latinLnBrk="0" hangingPunct="1">
        <a:spcBef>
          <a:spcPct val="20000"/>
        </a:spcBef>
        <a:buFont typeface="Arial" pitchFamily="34" charset="0"/>
        <a:buChar char="»"/>
        <a:defRPr sz="1800" kern="1200">
          <a:solidFill>
            <a:schemeClr val="tx1"/>
          </a:solidFill>
          <a:latin typeface="Arial" pitchFamily="34" charset="0"/>
          <a:ea typeface="+mn-ea"/>
          <a:cs typeface="Arial" pitchFamily="34" charset="0"/>
        </a:defRPr>
      </a:lvl5pPr>
      <a:lvl6pPr marL="2245010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3194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1378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69562" indent="-204092" algn="l" defTabSz="816368" rtl="0" eaLnBrk="1" latinLnBrk="0" hangingPunct="1">
        <a:spcBef>
          <a:spcPct val="20000"/>
        </a:spcBef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184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6368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4551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2735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0918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49102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57286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5469" algn="l" defTabSz="816368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271C1C-1F53-4CEA-96DE-8E67EBA31500}" type="datetime1">
              <a:rPr lang="en-GB" smtClean="0">
                <a:solidFill>
                  <a:prstClr val="white"/>
                </a:solidFill>
              </a:rPr>
              <a:t>05/11/2024</a:t>
            </a:fld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6E8FB5-F7ED-4E90-B5C1-958EB4BE69F1}" type="slidenum">
              <a:rPr lang="en-US" smtClean="0">
                <a:solidFill>
                  <a:prstClr val="white"/>
                </a:solidFill>
              </a:rPr>
              <a:pPr/>
              <a:t>‹#›</a:t>
            </a:fld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413726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9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14.xml"/><Relationship Id="rId18" Type="http://schemas.openxmlformats.org/officeDocument/2006/relationships/image" Target="../media/image25.png"/><Relationship Id="rId3" Type="http://schemas.openxmlformats.org/officeDocument/2006/relationships/customXml" Target="../ink/ink9.xml"/><Relationship Id="rId21" Type="http://schemas.openxmlformats.org/officeDocument/2006/relationships/customXml" Target="../ink/ink18.xml"/><Relationship Id="rId7" Type="http://schemas.openxmlformats.org/officeDocument/2006/relationships/customXml" Target="../ink/ink11.xml"/><Relationship Id="rId12" Type="http://schemas.openxmlformats.org/officeDocument/2006/relationships/image" Target="../media/image22.png"/><Relationship Id="rId17" Type="http://schemas.openxmlformats.org/officeDocument/2006/relationships/customXml" Target="../ink/ink16.xml"/><Relationship Id="rId2" Type="http://schemas.openxmlformats.org/officeDocument/2006/relationships/image" Target="../media/image15.tiff"/><Relationship Id="rId16" Type="http://schemas.openxmlformats.org/officeDocument/2006/relationships/customXml" Target="../ink/ink15.xml"/><Relationship Id="rId20" Type="http://schemas.openxmlformats.org/officeDocument/2006/relationships/customXml" Target="../ink/ink17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customXml" Target="../ink/ink13.xml"/><Relationship Id="rId5" Type="http://schemas.openxmlformats.org/officeDocument/2006/relationships/customXml" Target="../ink/ink10.xml"/><Relationship Id="rId15" Type="http://schemas.openxmlformats.org/officeDocument/2006/relationships/image" Target="../media/image24.png"/><Relationship Id="rId10" Type="http://schemas.openxmlformats.org/officeDocument/2006/relationships/image" Target="../media/image21.png"/><Relationship Id="rId19" Type="http://schemas.openxmlformats.org/officeDocument/2006/relationships/image" Target="../media/image26.png"/><Relationship Id="rId4" Type="http://schemas.openxmlformats.org/officeDocument/2006/relationships/image" Target="../media/image18.png"/><Relationship Id="rId9" Type="http://schemas.openxmlformats.org/officeDocument/2006/relationships/customXml" Target="../ink/ink12.xml"/><Relationship Id="rId1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24.xml"/><Relationship Id="rId3" Type="http://schemas.openxmlformats.org/officeDocument/2006/relationships/customXml" Target="../ink/ink19.xml"/><Relationship Id="rId7" Type="http://schemas.openxmlformats.org/officeDocument/2006/relationships/customXml" Target="../ink/ink21.xml"/><Relationship Id="rId12" Type="http://schemas.openxmlformats.org/officeDocument/2006/relationships/image" Target="../media/image22.png"/><Relationship Id="rId17" Type="http://schemas.openxmlformats.org/officeDocument/2006/relationships/customXml" Target="../ink/ink26.xml"/><Relationship Id="rId2" Type="http://schemas.openxmlformats.org/officeDocument/2006/relationships/image" Target="../media/image15.tiff"/><Relationship Id="rId16" Type="http://schemas.openxmlformats.org/officeDocument/2006/relationships/customXml" Target="../ink/ink25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customXml" Target="../ink/ink23.xml"/><Relationship Id="rId5" Type="http://schemas.openxmlformats.org/officeDocument/2006/relationships/customXml" Target="../ink/ink20.xml"/><Relationship Id="rId15" Type="http://schemas.openxmlformats.org/officeDocument/2006/relationships/image" Target="../media/image27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customXml" Target="../ink/ink22.xml"/><Relationship Id="rId1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customXml" Target="../ink/ink32.xml"/><Relationship Id="rId18" Type="http://schemas.openxmlformats.org/officeDocument/2006/relationships/image" Target="../media/image28.png"/><Relationship Id="rId26" Type="http://schemas.openxmlformats.org/officeDocument/2006/relationships/image" Target="../media/image32.png"/><Relationship Id="rId3" Type="http://schemas.openxmlformats.org/officeDocument/2006/relationships/customXml" Target="../ink/ink27.xml"/><Relationship Id="rId21" Type="http://schemas.openxmlformats.org/officeDocument/2006/relationships/customXml" Target="../ink/ink36.xml"/><Relationship Id="rId7" Type="http://schemas.openxmlformats.org/officeDocument/2006/relationships/customXml" Target="../ink/ink29.xml"/><Relationship Id="rId12" Type="http://schemas.openxmlformats.org/officeDocument/2006/relationships/image" Target="../media/image22.png"/><Relationship Id="rId17" Type="http://schemas.openxmlformats.org/officeDocument/2006/relationships/customXml" Target="../ink/ink34.xml"/><Relationship Id="rId25" Type="http://schemas.openxmlformats.org/officeDocument/2006/relationships/customXml" Target="../ink/ink38.xml"/><Relationship Id="rId2" Type="http://schemas.openxmlformats.org/officeDocument/2006/relationships/image" Target="../media/image15.tiff"/><Relationship Id="rId16" Type="http://schemas.openxmlformats.org/officeDocument/2006/relationships/customXml" Target="../ink/ink33.xml"/><Relationship Id="rId20" Type="http://schemas.openxmlformats.org/officeDocument/2006/relationships/image" Target="../media/image29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9.png"/><Relationship Id="rId11" Type="http://schemas.openxmlformats.org/officeDocument/2006/relationships/customXml" Target="../ink/ink31.xml"/><Relationship Id="rId24" Type="http://schemas.openxmlformats.org/officeDocument/2006/relationships/image" Target="../media/image31.png"/><Relationship Id="rId5" Type="http://schemas.openxmlformats.org/officeDocument/2006/relationships/customXml" Target="../ink/ink28.xml"/><Relationship Id="rId15" Type="http://schemas.openxmlformats.org/officeDocument/2006/relationships/image" Target="../media/image27.png"/><Relationship Id="rId23" Type="http://schemas.openxmlformats.org/officeDocument/2006/relationships/customXml" Target="../ink/ink37.xml"/><Relationship Id="rId10" Type="http://schemas.openxmlformats.org/officeDocument/2006/relationships/image" Target="../media/image21.png"/><Relationship Id="rId19" Type="http://schemas.openxmlformats.org/officeDocument/2006/relationships/customXml" Target="../ink/ink35.xml"/><Relationship Id="rId4" Type="http://schemas.openxmlformats.org/officeDocument/2006/relationships/image" Target="../media/image18.png"/><Relationship Id="rId9" Type="http://schemas.openxmlformats.org/officeDocument/2006/relationships/customXml" Target="../ink/ink30.xml"/><Relationship Id="rId14" Type="http://schemas.openxmlformats.org/officeDocument/2006/relationships/image" Target="../media/image23.png"/><Relationship Id="rId22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35.jpe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3.png"/><Relationship Id="rId4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tiff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customXml" Target="../ink/ink2.xml"/><Relationship Id="rId1" Type="http://schemas.openxmlformats.org/officeDocument/2006/relationships/slideLayout" Target="../slideLayouts/slideLayout3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3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3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1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10" Type="http://schemas.openxmlformats.org/officeDocument/2006/relationships/image" Target="../media/image52.png"/><Relationship Id="rId4" Type="http://schemas.openxmlformats.org/officeDocument/2006/relationships/image" Target="../media/image42.png"/><Relationship Id="rId9" Type="http://schemas.openxmlformats.org/officeDocument/2006/relationships/customXml" Target="../ink/ink3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customXml" Target="../ink/ink4.xml"/><Relationship Id="rId3" Type="http://schemas.openxmlformats.org/officeDocument/2006/relationships/image" Target="../media/image4.png"/><Relationship Id="rId7" Type="http://schemas.openxmlformats.org/officeDocument/2006/relationships/image" Target="../media/image7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3.xml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3.png"/><Relationship Id="rId7" Type="http://schemas.openxmlformats.org/officeDocument/2006/relationships/image" Target="../media/image74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7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7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11" Type="http://schemas.openxmlformats.org/officeDocument/2006/relationships/image" Target="../media/image80.png"/><Relationship Id="rId5" Type="http://schemas.openxmlformats.org/officeDocument/2006/relationships/image" Target="../media/image6.png"/><Relationship Id="rId10" Type="http://schemas.openxmlformats.org/officeDocument/2006/relationships/customXml" Target="../ink/ink40.xml"/><Relationship Id="rId4" Type="http://schemas.openxmlformats.org/officeDocument/2006/relationships/image" Target="../media/image5.png"/><Relationship Id="rId9" Type="http://schemas.openxmlformats.org/officeDocument/2006/relationships/image" Target="../media/image79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5.png"/><Relationship Id="rId5" Type="http://schemas.openxmlformats.org/officeDocument/2006/relationships/customXml" Target="../ink/ink41.xml"/><Relationship Id="rId4" Type="http://schemas.openxmlformats.org/officeDocument/2006/relationships/image" Target="../media/image8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4.png"/><Relationship Id="rId7" Type="http://schemas.openxmlformats.org/officeDocument/2006/relationships/customXml" Target="../ink/ink5.xml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9.png"/><Relationship Id="rId5" Type="http://schemas.openxmlformats.org/officeDocument/2006/relationships/customXml" Target="../ink/ink42.xml"/><Relationship Id="rId4" Type="http://schemas.openxmlformats.org/officeDocument/2006/relationships/image" Target="../media/image88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7" Type="http://schemas.openxmlformats.org/officeDocument/2006/relationships/image" Target="../media/image60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4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13" Type="http://schemas.openxmlformats.org/officeDocument/2006/relationships/customXml" Target="../ink/ink48.xml"/><Relationship Id="rId18" Type="http://schemas.openxmlformats.org/officeDocument/2006/relationships/image" Target="../media/image102.png"/><Relationship Id="rId26" Type="http://schemas.openxmlformats.org/officeDocument/2006/relationships/image" Target="../media/image106.png"/><Relationship Id="rId3" Type="http://schemas.openxmlformats.org/officeDocument/2006/relationships/image" Target="../media/image83.png"/><Relationship Id="rId21" Type="http://schemas.openxmlformats.org/officeDocument/2006/relationships/customXml" Target="../ink/ink52.xml"/><Relationship Id="rId7" Type="http://schemas.openxmlformats.org/officeDocument/2006/relationships/customXml" Target="../ink/ink45.xml"/><Relationship Id="rId12" Type="http://schemas.openxmlformats.org/officeDocument/2006/relationships/image" Target="../media/image99.png"/><Relationship Id="rId17" Type="http://schemas.openxmlformats.org/officeDocument/2006/relationships/customXml" Target="../ink/ink50.xml"/><Relationship Id="rId25" Type="http://schemas.openxmlformats.org/officeDocument/2006/relationships/customXml" Target="../ink/ink54.xml"/><Relationship Id="rId2" Type="http://schemas.openxmlformats.org/officeDocument/2006/relationships/image" Target="../media/image95.png"/><Relationship Id="rId16" Type="http://schemas.openxmlformats.org/officeDocument/2006/relationships/image" Target="../media/image101.png"/><Relationship Id="rId20" Type="http://schemas.openxmlformats.org/officeDocument/2006/relationships/image" Target="../media/image103.png"/><Relationship Id="rId29" Type="http://schemas.openxmlformats.org/officeDocument/2006/relationships/customXml" Target="../ink/ink5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6.png"/><Relationship Id="rId11" Type="http://schemas.openxmlformats.org/officeDocument/2006/relationships/customXml" Target="../ink/ink47.xml"/><Relationship Id="rId24" Type="http://schemas.openxmlformats.org/officeDocument/2006/relationships/image" Target="../media/image105.png"/><Relationship Id="rId5" Type="http://schemas.openxmlformats.org/officeDocument/2006/relationships/customXml" Target="../ink/ink44.xml"/><Relationship Id="rId15" Type="http://schemas.openxmlformats.org/officeDocument/2006/relationships/customXml" Target="../ink/ink49.xml"/><Relationship Id="rId23" Type="http://schemas.openxmlformats.org/officeDocument/2006/relationships/customXml" Target="../ink/ink53.xml"/><Relationship Id="rId28" Type="http://schemas.openxmlformats.org/officeDocument/2006/relationships/image" Target="../media/image107.png"/><Relationship Id="rId10" Type="http://schemas.openxmlformats.org/officeDocument/2006/relationships/image" Target="../media/image98.png"/><Relationship Id="rId19" Type="http://schemas.openxmlformats.org/officeDocument/2006/relationships/customXml" Target="../ink/ink51.xml"/><Relationship Id="rId4" Type="http://schemas.openxmlformats.org/officeDocument/2006/relationships/image" Target="../media/image84.png"/><Relationship Id="rId9" Type="http://schemas.openxmlformats.org/officeDocument/2006/relationships/customXml" Target="../ink/ink46.xml"/><Relationship Id="rId14" Type="http://schemas.openxmlformats.org/officeDocument/2006/relationships/image" Target="../media/image100.png"/><Relationship Id="rId22" Type="http://schemas.openxmlformats.org/officeDocument/2006/relationships/image" Target="../media/image104.png"/><Relationship Id="rId27" Type="http://schemas.openxmlformats.org/officeDocument/2006/relationships/customXml" Target="../ink/ink55.xml"/><Relationship Id="rId30" Type="http://schemas.openxmlformats.org/officeDocument/2006/relationships/image" Target="../media/image6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customXml" Target="../ink/ink60.xml"/><Relationship Id="rId13" Type="http://schemas.openxmlformats.org/officeDocument/2006/relationships/image" Target="../media/image113.png"/><Relationship Id="rId18" Type="http://schemas.openxmlformats.org/officeDocument/2006/relationships/customXml" Target="../ink/ink65.xml"/><Relationship Id="rId26" Type="http://schemas.openxmlformats.org/officeDocument/2006/relationships/customXml" Target="../ink/ink69.xml"/><Relationship Id="rId3" Type="http://schemas.openxmlformats.org/officeDocument/2006/relationships/image" Target="../media/image96.png"/><Relationship Id="rId21" Type="http://schemas.openxmlformats.org/officeDocument/2006/relationships/image" Target="../media/image117.png"/><Relationship Id="rId7" Type="http://schemas.openxmlformats.org/officeDocument/2006/relationships/image" Target="../media/image110.png"/><Relationship Id="rId12" Type="http://schemas.openxmlformats.org/officeDocument/2006/relationships/customXml" Target="../ink/ink62.xml"/><Relationship Id="rId17" Type="http://schemas.openxmlformats.org/officeDocument/2006/relationships/image" Target="../media/image115.png"/><Relationship Id="rId25" Type="http://schemas.openxmlformats.org/officeDocument/2006/relationships/image" Target="../media/image119.png"/><Relationship Id="rId2" Type="http://schemas.openxmlformats.org/officeDocument/2006/relationships/customXml" Target="../ink/ink57.xml"/><Relationship Id="rId16" Type="http://schemas.openxmlformats.org/officeDocument/2006/relationships/customXml" Target="../ink/ink64.xml"/><Relationship Id="rId20" Type="http://schemas.openxmlformats.org/officeDocument/2006/relationships/customXml" Target="../ink/ink66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59.xml"/><Relationship Id="rId11" Type="http://schemas.openxmlformats.org/officeDocument/2006/relationships/image" Target="../media/image112.png"/><Relationship Id="rId24" Type="http://schemas.openxmlformats.org/officeDocument/2006/relationships/customXml" Target="../ink/ink68.xml"/><Relationship Id="rId5" Type="http://schemas.openxmlformats.org/officeDocument/2006/relationships/image" Target="../media/image109.png"/><Relationship Id="rId15" Type="http://schemas.openxmlformats.org/officeDocument/2006/relationships/image" Target="../media/image114.png"/><Relationship Id="rId23" Type="http://schemas.openxmlformats.org/officeDocument/2006/relationships/image" Target="../media/image118.png"/><Relationship Id="rId10" Type="http://schemas.openxmlformats.org/officeDocument/2006/relationships/customXml" Target="../ink/ink61.xml"/><Relationship Id="rId19" Type="http://schemas.openxmlformats.org/officeDocument/2006/relationships/image" Target="../media/image116.png"/><Relationship Id="rId4" Type="http://schemas.openxmlformats.org/officeDocument/2006/relationships/customXml" Target="../ink/ink58.xml"/><Relationship Id="rId9" Type="http://schemas.openxmlformats.org/officeDocument/2006/relationships/image" Target="../media/image111.png"/><Relationship Id="rId14" Type="http://schemas.openxmlformats.org/officeDocument/2006/relationships/customXml" Target="../ink/ink63.xml"/><Relationship Id="rId22" Type="http://schemas.openxmlformats.org/officeDocument/2006/relationships/customXml" Target="../ink/ink67.xml"/><Relationship Id="rId27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customXml" Target="../ink/ink73.xml"/><Relationship Id="rId13" Type="http://schemas.openxmlformats.org/officeDocument/2006/relationships/image" Target="../media/image122.png"/><Relationship Id="rId18" Type="http://schemas.openxmlformats.org/officeDocument/2006/relationships/customXml" Target="../ink/ink78.xml"/><Relationship Id="rId3" Type="http://schemas.openxmlformats.org/officeDocument/2006/relationships/image" Target="../media/image96.png"/><Relationship Id="rId21" Type="http://schemas.openxmlformats.org/officeDocument/2006/relationships/image" Target="../media/image126.png"/><Relationship Id="rId7" Type="http://schemas.openxmlformats.org/officeDocument/2006/relationships/image" Target="../media/image110.png"/><Relationship Id="rId12" Type="http://schemas.openxmlformats.org/officeDocument/2006/relationships/customXml" Target="../ink/ink75.xml"/><Relationship Id="rId17" Type="http://schemas.openxmlformats.org/officeDocument/2006/relationships/image" Target="../media/image124.png"/><Relationship Id="rId25" Type="http://schemas.openxmlformats.org/officeDocument/2006/relationships/image" Target="../media/image128.png"/><Relationship Id="rId2" Type="http://schemas.openxmlformats.org/officeDocument/2006/relationships/customXml" Target="../ink/ink70.xml"/><Relationship Id="rId16" Type="http://schemas.openxmlformats.org/officeDocument/2006/relationships/customXml" Target="../ink/ink77.xml"/><Relationship Id="rId20" Type="http://schemas.openxmlformats.org/officeDocument/2006/relationships/customXml" Target="../ink/ink79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72.xml"/><Relationship Id="rId11" Type="http://schemas.openxmlformats.org/officeDocument/2006/relationships/image" Target="../media/image121.png"/><Relationship Id="rId24" Type="http://schemas.openxmlformats.org/officeDocument/2006/relationships/customXml" Target="../ink/ink81.xml"/><Relationship Id="rId5" Type="http://schemas.openxmlformats.org/officeDocument/2006/relationships/image" Target="../media/image109.png"/><Relationship Id="rId15" Type="http://schemas.openxmlformats.org/officeDocument/2006/relationships/image" Target="../media/image123.png"/><Relationship Id="rId23" Type="http://schemas.openxmlformats.org/officeDocument/2006/relationships/image" Target="../media/image127.png"/><Relationship Id="rId10" Type="http://schemas.openxmlformats.org/officeDocument/2006/relationships/customXml" Target="../ink/ink74.xml"/><Relationship Id="rId19" Type="http://schemas.openxmlformats.org/officeDocument/2006/relationships/image" Target="../media/image125.png"/><Relationship Id="rId4" Type="http://schemas.openxmlformats.org/officeDocument/2006/relationships/customXml" Target="../ink/ink71.xml"/><Relationship Id="rId9" Type="http://schemas.openxmlformats.org/officeDocument/2006/relationships/image" Target="../media/image111.png"/><Relationship Id="rId14" Type="http://schemas.openxmlformats.org/officeDocument/2006/relationships/customXml" Target="../ink/ink76.xml"/><Relationship Id="rId22" Type="http://schemas.openxmlformats.org/officeDocument/2006/relationships/customXml" Target="../ink/ink80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13" Type="http://schemas.openxmlformats.org/officeDocument/2006/relationships/customXml" Target="../ink/ink87.xml"/><Relationship Id="rId18" Type="http://schemas.openxmlformats.org/officeDocument/2006/relationships/image" Target="../media/image124.png"/><Relationship Id="rId26" Type="http://schemas.openxmlformats.org/officeDocument/2006/relationships/image" Target="../media/image128.png"/><Relationship Id="rId3" Type="http://schemas.openxmlformats.org/officeDocument/2006/relationships/customXml" Target="../ink/ink82.xml"/><Relationship Id="rId21" Type="http://schemas.openxmlformats.org/officeDocument/2006/relationships/customXml" Target="../ink/ink91.xml"/><Relationship Id="rId7" Type="http://schemas.openxmlformats.org/officeDocument/2006/relationships/customXml" Target="../ink/ink84.xml"/><Relationship Id="rId12" Type="http://schemas.openxmlformats.org/officeDocument/2006/relationships/image" Target="../media/image121.png"/><Relationship Id="rId17" Type="http://schemas.openxmlformats.org/officeDocument/2006/relationships/customXml" Target="../ink/ink89.xml"/><Relationship Id="rId25" Type="http://schemas.openxmlformats.org/officeDocument/2006/relationships/customXml" Target="../ink/ink93.xml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123.png"/><Relationship Id="rId20" Type="http://schemas.openxmlformats.org/officeDocument/2006/relationships/image" Target="../media/image12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9.png"/><Relationship Id="rId11" Type="http://schemas.openxmlformats.org/officeDocument/2006/relationships/customXml" Target="../ink/ink86.xml"/><Relationship Id="rId24" Type="http://schemas.openxmlformats.org/officeDocument/2006/relationships/image" Target="../media/image127.png"/><Relationship Id="rId5" Type="http://schemas.openxmlformats.org/officeDocument/2006/relationships/customXml" Target="../ink/ink83.xml"/><Relationship Id="rId15" Type="http://schemas.openxmlformats.org/officeDocument/2006/relationships/customXml" Target="../ink/ink88.xml"/><Relationship Id="rId23" Type="http://schemas.openxmlformats.org/officeDocument/2006/relationships/customXml" Target="../ink/ink92.xml"/><Relationship Id="rId10" Type="http://schemas.openxmlformats.org/officeDocument/2006/relationships/image" Target="../media/image111.png"/><Relationship Id="rId19" Type="http://schemas.openxmlformats.org/officeDocument/2006/relationships/customXml" Target="../ink/ink90.xml"/><Relationship Id="rId4" Type="http://schemas.openxmlformats.org/officeDocument/2006/relationships/image" Target="../media/image96.png"/><Relationship Id="rId9" Type="http://schemas.openxmlformats.org/officeDocument/2006/relationships/customXml" Target="../ink/ink85.xml"/><Relationship Id="rId14" Type="http://schemas.openxmlformats.org/officeDocument/2006/relationships/image" Target="../media/image122.png"/><Relationship Id="rId22" Type="http://schemas.openxmlformats.org/officeDocument/2006/relationships/image" Target="../media/image126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1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customXml" Target="../ink/ink97.xml"/><Relationship Id="rId13" Type="http://schemas.openxmlformats.org/officeDocument/2006/relationships/image" Target="../media/image113.png"/><Relationship Id="rId18" Type="http://schemas.openxmlformats.org/officeDocument/2006/relationships/customXml" Target="../ink/ink102.xml"/><Relationship Id="rId3" Type="http://schemas.openxmlformats.org/officeDocument/2006/relationships/image" Target="../media/image96.png"/><Relationship Id="rId21" Type="http://schemas.openxmlformats.org/officeDocument/2006/relationships/image" Target="../media/image117.png"/><Relationship Id="rId7" Type="http://schemas.openxmlformats.org/officeDocument/2006/relationships/image" Target="../media/image110.png"/><Relationship Id="rId12" Type="http://schemas.openxmlformats.org/officeDocument/2006/relationships/customXml" Target="../ink/ink99.xml"/><Relationship Id="rId17" Type="http://schemas.openxmlformats.org/officeDocument/2006/relationships/image" Target="../media/image115.png"/><Relationship Id="rId25" Type="http://schemas.openxmlformats.org/officeDocument/2006/relationships/image" Target="../media/image119.png"/><Relationship Id="rId2" Type="http://schemas.openxmlformats.org/officeDocument/2006/relationships/customXml" Target="../ink/ink94.xml"/><Relationship Id="rId16" Type="http://schemas.openxmlformats.org/officeDocument/2006/relationships/customXml" Target="../ink/ink101.xml"/><Relationship Id="rId20" Type="http://schemas.openxmlformats.org/officeDocument/2006/relationships/customXml" Target="../ink/ink103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96.xml"/><Relationship Id="rId11" Type="http://schemas.openxmlformats.org/officeDocument/2006/relationships/image" Target="../media/image112.png"/><Relationship Id="rId24" Type="http://schemas.openxmlformats.org/officeDocument/2006/relationships/customXml" Target="../ink/ink105.xml"/><Relationship Id="rId5" Type="http://schemas.openxmlformats.org/officeDocument/2006/relationships/image" Target="../media/image109.png"/><Relationship Id="rId15" Type="http://schemas.openxmlformats.org/officeDocument/2006/relationships/image" Target="../media/image114.png"/><Relationship Id="rId23" Type="http://schemas.openxmlformats.org/officeDocument/2006/relationships/image" Target="../media/image118.png"/><Relationship Id="rId10" Type="http://schemas.openxmlformats.org/officeDocument/2006/relationships/customXml" Target="../ink/ink98.xml"/><Relationship Id="rId19" Type="http://schemas.openxmlformats.org/officeDocument/2006/relationships/image" Target="../media/image116.png"/><Relationship Id="rId4" Type="http://schemas.openxmlformats.org/officeDocument/2006/relationships/customXml" Target="../ink/ink95.xml"/><Relationship Id="rId9" Type="http://schemas.openxmlformats.org/officeDocument/2006/relationships/image" Target="../media/image111.png"/><Relationship Id="rId14" Type="http://schemas.openxmlformats.org/officeDocument/2006/relationships/customXml" Target="../ink/ink100.xml"/><Relationship Id="rId22" Type="http://schemas.openxmlformats.org/officeDocument/2006/relationships/customXml" Target="../ink/ink104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9.xml"/><Relationship Id="rId13" Type="http://schemas.openxmlformats.org/officeDocument/2006/relationships/image" Target="../media/image139.png"/><Relationship Id="rId18" Type="http://schemas.openxmlformats.org/officeDocument/2006/relationships/customXml" Target="../ink/ink114.xml"/><Relationship Id="rId3" Type="http://schemas.openxmlformats.org/officeDocument/2006/relationships/image" Target="../media/image134.png"/><Relationship Id="rId21" Type="http://schemas.openxmlformats.org/officeDocument/2006/relationships/image" Target="../media/image143.png"/><Relationship Id="rId7" Type="http://schemas.openxmlformats.org/officeDocument/2006/relationships/image" Target="../media/image136.png"/><Relationship Id="rId12" Type="http://schemas.openxmlformats.org/officeDocument/2006/relationships/customXml" Target="../ink/ink111.xml"/><Relationship Id="rId17" Type="http://schemas.openxmlformats.org/officeDocument/2006/relationships/image" Target="../media/image141.png"/><Relationship Id="rId25" Type="http://schemas.openxmlformats.org/officeDocument/2006/relationships/image" Target="../media/image145.png"/><Relationship Id="rId2" Type="http://schemas.openxmlformats.org/officeDocument/2006/relationships/customXml" Target="../ink/ink106.xml"/><Relationship Id="rId16" Type="http://schemas.openxmlformats.org/officeDocument/2006/relationships/customXml" Target="../ink/ink113.xml"/><Relationship Id="rId20" Type="http://schemas.openxmlformats.org/officeDocument/2006/relationships/customXml" Target="../ink/ink115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08.xml"/><Relationship Id="rId11" Type="http://schemas.openxmlformats.org/officeDocument/2006/relationships/image" Target="../media/image138.png"/><Relationship Id="rId24" Type="http://schemas.openxmlformats.org/officeDocument/2006/relationships/customXml" Target="../ink/ink117.xml"/><Relationship Id="rId5" Type="http://schemas.openxmlformats.org/officeDocument/2006/relationships/image" Target="../media/image135.png"/><Relationship Id="rId15" Type="http://schemas.openxmlformats.org/officeDocument/2006/relationships/image" Target="../media/image140.png"/><Relationship Id="rId23" Type="http://schemas.openxmlformats.org/officeDocument/2006/relationships/image" Target="../media/image144.png"/><Relationship Id="rId10" Type="http://schemas.openxmlformats.org/officeDocument/2006/relationships/customXml" Target="../ink/ink110.xml"/><Relationship Id="rId19" Type="http://schemas.openxmlformats.org/officeDocument/2006/relationships/image" Target="../media/image142.png"/><Relationship Id="rId4" Type="http://schemas.openxmlformats.org/officeDocument/2006/relationships/customXml" Target="../ink/ink107.xml"/><Relationship Id="rId9" Type="http://schemas.openxmlformats.org/officeDocument/2006/relationships/image" Target="../media/image137.png"/><Relationship Id="rId14" Type="http://schemas.openxmlformats.org/officeDocument/2006/relationships/customXml" Target="../ink/ink112.xml"/><Relationship Id="rId22" Type="http://schemas.openxmlformats.org/officeDocument/2006/relationships/customXml" Target="../ink/ink11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4.png"/><Relationship Id="rId7" Type="http://schemas.openxmlformats.org/officeDocument/2006/relationships/image" Target="../media/image108.png"/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10" Type="http://schemas.openxmlformats.org/officeDocument/2006/relationships/image" Target="../media/image12.png"/><Relationship Id="rId4" Type="http://schemas.openxmlformats.org/officeDocument/2006/relationships/image" Target="../media/image5.png"/><Relationship Id="rId9" Type="http://schemas.openxmlformats.org/officeDocument/2006/relationships/customXml" Target="../ink/ink6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customXml" Target="../ink/ink121.xml"/><Relationship Id="rId13" Type="http://schemas.openxmlformats.org/officeDocument/2006/relationships/image" Target="../media/image139.png"/><Relationship Id="rId18" Type="http://schemas.openxmlformats.org/officeDocument/2006/relationships/customXml" Target="../ink/ink126.xml"/><Relationship Id="rId3" Type="http://schemas.openxmlformats.org/officeDocument/2006/relationships/image" Target="../media/image134.png"/><Relationship Id="rId21" Type="http://schemas.openxmlformats.org/officeDocument/2006/relationships/image" Target="../media/image143.png"/><Relationship Id="rId7" Type="http://schemas.openxmlformats.org/officeDocument/2006/relationships/image" Target="../media/image136.png"/><Relationship Id="rId12" Type="http://schemas.openxmlformats.org/officeDocument/2006/relationships/customXml" Target="../ink/ink123.xml"/><Relationship Id="rId17" Type="http://schemas.openxmlformats.org/officeDocument/2006/relationships/image" Target="../media/image141.png"/><Relationship Id="rId25" Type="http://schemas.openxmlformats.org/officeDocument/2006/relationships/image" Target="../media/image145.png"/><Relationship Id="rId2" Type="http://schemas.openxmlformats.org/officeDocument/2006/relationships/customXml" Target="../ink/ink118.xml"/><Relationship Id="rId16" Type="http://schemas.openxmlformats.org/officeDocument/2006/relationships/customXml" Target="../ink/ink125.xml"/><Relationship Id="rId20" Type="http://schemas.openxmlformats.org/officeDocument/2006/relationships/customXml" Target="../ink/ink127.xml"/><Relationship Id="rId1" Type="http://schemas.openxmlformats.org/officeDocument/2006/relationships/slideLayout" Target="../slideLayouts/slideLayout13.xml"/><Relationship Id="rId6" Type="http://schemas.openxmlformats.org/officeDocument/2006/relationships/customXml" Target="../ink/ink120.xml"/><Relationship Id="rId11" Type="http://schemas.openxmlformats.org/officeDocument/2006/relationships/image" Target="../media/image138.png"/><Relationship Id="rId24" Type="http://schemas.openxmlformats.org/officeDocument/2006/relationships/customXml" Target="../ink/ink129.xml"/><Relationship Id="rId5" Type="http://schemas.openxmlformats.org/officeDocument/2006/relationships/image" Target="../media/image135.png"/><Relationship Id="rId15" Type="http://schemas.openxmlformats.org/officeDocument/2006/relationships/image" Target="../media/image140.png"/><Relationship Id="rId23" Type="http://schemas.openxmlformats.org/officeDocument/2006/relationships/image" Target="../media/image144.png"/><Relationship Id="rId10" Type="http://schemas.openxmlformats.org/officeDocument/2006/relationships/customXml" Target="../ink/ink122.xml"/><Relationship Id="rId19" Type="http://schemas.openxmlformats.org/officeDocument/2006/relationships/image" Target="../media/image142.png"/><Relationship Id="rId4" Type="http://schemas.openxmlformats.org/officeDocument/2006/relationships/customXml" Target="../ink/ink119.xml"/><Relationship Id="rId9" Type="http://schemas.openxmlformats.org/officeDocument/2006/relationships/image" Target="../media/image137.png"/><Relationship Id="rId14" Type="http://schemas.openxmlformats.org/officeDocument/2006/relationships/customXml" Target="../ink/ink124.xml"/><Relationship Id="rId22" Type="http://schemas.openxmlformats.org/officeDocument/2006/relationships/customXml" Target="../ink/ink128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ustomXml" Target="../ink/ink8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EE3763-E18E-487D-A4DB-E0036745FB1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/>
              <a:t>Computer Graphics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3538100-21BC-4A77-81A4-F290A528D2EA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GB" dirty="0"/>
              <a:t>Lecture 12: Sampling I</a:t>
            </a:r>
          </a:p>
          <a:p>
            <a:r>
              <a:rPr lang="en-GB" dirty="0"/>
              <a:t>Kartic Subr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AE43A05A-9ED4-A585-94DF-F16BA1822D82}"/>
                  </a:ext>
                </a:extLst>
              </p14:cNvPr>
              <p14:cNvContentPartPr/>
              <p14:nvPr/>
            </p14:nvContentPartPr>
            <p14:xfrm>
              <a:off x="5613480" y="3939840"/>
              <a:ext cx="386640" cy="673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AE43A05A-9ED4-A585-94DF-F16BA1822D8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591880" y="3918240"/>
                <a:ext cx="429840" cy="1105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774513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9276" y="366724"/>
            <a:ext cx="7886700" cy="1325563"/>
          </a:xfrm>
        </p:spPr>
        <p:txBody>
          <a:bodyPr/>
          <a:lstStyle/>
          <a:p>
            <a:r>
              <a:rPr lang="en-US"/>
              <a:t>Recall: ‘Operate on’ a vector?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3052346" y="2209705"/>
            <a:ext cx="1909486" cy="1694330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2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5490469" y="2209705"/>
            <a:ext cx="1841552" cy="1694330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20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20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=</a:t>
              </a:r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4A00CF5E-47BB-4247-AB8E-3C883ECD6333}"/>
              </a:ext>
            </a:extLst>
          </p:cNvPr>
          <p:cNvSpPr txBox="1"/>
          <p:nvPr/>
        </p:nvSpPr>
        <p:spPr>
          <a:xfrm>
            <a:off x="7975639" y="2376113"/>
            <a:ext cx="1593089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au + </a:t>
            </a:r>
            <a:r>
              <a:rPr lang="en-US" sz="2700" err="1"/>
              <a:t>bv</a:t>
            </a:r>
            <a:endParaRPr lang="en-US" sz="270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0196769-CF33-F048-9529-A38F2A8D8C95}"/>
              </a:ext>
            </a:extLst>
          </p:cNvPr>
          <p:cNvSpPr txBox="1"/>
          <p:nvPr/>
        </p:nvSpPr>
        <p:spPr>
          <a:xfrm>
            <a:off x="7975638" y="3206469"/>
            <a:ext cx="1290872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700"/>
              <a:t>cu + dv</a:t>
            </a:r>
          </a:p>
        </p:txBody>
      </p:sp>
      <p:sp>
        <p:nvSpPr>
          <p:cNvPr id="17" name="Double Bracket 16">
            <a:extLst>
              <a:ext uri="{FF2B5EF4-FFF2-40B4-BE49-F238E27FC236}">
                <a16:creationId xmlns:a16="http://schemas.microsoft.com/office/drawing/2014/main" id="{72DF14B3-1466-044B-9E43-6F9861B0412B}"/>
              </a:ext>
            </a:extLst>
          </p:cNvPr>
          <p:cNvSpPr/>
          <p:nvPr/>
        </p:nvSpPr>
        <p:spPr>
          <a:xfrm>
            <a:off x="7923842" y="2209705"/>
            <a:ext cx="1348169" cy="1694330"/>
          </a:xfrm>
          <a:prstGeom prst="bracketPair">
            <a:avLst>
              <a:gd name="adj" fmla="val 8631"/>
            </a:avLst>
          </a:prstGeom>
          <a:ln w="38100">
            <a:solidFill>
              <a:srgbClr val="FFFF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5820756" y="3972508"/>
            <a:ext cx="91946" cy="204644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139522E4-3EA7-484A-9FB1-291636AD3128}"/>
              </a:ext>
            </a:extLst>
          </p:cNvPr>
          <p:cNvCxnSpPr>
            <a:cxnSpLocks/>
          </p:cNvCxnSpPr>
          <p:nvPr/>
        </p:nvCxnSpPr>
        <p:spPr>
          <a:xfrm>
            <a:off x="8565371" y="4022021"/>
            <a:ext cx="128456" cy="105620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3936178" y="3981628"/>
            <a:ext cx="147242" cy="16778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01AB8-14A8-8A4F-ABC5-4149EDAFEC5D}"/>
              </a:ext>
            </a:extLst>
          </p:cNvPr>
          <p:cNvSpPr txBox="1"/>
          <p:nvPr/>
        </p:nvSpPr>
        <p:spPr>
          <a:xfrm>
            <a:off x="3542108" y="1692287"/>
            <a:ext cx="142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operator</a:t>
            </a:r>
          </a:p>
        </p:txBody>
      </p:sp>
    </p:spTree>
    <p:extLst>
      <p:ext uri="{BB962C8B-B14F-4D97-AF65-F5344CB8AC3E}">
        <p14:creationId xmlns:p14="http://schemas.microsoft.com/office/powerpoint/2010/main" val="6521207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56" y="365127"/>
            <a:ext cx="7886700" cy="1325563"/>
          </a:xfrm>
        </p:spPr>
        <p:txBody>
          <a:bodyPr/>
          <a:lstStyle/>
          <a:p>
            <a:r>
              <a:rPr lang="en-US"/>
              <a:t>Which vector – unaffected by operator?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3052346" y="2209705"/>
            <a:ext cx="1909486" cy="1694330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2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5490469" y="2209705"/>
            <a:ext cx="1841552" cy="1694330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20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20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=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5616071" y="4556869"/>
            <a:ext cx="317427" cy="7064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3663694" y="4611183"/>
            <a:ext cx="508321" cy="57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01AB8-14A8-8A4F-ABC5-4149EDAFEC5D}"/>
              </a:ext>
            </a:extLst>
          </p:cNvPr>
          <p:cNvSpPr txBox="1"/>
          <p:nvPr/>
        </p:nvSpPr>
        <p:spPr>
          <a:xfrm>
            <a:off x="5808443" y="1652171"/>
            <a:ext cx="14258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?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17B85E-AE9B-BE48-9844-D039B9E1A7F3}"/>
              </a:ext>
            </a:extLst>
          </p:cNvPr>
          <p:cNvCxnSpPr>
            <a:cxnSpLocks/>
          </p:cNvCxnSpPr>
          <p:nvPr/>
        </p:nvCxnSpPr>
        <p:spPr>
          <a:xfrm flipV="1">
            <a:off x="8362486" y="4251848"/>
            <a:ext cx="819392" cy="171248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8B2E70-52BC-444F-BD63-6353323D746A}"/>
              </a:ext>
            </a:extLst>
          </p:cNvPr>
          <p:cNvGrpSpPr/>
          <p:nvPr/>
        </p:nvGrpSpPr>
        <p:grpSpPr>
          <a:xfrm>
            <a:off x="8772183" y="2313136"/>
            <a:ext cx="905991" cy="1694330"/>
            <a:chOff x="4894737" y="1640541"/>
            <a:chExt cx="1207988" cy="22591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599051-D659-FC47-B8A3-560F9123074D}"/>
                </a:ext>
              </a:extLst>
            </p:cNvPr>
            <p:cNvSpPr txBox="1"/>
            <p:nvPr/>
          </p:nvSpPr>
          <p:spPr>
            <a:xfrm>
              <a:off x="5335120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4C7192-8F7C-4F49-A510-B0683F25F7D1}"/>
                </a:ext>
              </a:extLst>
            </p:cNvPr>
            <p:cNvSpPr txBox="1"/>
            <p:nvPr/>
          </p:nvSpPr>
          <p:spPr>
            <a:xfrm>
              <a:off x="5335120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v</a:t>
              </a:r>
            </a:p>
          </p:txBody>
        </p: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4BDC6261-078D-714A-B803-29986A9FC66C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FED6BE-7405-BC4E-8C23-8C95AEE665AE}"/>
              </a:ext>
            </a:extLst>
          </p:cNvPr>
          <p:cNvSpPr txBox="1"/>
          <p:nvPr/>
        </p:nvSpPr>
        <p:spPr>
          <a:xfrm>
            <a:off x="7408954" y="2826038"/>
            <a:ext cx="128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constant</a:t>
            </a:r>
          </a:p>
        </p:txBody>
      </p:sp>
    </p:spTree>
    <p:extLst>
      <p:ext uri="{BB962C8B-B14F-4D97-AF65-F5344CB8AC3E}">
        <p14:creationId xmlns:p14="http://schemas.microsoft.com/office/powerpoint/2010/main" val="67862784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56" y="365127"/>
            <a:ext cx="7886700" cy="1325563"/>
          </a:xfrm>
        </p:spPr>
        <p:txBody>
          <a:bodyPr/>
          <a:lstStyle/>
          <a:p>
            <a:r>
              <a:rPr lang="en-US"/>
              <a:t>Which vector – unaffected by operator?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A1A6EA55-218B-A84B-A694-0CD2C2784AB7}"/>
              </a:ext>
            </a:extLst>
          </p:cNvPr>
          <p:cNvGrpSpPr/>
          <p:nvPr/>
        </p:nvGrpSpPr>
        <p:grpSpPr>
          <a:xfrm>
            <a:off x="3052346" y="2209705"/>
            <a:ext cx="1909486" cy="1694330"/>
            <a:chOff x="4888012" y="1640541"/>
            <a:chExt cx="2545981" cy="2259106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CA1C197-8EB5-1246-B449-6E9BE060621C}"/>
                </a:ext>
              </a:extLst>
            </p:cNvPr>
            <p:cNvSpPr txBox="1"/>
            <p:nvPr/>
          </p:nvSpPr>
          <p:spPr>
            <a:xfrm>
              <a:off x="5328395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a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EE27C10B-C033-1E45-912C-3151241F2CC8}"/>
                </a:ext>
              </a:extLst>
            </p:cNvPr>
            <p:cNvSpPr txBox="1"/>
            <p:nvPr/>
          </p:nvSpPr>
          <p:spPr>
            <a:xfrm>
              <a:off x="5328395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c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DC45FD04-E903-AC49-ADD9-D82A3D5EFDA2}"/>
                </a:ext>
              </a:extLst>
            </p:cNvPr>
            <p:cNvSpPr txBox="1"/>
            <p:nvPr/>
          </p:nvSpPr>
          <p:spPr>
            <a:xfrm>
              <a:off x="6491566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d</a:t>
              </a: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53D4AE8C-4388-1049-BF90-FCA1DC7AF156}"/>
                </a:ext>
              </a:extLst>
            </p:cNvPr>
            <p:cNvSpPr txBox="1"/>
            <p:nvPr/>
          </p:nvSpPr>
          <p:spPr>
            <a:xfrm>
              <a:off x="6558801" y="1867772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b</a:t>
              </a:r>
            </a:p>
          </p:txBody>
        </p:sp>
        <p:sp>
          <p:nvSpPr>
            <p:cNvPr id="21" name="Double Bracket 20">
              <a:extLst>
                <a:ext uri="{FF2B5EF4-FFF2-40B4-BE49-F238E27FC236}">
                  <a16:creationId xmlns:a16="http://schemas.microsoft.com/office/drawing/2014/main" id="{62055026-84C9-7E41-976F-56C852253CA2}"/>
                </a:ext>
              </a:extLst>
            </p:cNvPr>
            <p:cNvSpPr/>
            <p:nvPr/>
          </p:nvSpPr>
          <p:spPr>
            <a:xfrm>
              <a:off x="4888012" y="1640541"/>
              <a:ext cx="2545981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ABDF55A6-EE38-E041-97EE-BFA7433AFD17}"/>
              </a:ext>
            </a:extLst>
          </p:cNvPr>
          <p:cNvGrpSpPr/>
          <p:nvPr/>
        </p:nvGrpSpPr>
        <p:grpSpPr>
          <a:xfrm>
            <a:off x="5490469" y="2209705"/>
            <a:ext cx="1841552" cy="1694330"/>
            <a:chOff x="4894737" y="1640541"/>
            <a:chExt cx="2455402" cy="2259106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BC77A15-2BD3-3242-8AEB-A2107979A233}"/>
                </a:ext>
              </a:extLst>
            </p:cNvPr>
            <p:cNvSpPr txBox="1"/>
            <p:nvPr/>
          </p:nvSpPr>
          <p:spPr>
            <a:xfrm>
              <a:off x="5335120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u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FA9BF7C7-547E-DF42-B1BF-01B070E0ADE7}"/>
                </a:ext>
              </a:extLst>
            </p:cNvPr>
            <p:cNvSpPr txBox="1"/>
            <p:nvPr/>
          </p:nvSpPr>
          <p:spPr>
            <a:xfrm>
              <a:off x="5335120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v</a:t>
              </a:r>
            </a:p>
          </p:txBody>
        </p:sp>
        <p:sp>
          <p:nvSpPr>
            <p:cNvPr id="13" name="Double Bracket 12">
              <a:extLst>
                <a:ext uri="{FF2B5EF4-FFF2-40B4-BE49-F238E27FC236}">
                  <a16:creationId xmlns:a16="http://schemas.microsoft.com/office/drawing/2014/main" id="{3B16A44A-90F0-1846-AC9B-FB9B4374027F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60925A16-901C-4B48-8C7A-C6758A2B797C}"/>
                </a:ext>
              </a:extLst>
            </p:cNvPr>
            <p:cNvSpPr txBox="1"/>
            <p:nvPr/>
          </p:nvSpPr>
          <p:spPr>
            <a:xfrm>
              <a:off x="6891818" y="232322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=</a:t>
              </a:r>
            </a:p>
          </p:txBody>
        </p:sp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08625BF7-1B63-D649-BD8C-721BD0BAD1BA}"/>
              </a:ext>
            </a:extLst>
          </p:cNvPr>
          <p:cNvCxnSpPr>
            <a:cxnSpLocks/>
          </p:cNvCxnSpPr>
          <p:nvPr/>
        </p:nvCxnSpPr>
        <p:spPr>
          <a:xfrm flipV="1">
            <a:off x="5659370" y="5042076"/>
            <a:ext cx="317427" cy="706485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5682FE60-6349-394D-92A7-7EBA4E2C8CD7}"/>
              </a:ext>
            </a:extLst>
          </p:cNvPr>
          <p:cNvSpPr/>
          <p:nvPr/>
        </p:nvSpPr>
        <p:spPr>
          <a:xfrm>
            <a:off x="3706993" y="5096390"/>
            <a:ext cx="508321" cy="57922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8701AB8-14A8-8A4F-ABC5-4149EDAFEC5D}"/>
              </a:ext>
            </a:extLst>
          </p:cNvPr>
          <p:cNvSpPr txBox="1"/>
          <p:nvPr/>
        </p:nvSpPr>
        <p:spPr>
          <a:xfrm>
            <a:off x="5054799" y="3881410"/>
            <a:ext cx="213914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Eigenvector of matrix</a:t>
            </a:r>
          </a:p>
        </p:txBody>
      </p: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E717B85E-AE9B-BE48-9844-D039B9E1A7F3}"/>
              </a:ext>
            </a:extLst>
          </p:cNvPr>
          <p:cNvCxnSpPr>
            <a:cxnSpLocks/>
          </p:cNvCxnSpPr>
          <p:nvPr/>
        </p:nvCxnSpPr>
        <p:spPr>
          <a:xfrm flipV="1">
            <a:off x="8405785" y="4737055"/>
            <a:ext cx="819392" cy="171248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Group 25">
            <a:extLst>
              <a:ext uri="{FF2B5EF4-FFF2-40B4-BE49-F238E27FC236}">
                <a16:creationId xmlns:a16="http://schemas.microsoft.com/office/drawing/2014/main" id="{6F8B2E70-52BC-444F-BD63-6353323D746A}"/>
              </a:ext>
            </a:extLst>
          </p:cNvPr>
          <p:cNvGrpSpPr/>
          <p:nvPr/>
        </p:nvGrpSpPr>
        <p:grpSpPr>
          <a:xfrm>
            <a:off x="8772183" y="2313136"/>
            <a:ext cx="905991" cy="1694330"/>
            <a:chOff x="4894737" y="1640541"/>
            <a:chExt cx="1207988" cy="225910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8F599051-D659-FC47-B8A3-560F9123074D}"/>
                </a:ext>
              </a:extLst>
            </p:cNvPr>
            <p:cNvSpPr txBox="1"/>
            <p:nvPr/>
          </p:nvSpPr>
          <p:spPr>
            <a:xfrm>
              <a:off x="5335120" y="1862417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u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EE4C7192-8F7C-4F49-A510-B0683F25F7D1}"/>
                </a:ext>
              </a:extLst>
            </p:cNvPr>
            <p:cNvSpPr txBox="1"/>
            <p:nvPr/>
          </p:nvSpPr>
          <p:spPr>
            <a:xfrm>
              <a:off x="5335120" y="2969558"/>
              <a:ext cx="458321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700"/>
                <a:t>v</a:t>
              </a:r>
            </a:p>
          </p:txBody>
        </p:sp>
        <p:sp>
          <p:nvSpPr>
            <p:cNvPr id="29" name="Double Bracket 28">
              <a:extLst>
                <a:ext uri="{FF2B5EF4-FFF2-40B4-BE49-F238E27FC236}">
                  <a16:creationId xmlns:a16="http://schemas.microsoft.com/office/drawing/2014/main" id="{4BDC6261-078D-714A-B803-29986A9FC66C}"/>
                </a:ext>
              </a:extLst>
            </p:cNvPr>
            <p:cNvSpPr/>
            <p:nvPr/>
          </p:nvSpPr>
          <p:spPr>
            <a:xfrm>
              <a:off x="4894737" y="1640541"/>
              <a:ext cx="1207988" cy="2259106"/>
            </a:xfrm>
            <a:prstGeom prst="bracketPair">
              <a:avLst>
                <a:gd name="adj" fmla="val 8631"/>
              </a:avLst>
            </a:prstGeom>
            <a:ln w="38100">
              <a:solidFill>
                <a:srgbClr val="FFFF00"/>
              </a:solidFill>
            </a:ln>
          </p:spPr>
          <p:style>
            <a:lnRef idx="1">
              <a:schemeClr val="accent2"/>
            </a:lnRef>
            <a:fillRef idx="0">
              <a:schemeClr val="accent2"/>
            </a:fillRef>
            <a:effectRef idx="0">
              <a:schemeClr val="accent2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C1FED6BE-7405-BC4E-8C23-8C95AEE665AE}"/>
              </a:ext>
            </a:extLst>
          </p:cNvPr>
          <p:cNvSpPr txBox="1"/>
          <p:nvPr/>
        </p:nvSpPr>
        <p:spPr>
          <a:xfrm>
            <a:off x="7408954" y="2826038"/>
            <a:ext cx="12862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constant</a:t>
            </a:r>
          </a:p>
        </p:txBody>
      </p:sp>
    </p:spTree>
    <p:extLst>
      <p:ext uri="{BB962C8B-B14F-4D97-AF65-F5344CB8AC3E}">
        <p14:creationId xmlns:p14="http://schemas.microsoft.com/office/powerpoint/2010/main" val="208872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D560-4637-9C4A-B567-554FBE6339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3356" y="365127"/>
            <a:ext cx="7886700" cy="1325563"/>
          </a:xfrm>
        </p:spPr>
        <p:txBody>
          <a:bodyPr/>
          <a:lstStyle/>
          <a:p>
            <a:r>
              <a:rPr lang="en-US"/>
              <a:t>Continuous - Eigenfunctions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AA4483-14B5-5A4A-84CD-B254A276EA50}"/>
                  </a:ext>
                </a:extLst>
              </p:cNvPr>
              <p:cNvSpPr txBox="1"/>
              <p:nvPr/>
            </p:nvSpPr>
            <p:spPr>
              <a:xfrm>
                <a:off x="3859427" y="2415746"/>
                <a:ext cx="772070" cy="1285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FBAA4483-14B5-5A4A-84CD-B254A276EA5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9427" y="2415746"/>
                <a:ext cx="772070" cy="1285608"/>
              </a:xfrm>
              <a:prstGeom prst="rect">
                <a:avLst/>
              </a:prstGeom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1" name="TextBox 40">
            <a:extLst>
              <a:ext uri="{FF2B5EF4-FFF2-40B4-BE49-F238E27FC236}">
                <a16:creationId xmlns:a16="http://schemas.microsoft.com/office/drawing/2014/main" id="{9F78E3B5-8996-FA45-9182-AA856865108F}"/>
              </a:ext>
            </a:extLst>
          </p:cNvPr>
          <p:cNvSpPr txBox="1"/>
          <p:nvPr/>
        </p:nvSpPr>
        <p:spPr>
          <a:xfrm>
            <a:off x="5709708" y="2273720"/>
            <a:ext cx="24992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/>
              <a:t>Eigenfunction of differential operator?</a:t>
            </a:r>
          </a:p>
        </p:txBody>
      </p:sp>
    </p:spTree>
    <p:extLst>
      <p:ext uri="{BB962C8B-B14F-4D97-AF65-F5344CB8AC3E}">
        <p14:creationId xmlns:p14="http://schemas.microsoft.com/office/powerpoint/2010/main" val="38282226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08285-3E56-D94D-AD9A-06B63BBB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5" name="Cube 4">
            <a:extLst>
              <a:ext uri="{FF2B5EF4-FFF2-40B4-BE49-F238E27FC236}">
                <a16:creationId xmlns:a16="http://schemas.microsoft.com/office/drawing/2014/main" id="{2DF08A3E-B487-F748-AC89-BF7B85009689}"/>
              </a:ext>
            </a:extLst>
          </p:cNvPr>
          <p:cNvSpPr/>
          <p:nvPr/>
        </p:nvSpPr>
        <p:spPr>
          <a:xfrm>
            <a:off x="3525794" y="716693"/>
            <a:ext cx="877330" cy="753762"/>
          </a:xfrm>
          <a:prstGeom prst="cub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BCFE1C-7083-1846-85B6-3C87492E5F1D}"/>
                  </a:ext>
                </a:extLst>
              </p14:cNvPr>
              <p14:cNvContentPartPr/>
              <p14:nvPr/>
            </p14:nvContentPartPr>
            <p14:xfrm>
              <a:off x="3776929" y="1474881"/>
              <a:ext cx="39600" cy="53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BCFE1C-7083-1846-85B6-3C87492E5F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2529" y="1460491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CD1221-00F5-0F42-B4C0-1ECCC31F51B3}"/>
                  </a:ext>
                </a:extLst>
              </p14:cNvPr>
              <p14:cNvContentPartPr/>
              <p14:nvPr/>
            </p14:nvContentPartPr>
            <p14:xfrm>
              <a:off x="3848209" y="1496841"/>
              <a:ext cx="399600" cy="65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CD1221-00F5-0F42-B4C0-1ECCC31F51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3822" y="1482433"/>
                <a:ext cx="427655" cy="68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67AEB58-237C-264B-9FFE-EEBAB6AB9948}"/>
                  </a:ext>
                </a:extLst>
              </p14:cNvPr>
              <p14:cNvContentPartPr/>
              <p14:nvPr/>
            </p14:nvContentPartPr>
            <p14:xfrm>
              <a:off x="4303969" y="1085361"/>
              <a:ext cx="600120" cy="10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67AEB58-237C-264B-9FFE-EEBAB6AB99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9560" y="1070961"/>
                <a:ext cx="628217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DCA28D-C66A-5345-9256-50CE1DBB81DC}"/>
                  </a:ext>
                </a:extLst>
              </p14:cNvPr>
              <p14:cNvContentPartPr/>
              <p14:nvPr/>
            </p14:nvContentPartPr>
            <p14:xfrm>
              <a:off x="3178969" y="435201"/>
              <a:ext cx="355680" cy="68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DCA28D-C66A-5345-9256-50CE1DBB81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64569" y="420793"/>
                <a:ext cx="383760" cy="71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427686-62AA-D940-8DA6-02C36AEDFA10}"/>
                  </a:ext>
                </a:extLst>
              </p14:cNvPr>
              <p14:cNvContentPartPr/>
              <p14:nvPr/>
            </p14:nvContentPartPr>
            <p14:xfrm>
              <a:off x="3786289" y="1123881"/>
              <a:ext cx="232920" cy="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427686-62AA-D940-8DA6-02C36AEDFA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71867" y="1109481"/>
                <a:ext cx="261043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F6BD6FC-C760-4F48-BA06-B6196295900D}"/>
                  </a:ext>
                </a:extLst>
              </p14:cNvPr>
              <p14:cNvContentPartPr/>
              <p14:nvPr/>
            </p14:nvContentPartPr>
            <p14:xfrm>
              <a:off x="3799249" y="1288041"/>
              <a:ext cx="136080" cy="84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F6BD6FC-C760-4F48-BA06-B619629590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4849" y="1273641"/>
                <a:ext cx="16416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341B7A-FB06-6D42-84CF-00F381204E48}"/>
                  </a:ext>
                </a:extLst>
              </p:cNvPr>
              <p:cNvSpPr/>
              <p:nvPr/>
            </p:nvSpPr>
            <p:spPr>
              <a:xfrm>
                <a:off x="4247809" y="4413545"/>
                <a:ext cx="1455568" cy="13118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𝑘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341B7A-FB06-6D42-84CF-00F381204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47809" y="4413545"/>
                <a:ext cx="1455568" cy="1311850"/>
              </a:xfrm>
              <a:prstGeom prst="rect">
                <a:avLst/>
              </a:prstGeom>
              <a:blipFill>
                <a:blip r:embed="rId15"/>
                <a:stretch>
                  <a:fillRect l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86ABFD-0FD4-DC46-85F6-81B700A7115E}"/>
                  </a:ext>
                </a:extLst>
              </p14:cNvPr>
              <p14:cNvContentPartPr/>
              <p14:nvPr/>
            </p14:nvContentPartPr>
            <p14:xfrm>
              <a:off x="4812469" y="5750679"/>
              <a:ext cx="39600" cy="534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86ABFD-0FD4-DC46-85F6-81B700A711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798069" y="5736289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9D939CE-74FA-ED4B-B5A8-D4CB9AE34112}"/>
                  </a:ext>
                </a:extLst>
              </p14:cNvPr>
              <p14:cNvContentPartPr/>
              <p14:nvPr/>
            </p14:nvContentPartPr>
            <p14:xfrm>
              <a:off x="4883749" y="5772639"/>
              <a:ext cx="399600" cy="65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9D939CE-74FA-ED4B-B5A8-D4CB9AE341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69362" y="5758231"/>
                <a:ext cx="427655" cy="68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085787-CCB0-8E4F-9C14-4FB1C482B224}"/>
                  </a:ext>
                </a:extLst>
              </p:cNvPr>
              <p:cNvSpPr txBox="1"/>
              <p:nvPr/>
            </p:nvSpPr>
            <p:spPr>
              <a:xfrm>
                <a:off x="2375219" y="549117"/>
                <a:ext cx="772070" cy="128560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𝑑𝑥</m:t>
                          </m:r>
                        </m:den>
                      </m:f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23085787-CCB0-8E4F-9C14-4FB1C482B2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5219" y="549117"/>
                <a:ext cx="772070" cy="1285608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C6DED6-F94D-B043-ABAB-83F16FD86638}"/>
                  </a:ext>
                </a:extLst>
              </p:cNvPr>
              <p:cNvSpPr/>
              <p:nvPr/>
            </p:nvSpPr>
            <p:spPr>
              <a:xfrm>
                <a:off x="5884365" y="4059318"/>
                <a:ext cx="1455568" cy="13118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i="1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 sz="2400"/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06C6DED6-F94D-B043-ABAB-83F16FD8663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84365" y="4059318"/>
                <a:ext cx="1455568" cy="1311850"/>
              </a:xfrm>
              <a:prstGeom prst="rect">
                <a:avLst/>
              </a:prstGeom>
              <a:blipFill>
                <a:blip r:embed="rId19"/>
                <a:stretch>
                  <a:fillRect l="-207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004EA226-D0C5-E643-9675-00DC10AF2D12}"/>
                  </a:ext>
                </a:extLst>
              </p14:cNvPr>
              <p14:cNvContentPartPr/>
              <p14:nvPr/>
            </p14:nvContentPartPr>
            <p14:xfrm>
              <a:off x="6449025" y="5396452"/>
              <a:ext cx="39600" cy="53496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004EA226-D0C5-E643-9675-00DC10AF2D12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434625" y="5382062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CBB668B0-095C-6142-B212-22BF667C4425}"/>
                  </a:ext>
                </a:extLst>
              </p14:cNvPr>
              <p14:cNvContentPartPr/>
              <p14:nvPr/>
            </p14:nvContentPartPr>
            <p14:xfrm>
              <a:off x="6520305" y="5418412"/>
              <a:ext cx="399600" cy="65844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CBB668B0-095C-6142-B212-22BF667C4425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505918" y="5404004"/>
                <a:ext cx="427655" cy="686535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905686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08285-3E56-D94D-AD9A-06B63BBB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5" name="Cube 4">
            <a:extLst>
              <a:ext uri="{FF2B5EF4-FFF2-40B4-BE49-F238E27FC236}">
                <a16:creationId xmlns:a16="http://schemas.microsoft.com/office/drawing/2014/main" id="{2DF08A3E-B487-F748-AC89-BF7B85009689}"/>
              </a:ext>
            </a:extLst>
          </p:cNvPr>
          <p:cNvSpPr/>
          <p:nvPr/>
        </p:nvSpPr>
        <p:spPr>
          <a:xfrm>
            <a:off x="3525794" y="716693"/>
            <a:ext cx="877330" cy="753762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BCFE1C-7083-1846-85B6-3C87492E5F1D}"/>
                  </a:ext>
                </a:extLst>
              </p14:cNvPr>
              <p14:cNvContentPartPr/>
              <p14:nvPr/>
            </p14:nvContentPartPr>
            <p14:xfrm>
              <a:off x="3776929" y="1474881"/>
              <a:ext cx="39600" cy="53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BCFE1C-7083-1846-85B6-3C87492E5F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2529" y="1460491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CD1221-00F5-0F42-B4C0-1ECCC31F51B3}"/>
                  </a:ext>
                </a:extLst>
              </p14:cNvPr>
              <p14:cNvContentPartPr/>
              <p14:nvPr/>
            </p14:nvContentPartPr>
            <p14:xfrm>
              <a:off x="3848209" y="1496841"/>
              <a:ext cx="399600" cy="65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CD1221-00F5-0F42-B4C0-1ECCC31F51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3822" y="1482433"/>
                <a:ext cx="427655" cy="68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67AEB58-237C-264B-9FFE-EEBAB6AB9948}"/>
                  </a:ext>
                </a:extLst>
              </p14:cNvPr>
              <p14:cNvContentPartPr/>
              <p14:nvPr/>
            </p14:nvContentPartPr>
            <p14:xfrm>
              <a:off x="4303969" y="1085361"/>
              <a:ext cx="600120" cy="10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67AEB58-237C-264B-9FFE-EEBAB6AB99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9560" y="1070961"/>
                <a:ext cx="628217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DCA28D-C66A-5345-9256-50CE1DBB81DC}"/>
                  </a:ext>
                </a:extLst>
              </p14:cNvPr>
              <p14:cNvContentPartPr/>
              <p14:nvPr/>
            </p14:nvContentPartPr>
            <p14:xfrm>
              <a:off x="3178969" y="435201"/>
              <a:ext cx="355680" cy="68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DCA28D-C66A-5345-9256-50CE1DBB81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64569" y="420793"/>
                <a:ext cx="383760" cy="71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427686-62AA-D940-8DA6-02C36AEDFA10}"/>
                  </a:ext>
                </a:extLst>
              </p14:cNvPr>
              <p14:cNvContentPartPr/>
              <p14:nvPr/>
            </p14:nvContentPartPr>
            <p14:xfrm>
              <a:off x="3786289" y="1123881"/>
              <a:ext cx="232920" cy="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427686-62AA-D940-8DA6-02C36AEDFA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71867" y="1109481"/>
                <a:ext cx="261043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F6BD6FC-C760-4F48-BA06-B6196295900D}"/>
                  </a:ext>
                </a:extLst>
              </p14:cNvPr>
              <p14:cNvContentPartPr/>
              <p14:nvPr/>
            </p14:nvContentPartPr>
            <p14:xfrm>
              <a:off x="3799249" y="1288041"/>
              <a:ext cx="136080" cy="84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F6BD6FC-C760-4F48-BA06-B619629590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4849" y="1273641"/>
                <a:ext cx="16416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341B7A-FB06-6D42-84CF-00F381204E48}"/>
                  </a:ext>
                </a:extLst>
              </p:cNvPr>
              <p:cNvSpPr/>
              <p:nvPr/>
            </p:nvSpPr>
            <p:spPr>
              <a:xfrm>
                <a:off x="4403124" y="4030486"/>
                <a:ext cx="1455568" cy="13118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341B7A-FB06-6D42-84CF-00F381204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124" y="4030486"/>
                <a:ext cx="1455568" cy="13118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86ABFD-0FD4-DC46-85F6-81B700A7115E}"/>
                  </a:ext>
                </a:extLst>
              </p14:cNvPr>
              <p14:cNvContentPartPr/>
              <p14:nvPr/>
            </p14:nvContentPartPr>
            <p14:xfrm>
              <a:off x="4967784" y="5367620"/>
              <a:ext cx="39600" cy="534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86ABFD-0FD4-DC46-85F6-81B700A711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384" y="5353230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9D939CE-74FA-ED4B-B5A8-D4CB9AE34112}"/>
                  </a:ext>
                </a:extLst>
              </p14:cNvPr>
              <p14:cNvContentPartPr/>
              <p14:nvPr/>
            </p14:nvContentPartPr>
            <p14:xfrm>
              <a:off x="5039064" y="5389580"/>
              <a:ext cx="399600" cy="65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9D939CE-74FA-ED4B-B5A8-D4CB9AE341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4677" y="5375172"/>
                <a:ext cx="427655" cy="68653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loud 1">
            <a:extLst>
              <a:ext uri="{FF2B5EF4-FFF2-40B4-BE49-F238E27FC236}">
                <a16:creationId xmlns:a16="http://schemas.microsoft.com/office/drawing/2014/main" id="{158BB921-79CA-FF40-91A0-658FC4964DED}"/>
              </a:ext>
            </a:extLst>
          </p:cNvPr>
          <p:cNvSpPr/>
          <p:nvPr/>
        </p:nvSpPr>
        <p:spPr>
          <a:xfrm>
            <a:off x="5063413" y="253377"/>
            <a:ext cx="4069893" cy="19523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/>
              <a:t>Move out of my way. I’m a derivative operator!!</a:t>
            </a:r>
          </a:p>
        </p:txBody>
      </p:sp>
      <p:sp>
        <p:nvSpPr>
          <p:cNvPr id="21" name="Cloud 20">
            <a:extLst>
              <a:ext uri="{FF2B5EF4-FFF2-40B4-BE49-F238E27FC236}">
                <a16:creationId xmlns:a16="http://schemas.microsoft.com/office/drawing/2014/main" id="{A1AE45DE-0431-7C4C-8822-D5DC1E49853E}"/>
              </a:ext>
            </a:extLst>
          </p:cNvPr>
          <p:cNvSpPr/>
          <p:nvPr/>
        </p:nvSpPr>
        <p:spPr>
          <a:xfrm>
            <a:off x="5981932" y="3326057"/>
            <a:ext cx="4069893" cy="19523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/>
              <a:t>You can’t bully me. Meet your Eigenfunction. You won’t affect me!</a:t>
            </a:r>
          </a:p>
        </p:txBody>
      </p:sp>
    </p:spTree>
    <p:extLst>
      <p:ext uri="{BB962C8B-B14F-4D97-AF65-F5344CB8AC3E}">
        <p14:creationId xmlns:p14="http://schemas.microsoft.com/office/powerpoint/2010/main" val="371421152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C908285-3E56-D94D-AD9A-06B63BBBD8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381000"/>
            <a:ext cx="9144000" cy="6096000"/>
          </a:xfrm>
          <a:prstGeom prst="rect">
            <a:avLst/>
          </a:prstGeom>
        </p:spPr>
      </p:pic>
      <p:sp>
        <p:nvSpPr>
          <p:cNvPr id="5" name="Cube 4">
            <a:extLst>
              <a:ext uri="{FF2B5EF4-FFF2-40B4-BE49-F238E27FC236}">
                <a16:creationId xmlns:a16="http://schemas.microsoft.com/office/drawing/2014/main" id="{2DF08A3E-B487-F748-AC89-BF7B85009689}"/>
              </a:ext>
            </a:extLst>
          </p:cNvPr>
          <p:cNvSpPr/>
          <p:nvPr/>
        </p:nvSpPr>
        <p:spPr>
          <a:xfrm>
            <a:off x="3525794" y="716693"/>
            <a:ext cx="877330" cy="753762"/>
          </a:xfrm>
          <a:prstGeom prst="cub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CBBCFE1C-7083-1846-85B6-3C87492E5F1D}"/>
                  </a:ext>
                </a:extLst>
              </p14:cNvPr>
              <p14:cNvContentPartPr/>
              <p14:nvPr/>
            </p14:nvContentPartPr>
            <p14:xfrm>
              <a:off x="3776929" y="1474881"/>
              <a:ext cx="39600" cy="53496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CBBCFE1C-7083-1846-85B6-3C87492E5F1D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3762529" y="1460491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D4CD1221-00F5-0F42-B4C0-1ECCC31F51B3}"/>
                  </a:ext>
                </a:extLst>
              </p14:cNvPr>
              <p14:cNvContentPartPr/>
              <p14:nvPr/>
            </p14:nvContentPartPr>
            <p14:xfrm>
              <a:off x="3848209" y="1496841"/>
              <a:ext cx="399600" cy="65844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D4CD1221-00F5-0F42-B4C0-1ECCC31F51B3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3822" y="1482433"/>
                <a:ext cx="427655" cy="6865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467AEB58-237C-264B-9FFE-EEBAB6AB9948}"/>
                  </a:ext>
                </a:extLst>
              </p14:cNvPr>
              <p14:cNvContentPartPr/>
              <p14:nvPr/>
            </p14:nvContentPartPr>
            <p14:xfrm>
              <a:off x="4303969" y="1085361"/>
              <a:ext cx="600120" cy="10656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467AEB58-237C-264B-9FFE-EEBAB6AB994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4289560" y="1070961"/>
                <a:ext cx="628217" cy="134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E6DCA28D-C66A-5345-9256-50CE1DBB81DC}"/>
                  </a:ext>
                </a:extLst>
              </p14:cNvPr>
              <p14:cNvContentPartPr/>
              <p14:nvPr/>
            </p14:nvContentPartPr>
            <p14:xfrm>
              <a:off x="3178969" y="435201"/>
              <a:ext cx="355680" cy="68976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E6DCA28D-C66A-5345-9256-50CE1DBB81D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164569" y="420793"/>
                <a:ext cx="383760" cy="7178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A7427686-62AA-D940-8DA6-02C36AEDFA10}"/>
                  </a:ext>
                </a:extLst>
              </p14:cNvPr>
              <p14:cNvContentPartPr/>
              <p14:nvPr/>
            </p14:nvContentPartPr>
            <p14:xfrm>
              <a:off x="3786289" y="1123881"/>
              <a:ext cx="232920" cy="9720"/>
            </p14:xfrm>
          </p:contentPart>
        </mc:Choice>
        <mc:Fallback xmlns=""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A7427686-62AA-D940-8DA6-02C36AEDFA1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771867" y="1109481"/>
                <a:ext cx="261043" cy="37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9F6BD6FC-C760-4F48-BA06-B6196295900D}"/>
                  </a:ext>
                </a:extLst>
              </p14:cNvPr>
              <p14:cNvContentPartPr/>
              <p14:nvPr/>
            </p14:nvContentPartPr>
            <p14:xfrm>
              <a:off x="3799249" y="1288041"/>
              <a:ext cx="136080" cy="84600"/>
            </p14:xfrm>
          </p:contentPart>
        </mc:Choice>
        <mc:Fallback xmlns=""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9F6BD6FC-C760-4F48-BA06-B6196295900D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84849" y="1273641"/>
                <a:ext cx="164160" cy="112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341B7A-FB06-6D42-84CF-00F381204E48}"/>
                  </a:ext>
                </a:extLst>
              </p:cNvPr>
              <p:cNvSpPr/>
              <p:nvPr/>
            </p:nvSpPr>
            <p:spPr>
              <a:xfrm>
                <a:off x="4403124" y="4030486"/>
                <a:ext cx="1455568" cy="1311850"/>
              </a:xfrm>
              <a:prstGeom prst="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GB" sz="4400" i="1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𝑥</m:t>
                          </m:r>
                        </m:sup>
                      </m:sSup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F341B7A-FB06-6D42-84CF-00F381204E4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03124" y="4030486"/>
                <a:ext cx="1455568" cy="1311850"/>
              </a:xfrm>
              <a:prstGeom prst="rect">
                <a:avLst/>
              </a:prstGeom>
              <a:blipFill>
                <a:blip r:embed="rId1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C186ABFD-0FD4-DC46-85F6-81B700A7115E}"/>
                  </a:ext>
                </a:extLst>
              </p14:cNvPr>
              <p14:cNvContentPartPr/>
              <p14:nvPr/>
            </p14:nvContentPartPr>
            <p14:xfrm>
              <a:off x="4967784" y="5367620"/>
              <a:ext cx="39600" cy="53496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C186ABFD-0FD4-DC46-85F6-81B700A7115E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4953384" y="5353230"/>
                <a:ext cx="67680" cy="5630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19D939CE-74FA-ED4B-B5A8-D4CB9AE34112}"/>
                  </a:ext>
                </a:extLst>
              </p14:cNvPr>
              <p14:cNvContentPartPr/>
              <p14:nvPr/>
            </p14:nvContentPartPr>
            <p14:xfrm>
              <a:off x="5039064" y="5389580"/>
              <a:ext cx="399600" cy="65844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19D939CE-74FA-ED4B-B5A8-D4CB9AE3411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5024677" y="5375172"/>
                <a:ext cx="427655" cy="686535"/>
              </a:xfrm>
              <a:prstGeom prst="rect">
                <a:avLst/>
              </a:prstGeom>
            </p:spPr>
          </p:pic>
        </mc:Fallback>
      </mc:AlternateContent>
      <p:sp>
        <p:nvSpPr>
          <p:cNvPr id="2" name="Cloud 1">
            <a:extLst>
              <a:ext uri="{FF2B5EF4-FFF2-40B4-BE49-F238E27FC236}">
                <a16:creationId xmlns:a16="http://schemas.microsoft.com/office/drawing/2014/main" id="{158BB921-79CA-FF40-91A0-658FC4964DED}"/>
              </a:ext>
            </a:extLst>
          </p:cNvPr>
          <p:cNvSpPr/>
          <p:nvPr/>
        </p:nvSpPr>
        <p:spPr>
          <a:xfrm>
            <a:off x="5063413" y="253377"/>
            <a:ext cx="4069893" cy="1952366"/>
          </a:xfrm>
          <a:prstGeom prst="clou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2400"/>
              <a:t>HA! I am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903FAA-6EA2-CE45-81A8-E047F4B78181}"/>
                  </a:ext>
                </a:extLst>
              </p:cNvPr>
              <p:cNvSpPr txBox="1"/>
              <p:nvPr/>
            </p:nvSpPr>
            <p:spPr>
              <a:xfrm>
                <a:off x="7671431" y="540454"/>
                <a:ext cx="780662" cy="1401281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GB" sz="4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𝑑</m:t>
                          </m:r>
                        </m:num>
                        <m:den>
                          <m:r>
                            <a:rPr lang="en-GB" sz="4400" i="1">
                              <a:latin typeface="Cambria Math" panose="02040503050406030204" pitchFamily="18" charset="0"/>
                            </a:rPr>
                            <m:t>𝑑𝑦</m:t>
                          </m:r>
                        </m:den>
                      </m:f>
                    </m:oMath>
                  </m:oMathPara>
                </a14:m>
                <a:endParaRPr lang="en-US" sz="4400"/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6F903FAA-6EA2-CE45-81A8-E047F4B7818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1431" y="540454"/>
                <a:ext cx="780662" cy="1401281"/>
              </a:xfrm>
              <a:prstGeom prst="rect">
                <a:avLst/>
              </a:prstGeom>
              <a:blipFill>
                <a:blip r:embed="rId1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47C3CBE-15F9-1E4E-BFA3-092190653794}"/>
                  </a:ext>
                </a:extLst>
              </p14:cNvPr>
              <p14:cNvContentPartPr/>
              <p14:nvPr/>
            </p14:nvContentPartPr>
            <p14:xfrm>
              <a:off x="4747129" y="4399161"/>
              <a:ext cx="42480" cy="514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47C3CBE-15F9-1E4E-BFA3-092190653794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738129" y="4390161"/>
                <a:ext cx="60120" cy="69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15892B0B-8F6E-B54D-BC74-272168496052}"/>
                  </a:ext>
                </a:extLst>
              </p14:cNvPr>
              <p14:cNvContentPartPr/>
              <p14:nvPr/>
            </p14:nvContentPartPr>
            <p14:xfrm>
              <a:off x="5566129" y="4373961"/>
              <a:ext cx="24120" cy="6336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15892B0B-8F6E-B54D-BC74-272168496052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556993" y="4364961"/>
                <a:ext cx="42027" cy="8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2A23C84-A2AC-6844-80FF-170390D19EF4}"/>
                  </a:ext>
                </a:extLst>
              </p14:cNvPr>
              <p14:cNvContentPartPr/>
              <p14:nvPr/>
            </p14:nvContentPartPr>
            <p14:xfrm>
              <a:off x="4948729" y="5011161"/>
              <a:ext cx="614880" cy="11052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2A23C84-A2AC-6844-80FF-170390D19EF4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939729" y="5002190"/>
                <a:ext cx="632520" cy="1281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2EE1C9D5-7CD7-7642-80E4-4F87D15A03E4}"/>
                  </a:ext>
                </a:extLst>
              </p14:cNvPr>
              <p14:cNvContentPartPr/>
              <p14:nvPr/>
            </p14:nvContentPartPr>
            <p14:xfrm>
              <a:off x="12863449" y="3580521"/>
              <a:ext cx="360" cy="36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2EE1C9D5-7CD7-7642-80E4-4F87D15A03E4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2854449" y="3571521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9548541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2650" y="302461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/>
              <a:t>Fourier analysis: origin and intuition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/>
              <a:t>Eigenfunction</a:t>
            </a:r>
            <a:r>
              <a:rPr lang="en-GB"/>
              <a:t> of the differential operator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1028" name="Picture 4" descr="http://latex2png.com/output/latex_b4544c018ea720ce1348a3fed966df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2" y="2412222"/>
            <a:ext cx="2483286" cy="86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475511" y="3037024"/>
            <a:ext cx="71365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500" kern="0">
                <a:solidFill>
                  <a:srgbClr val="FFFF00"/>
                </a:solidFill>
              </a:rPr>
              <a:t>scaling</a:t>
            </a:r>
            <a:endParaRPr lang="en-GB" sz="1500" kern="0">
              <a:solidFill>
                <a:srgbClr val="FFFF00"/>
              </a:solidFill>
            </a:endParaRPr>
          </a:p>
        </p:txBody>
      </p:sp>
      <p:pic>
        <p:nvPicPr>
          <p:cNvPr id="10" name="Picture 4" descr="http://latex2png.com/output/latex_dd9033d8f10257d3d39fd19c1770deca.png"/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3227" y="2606911"/>
            <a:ext cx="306181" cy="4301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héorie du mouvement de la chaleur dans les corps solides - France Mémoire">
            <a:extLst>
              <a:ext uri="{FF2B5EF4-FFF2-40B4-BE49-F238E27FC236}">
                <a16:creationId xmlns:a16="http://schemas.microsoft.com/office/drawing/2014/main" id="{E19785EA-A5CC-BAF0-AD51-493572B3C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2650" y="3811430"/>
            <a:ext cx="7405815" cy="2607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Joseph Fourier - Wikipedia">
            <a:extLst>
              <a:ext uri="{FF2B5EF4-FFF2-40B4-BE49-F238E27FC236}">
                <a16:creationId xmlns:a16="http://schemas.microsoft.com/office/drawing/2014/main" id="{461D425F-1A19-5DEA-2757-922AC784E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7237" y="4347078"/>
            <a:ext cx="1637790" cy="2071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01BFD56-197C-F1C3-0CF9-DE7B95262D3B}"/>
              </a:ext>
            </a:extLst>
          </p:cNvPr>
          <p:cNvSpPr txBox="1"/>
          <p:nvPr/>
        </p:nvSpPr>
        <p:spPr>
          <a:xfrm>
            <a:off x="9581472" y="3943564"/>
            <a:ext cx="1811714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500" kern="0">
                <a:solidFill>
                  <a:srgbClr val="FFFF00"/>
                </a:solidFill>
              </a:rPr>
              <a:t>Joseph Fourier, 1807</a:t>
            </a:r>
            <a:endParaRPr lang="en-GB" sz="1500" ker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6008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1">
            <a:extLst>
              <a:ext uri="{FF2B5EF4-FFF2-40B4-BE49-F238E27FC236}">
                <a16:creationId xmlns:a16="http://schemas.microsoft.com/office/drawing/2014/main" id="{E4CDE0C1-0CDC-4FD9-B9F6-BB04146650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18256"/>
            <a:ext cx="7886700" cy="1325563"/>
          </a:xfrm>
        </p:spPr>
        <p:txBody>
          <a:bodyPr>
            <a:normAutofit/>
          </a:bodyPr>
          <a:lstStyle/>
          <a:p>
            <a:r>
              <a:rPr lang="en-GB" sz="3200"/>
              <a:t>Use this to solve differential equations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err="1"/>
              <a:t>Eigenfunction</a:t>
            </a:r>
            <a:r>
              <a:rPr lang="en-GB"/>
              <a:t> of the differential operator</a:t>
            </a:r>
          </a:p>
          <a:p>
            <a:endParaRPr lang="en-GB"/>
          </a:p>
          <a:p>
            <a:endParaRPr lang="en-GB"/>
          </a:p>
          <a:p>
            <a:endParaRPr lang="en-GB"/>
          </a:p>
          <a:p>
            <a:r>
              <a:rPr lang="en-GB"/>
              <a:t>differential equations -&gt; algebraic equations</a:t>
            </a:r>
          </a:p>
          <a:p>
            <a:endParaRPr lang="en-GB"/>
          </a:p>
          <a:p>
            <a:pPr marL="0" indent="0">
              <a:buNone/>
            </a:pPr>
            <a:endParaRPr lang="en-GB"/>
          </a:p>
          <a:p>
            <a:endParaRPr lang="en-GB"/>
          </a:p>
        </p:txBody>
      </p:sp>
      <p:pic>
        <p:nvPicPr>
          <p:cNvPr id="1028" name="Picture 4" descr="http://latex2png.com/output/latex_b4544c018ea720ce1348a3fed966df04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86742" y="2308977"/>
            <a:ext cx="2779818" cy="9678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615660" y="3125760"/>
            <a:ext cx="8915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2000" kern="0">
                <a:solidFill>
                  <a:srgbClr val="FFFF00"/>
                </a:solidFill>
              </a:rPr>
              <a:t>scaling</a:t>
            </a:r>
            <a:endParaRPr lang="en-GB" sz="2000" kern="0">
              <a:solidFill>
                <a:srgbClr val="FFFF00"/>
              </a:solidFill>
            </a:endParaRPr>
          </a:p>
        </p:txBody>
      </p:sp>
      <p:pic>
        <p:nvPicPr>
          <p:cNvPr id="1030" name="Picture 6" descr="http://latex2png.com/output/latex_9c820c101fb8d5be90402d53daa1d61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8243" y="4794849"/>
            <a:ext cx="6235169" cy="1079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86743" y="5874784"/>
            <a:ext cx="98937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500" kern="0">
                <a:solidFill>
                  <a:srgbClr val="FFFF00"/>
                </a:solidFill>
              </a:rPr>
              <a:t>projection</a:t>
            </a:r>
            <a:endParaRPr lang="en-GB" sz="1500" kern="0">
              <a:solidFill>
                <a:srgbClr val="FFFF00"/>
              </a:solidFill>
            </a:endParaRPr>
          </a:p>
        </p:txBody>
      </p:sp>
      <p:pic>
        <p:nvPicPr>
          <p:cNvPr id="10" name="Picture 4" descr="http://latex2png.com/output/latex_dd9033d8f10257d3d39fd19c1770deca.png"/>
          <p:cNvPicPr>
            <a:picLocks noChangeAspect="1" noChangeArrowheads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699" y="2564320"/>
            <a:ext cx="297581" cy="418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8062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8FF159-E0C7-524B-9566-4755000865C7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/>
                  <a:t>If  </a:t>
                </a:r>
                <a14:m>
                  <m:oMath xmlns:m="http://schemas.openxmlformats.org/officeDocument/2006/math">
                    <m:r>
                      <a:rPr lang="en-US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𝜆</m:t>
                    </m:r>
                  </m:oMath>
                </a14:m>
                <a:r>
                  <a:rPr lang="en-US"/>
                  <a:t>  is complex, then sinusoids …</a:t>
                </a:r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38FF159-E0C7-524B-9566-4755000865C7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F3423CD-8A06-8140-8F65-E2FD07AF82E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028" t="13888" r="21081" b="60247"/>
          <a:stretch/>
        </p:blipFill>
        <p:spPr>
          <a:xfrm>
            <a:off x="3494902" y="2949876"/>
            <a:ext cx="5202196" cy="1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27520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D19D-03A9-4B44-929D-E6347A33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is sampling?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E417A1FF-B153-1791-4D8B-571963769926}"/>
                  </a:ext>
                </a:extLst>
              </p14:cNvPr>
              <p14:cNvContentPartPr/>
              <p14:nvPr/>
            </p14:nvContentPartPr>
            <p14:xfrm>
              <a:off x="1164240" y="1397520"/>
              <a:ext cx="5922720" cy="396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E417A1FF-B153-1791-4D8B-571963769926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48040" y="1381320"/>
                <a:ext cx="5955120" cy="399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6857109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Fourier domain</a:t>
            </a:r>
          </a:p>
        </p:txBody>
      </p:sp>
      <p:pic>
        <p:nvPicPr>
          <p:cNvPr id="4098" name="Picture 2" descr="https://upload.wikimedia.org/wikipedia/commons/2/2b/Fourier_series_and_transform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15359" y="1368819"/>
            <a:ext cx="3865392" cy="3092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7080751" y="2256775"/>
            <a:ext cx="17283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200" kern="0">
                <a:solidFill>
                  <a:schemeClr val="bg1">
                    <a:lumMod val="50000"/>
                    <a:lumOff val="50000"/>
                  </a:schemeClr>
                </a:solidFill>
              </a:rPr>
              <a:t>Image credits: Wikipedia</a:t>
            </a:r>
            <a:endParaRPr lang="en-GB" sz="1200" kern="0">
              <a:solidFill>
                <a:schemeClr val="bg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458" name="Picture 2" descr="Fourier2.jpg">
            <a:extLst>
              <a:ext uri="{FF2B5EF4-FFF2-40B4-BE49-F238E27FC236}">
                <a16:creationId xmlns:a16="http://schemas.microsoft.com/office/drawing/2014/main" id="{D8E84662-C7EF-457E-8835-8548F41B1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9839" y="2682732"/>
            <a:ext cx="2381250" cy="3009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F8DEA03B-114C-42AC-8700-97DD8DA3790C}"/>
              </a:ext>
            </a:extLst>
          </p:cNvPr>
          <p:cNvSpPr/>
          <p:nvPr/>
        </p:nvSpPr>
        <p:spPr>
          <a:xfrm>
            <a:off x="2698810" y="488709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GB" sz="2000">
                <a:latin typeface="Arial" panose="020B0604020202020204" pitchFamily="34" charset="0"/>
              </a:rPr>
              <a:t>A special trigonometric series which could represent any arbitrary function</a:t>
            </a:r>
            <a:endParaRPr lang="en-GB" sz="2000"/>
          </a:p>
        </p:txBody>
      </p:sp>
    </p:spTree>
    <p:extLst>
      <p:ext uri="{BB962C8B-B14F-4D97-AF65-F5344CB8AC3E}">
        <p14:creationId xmlns:p14="http://schemas.microsoft.com/office/powerpoint/2010/main" val="15780217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continuous Fourier transform</a:t>
            </a:r>
          </a:p>
        </p:txBody>
      </p:sp>
      <p:pic>
        <p:nvPicPr>
          <p:cNvPr id="2050" name="Picture 2" descr="http://latex2png.com/output/latex_069f9b22d24c25fe847b17aa4b8ed76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96" y="2214230"/>
            <a:ext cx="3027632" cy="9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874232" y="2875057"/>
            <a:ext cx="1577676" cy="7848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primal</a:t>
            </a:r>
          </a:p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(space, time, etc.)</a:t>
            </a:r>
          </a:p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domain</a:t>
            </a:r>
            <a:endParaRPr lang="en-GB" sz="1500" kern="0">
              <a:solidFill>
                <a:srgbClr val="FFFF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63407" y="2943097"/>
            <a:ext cx="77777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Fourier</a:t>
            </a:r>
          </a:p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domain</a:t>
            </a:r>
            <a:endParaRPr lang="en-GB" sz="1500" kern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6531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The Fourier transform: `frequency’ domain</a:t>
            </a:r>
          </a:p>
        </p:txBody>
      </p:sp>
      <p:pic>
        <p:nvPicPr>
          <p:cNvPr id="2050" name="Picture 2" descr="http://latex2png.com/output/latex_069f9b22d24c25fe847b17aa4b8ed76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96" y="2214230"/>
            <a:ext cx="3027632" cy="9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atex2png.com/output/latex_292324c7d5fb399f08933523a082d7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78" y="3232599"/>
            <a:ext cx="6943725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597986" y="4414057"/>
            <a:ext cx="230223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500" kern="0">
                <a:solidFill>
                  <a:srgbClr val="FFFF00"/>
                </a:solidFill>
              </a:rPr>
              <a:t>projection onto sin and cos</a:t>
            </a:r>
            <a:endParaRPr lang="en-GB" sz="1500" kern="0">
              <a:solidFill>
                <a:srgbClr val="FFFF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305207" y="3865808"/>
            <a:ext cx="9749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500" kern="0">
                <a:solidFill>
                  <a:srgbClr val="FFFF00"/>
                </a:solidFill>
              </a:rPr>
              <a:t>frequency</a:t>
            </a:r>
            <a:endParaRPr lang="en-GB" sz="1500" kern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568671" y="3829744"/>
            <a:ext cx="974947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frequency</a:t>
            </a:r>
          </a:p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domain</a:t>
            </a:r>
            <a:endParaRPr lang="en-GB" sz="1500" kern="0">
              <a:solidFill>
                <a:srgbClr val="FFFF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5695897" y="3848665"/>
            <a:ext cx="265634" cy="3428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035584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ound Single Corner of Rectangle 31">
            <a:extLst>
              <a:ext uri="{FF2B5EF4-FFF2-40B4-BE49-F238E27FC236}">
                <a16:creationId xmlns:a16="http://schemas.microsoft.com/office/drawing/2014/main" id="{D7BF5F04-E1F8-C347-B476-1B381D259130}"/>
              </a:ext>
            </a:extLst>
          </p:cNvPr>
          <p:cNvSpPr/>
          <p:nvPr/>
        </p:nvSpPr>
        <p:spPr>
          <a:xfrm>
            <a:off x="8713832" y="1047751"/>
            <a:ext cx="1242300" cy="4753564"/>
          </a:xfrm>
          <a:prstGeom prst="round1Rect">
            <a:avLst>
              <a:gd name="adj" fmla="val 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CD5C889-FE9B-A14F-8C52-C1390B5E102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047750"/>
            <a:ext cx="6350000" cy="4762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48955BE-9A42-154C-B1EE-EFC46581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The Fourier Transform</a:t>
            </a:r>
          </a:p>
        </p:txBody>
      </p: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AAEEA32F-1836-4F43-B375-4155AB074F0C}"/>
              </a:ext>
            </a:extLst>
          </p:cNvPr>
          <p:cNvCxnSpPr>
            <a:cxnSpLocks/>
          </p:cNvCxnSpPr>
          <p:nvPr/>
        </p:nvCxnSpPr>
        <p:spPr>
          <a:xfrm>
            <a:off x="3138616" y="3880022"/>
            <a:ext cx="2615514" cy="140661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1E457DA8-A98A-C145-862E-A4CC9400976E}"/>
              </a:ext>
            </a:extLst>
          </p:cNvPr>
          <p:cNvCxnSpPr>
            <a:cxnSpLocks/>
          </p:cNvCxnSpPr>
          <p:nvPr/>
        </p:nvCxnSpPr>
        <p:spPr>
          <a:xfrm flipV="1">
            <a:off x="6227805" y="3731742"/>
            <a:ext cx="2957950" cy="1554890"/>
          </a:xfrm>
          <a:prstGeom prst="straightConnector1">
            <a:avLst/>
          </a:prstGeom>
          <a:ln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DDFACED8-FAB4-584D-A846-539A9EC6BCDB}"/>
              </a:ext>
            </a:extLst>
          </p:cNvPr>
          <p:cNvCxnSpPr>
            <a:cxnSpLocks/>
          </p:cNvCxnSpPr>
          <p:nvPr/>
        </p:nvCxnSpPr>
        <p:spPr>
          <a:xfrm>
            <a:off x="7803131" y="4357217"/>
            <a:ext cx="161774" cy="97826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630F907C-65A4-584E-BF63-8BCBD125CA7D}"/>
              </a:ext>
            </a:extLst>
          </p:cNvPr>
          <p:cNvCxnSpPr>
            <a:cxnSpLocks/>
          </p:cNvCxnSpPr>
          <p:nvPr/>
        </p:nvCxnSpPr>
        <p:spPr>
          <a:xfrm flipV="1">
            <a:off x="4102768" y="4361448"/>
            <a:ext cx="282743" cy="147739"/>
          </a:xfrm>
          <a:prstGeom prst="line">
            <a:avLst/>
          </a:prstGeom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929D3828-F50C-4341-89B9-9362D16D98FB}"/>
              </a:ext>
            </a:extLst>
          </p:cNvPr>
          <p:cNvSpPr txBox="1"/>
          <p:nvPr/>
        </p:nvSpPr>
        <p:spPr>
          <a:xfrm>
            <a:off x="7942023" y="4324521"/>
            <a:ext cx="914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0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7DA8380-95D7-1942-A73D-CD8F7DB7E425}"/>
              </a:ext>
            </a:extLst>
          </p:cNvPr>
          <p:cNvSpPr txBox="1"/>
          <p:nvPr/>
        </p:nvSpPr>
        <p:spPr>
          <a:xfrm>
            <a:off x="3856801" y="4406130"/>
            <a:ext cx="28274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0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B33126-B7D3-114C-B0D0-4C0A40373FA0}"/>
                  </a:ext>
                </a:extLst>
              </p:cNvPr>
              <p:cNvSpPr txBox="1"/>
              <p:nvPr/>
            </p:nvSpPr>
            <p:spPr>
              <a:xfrm>
                <a:off x="4885170" y="4806240"/>
                <a:ext cx="1833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36B33126-B7D3-114C-B0D0-4C0A40373F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85170" y="4806240"/>
                <a:ext cx="183319" cy="276999"/>
              </a:xfrm>
              <a:prstGeom prst="rect">
                <a:avLst/>
              </a:prstGeom>
              <a:blipFill>
                <a:blip r:embed="rId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60D44F-273F-7041-B5B2-39D237187DDD}"/>
                  </a:ext>
                </a:extLst>
              </p:cNvPr>
              <p:cNvSpPr txBox="1"/>
              <p:nvPr/>
            </p:nvSpPr>
            <p:spPr>
              <a:xfrm>
                <a:off x="7333759" y="4618259"/>
                <a:ext cx="172548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E760D44F-273F-7041-B5B2-39D237187D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333759" y="4618259"/>
                <a:ext cx="172548" cy="276999"/>
              </a:xfrm>
              <a:prstGeom prst="rect">
                <a:avLst/>
              </a:prstGeom>
              <a:blipFill>
                <a:blip r:embed="rId4"/>
                <a:stretch>
                  <a:fillRect l="-50000" t="-4444" r="-4285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9" name="TextBox 28">
            <a:extLst>
              <a:ext uri="{FF2B5EF4-FFF2-40B4-BE49-F238E27FC236}">
                <a16:creationId xmlns:a16="http://schemas.microsoft.com/office/drawing/2014/main" id="{8AB96439-5141-D848-BF92-5F96CEDF378C}"/>
              </a:ext>
            </a:extLst>
          </p:cNvPr>
          <p:cNvSpPr txBox="1"/>
          <p:nvPr/>
        </p:nvSpPr>
        <p:spPr>
          <a:xfrm>
            <a:off x="7964905" y="4606185"/>
            <a:ext cx="18509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low-frequencies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EC10C36-02B7-9B45-B25E-099FC0D02A17}"/>
              </a:ext>
            </a:extLst>
          </p:cNvPr>
          <p:cNvSpPr txBox="1"/>
          <p:nvPr/>
        </p:nvSpPr>
        <p:spPr>
          <a:xfrm>
            <a:off x="6412165" y="5132942"/>
            <a:ext cx="119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high freq.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C526F62-D41F-0C4D-BD55-6C99CC033669}"/>
              </a:ext>
            </a:extLst>
          </p:cNvPr>
          <p:cNvSpPr txBox="1"/>
          <p:nvPr/>
        </p:nvSpPr>
        <p:spPr>
          <a:xfrm>
            <a:off x="8856423" y="3859703"/>
            <a:ext cx="119958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high freq.</a:t>
            </a:r>
          </a:p>
        </p:txBody>
      </p:sp>
    </p:spTree>
    <p:extLst>
      <p:ext uri="{BB962C8B-B14F-4D97-AF65-F5344CB8AC3E}">
        <p14:creationId xmlns:p14="http://schemas.microsoft.com/office/powerpoint/2010/main" val="1107408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7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9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55BE-9A42-154C-B1EE-EFC46581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Fourier “duals”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83A4754-1EC3-684F-8D91-C0B9DDAD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492" t="22777" r="42291" b="44460"/>
          <a:stretch/>
        </p:blipFill>
        <p:spPr>
          <a:xfrm>
            <a:off x="6479005" y="1708484"/>
            <a:ext cx="1900989" cy="41934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DCDE978-3EB5-924E-8590-A59A95631D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763" t="22648" r="48849" b="44578"/>
          <a:stretch/>
        </p:blipFill>
        <p:spPr>
          <a:xfrm>
            <a:off x="3689685" y="1708484"/>
            <a:ext cx="1008648" cy="408420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53C7A-0652-864E-90CE-0935E0CFBC3D}"/>
                  </a:ext>
                </a:extLst>
              </p:cNvPr>
              <p:cNvSpPr txBox="1"/>
              <p:nvPr/>
            </p:nvSpPr>
            <p:spPr>
              <a:xfrm>
                <a:off x="7086937" y="1062789"/>
                <a:ext cx="6851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C8D53C7A-0652-864E-90CE-0935E0CFBC3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86937" y="1062789"/>
                <a:ext cx="685124" cy="369332"/>
              </a:xfrm>
              <a:prstGeom prst="rect">
                <a:avLst/>
              </a:prstGeom>
              <a:blipFill>
                <a:blip r:embed="rId3"/>
                <a:stretch>
                  <a:fillRect l="-1071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C5B2E8-7C50-784C-9E39-BA408AB269B1}"/>
                  </a:ext>
                </a:extLst>
              </p:cNvPr>
              <p:cNvSpPr txBox="1"/>
              <p:nvPr/>
            </p:nvSpPr>
            <p:spPr>
              <a:xfrm>
                <a:off x="3851447" y="1057213"/>
                <a:ext cx="685124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54C5B2E8-7C50-784C-9E39-BA408AB26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447" y="1057213"/>
                <a:ext cx="685124" cy="369332"/>
              </a:xfrm>
              <a:prstGeom prst="rect">
                <a:avLst/>
              </a:prstGeom>
              <a:blipFill>
                <a:blip r:embed="rId4"/>
                <a:stretch>
                  <a:fillRect l="-15179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6D5EEB1-B198-D347-8236-85A47A65E30B}"/>
              </a:ext>
            </a:extLst>
          </p:cNvPr>
          <p:cNvCxnSpPr>
            <a:cxnSpLocks/>
          </p:cNvCxnSpPr>
          <p:nvPr/>
        </p:nvCxnSpPr>
        <p:spPr>
          <a:xfrm>
            <a:off x="4596063" y="1241879"/>
            <a:ext cx="2322095" cy="0"/>
          </a:xfrm>
          <a:prstGeom prst="straightConnector1">
            <a:avLst/>
          </a:prstGeom>
          <a:ln w="73025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C3F6C2B-2F73-E149-981D-562F94B30E87}"/>
              </a:ext>
            </a:extLst>
          </p:cNvPr>
          <p:cNvCxnSpPr>
            <a:cxnSpLocks/>
          </p:cNvCxnSpPr>
          <p:nvPr/>
        </p:nvCxnSpPr>
        <p:spPr>
          <a:xfrm>
            <a:off x="4722397" y="1959763"/>
            <a:ext cx="1726530" cy="0"/>
          </a:xfrm>
          <a:prstGeom prst="straightConnector1">
            <a:avLst/>
          </a:prstGeom>
          <a:ln w="73025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8275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8955BE-9A42-154C-B1EE-EFC4658145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can you take the Fourier transform of?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E2C7319-73B3-7A40-8E1C-D1E9C25205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5577" y="1037924"/>
            <a:ext cx="7460957" cy="538681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3F56AB-570D-7944-BB5E-C84F64AC2FE0}"/>
              </a:ext>
            </a:extLst>
          </p:cNvPr>
          <p:cNvSpPr txBox="1"/>
          <p:nvPr/>
        </p:nvSpPr>
        <p:spPr>
          <a:xfrm>
            <a:off x="8764172" y="5886898"/>
            <a:ext cx="12594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/>
              <a:t>xkcd.com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598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A single sample: </a:t>
            </a:r>
          </a:p>
        </p:txBody>
      </p:sp>
      <p:pic>
        <p:nvPicPr>
          <p:cNvPr id="2050" name="Picture 2" descr="http://latex2png.com/output/latex_069f9b22d24c25fe847b17aa4b8ed76f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9496" y="2214230"/>
            <a:ext cx="3027632" cy="902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latex2png.com/output/latex_292324c7d5fb399f08933523a082d7a8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1578" y="3232599"/>
            <a:ext cx="6943725" cy="992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5305207" y="3865808"/>
            <a:ext cx="97494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500" kern="0">
                <a:solidFill>
                  <a:srgbClr val="FFFF00"/>
                </a:solidFill>
              </a:rPr>
              <a:t>frequency</a:t>
            </a:r>
            <a:endParaRPr lang="en-GB" sz="1500" kern="0">
              <a:solidFill>
                <a:srgbClr val="FFFF00"/>
              </a:solidFill>
            </a:endParaRPr>
          </a:p>
        </p:txBody>
      </p:sp>
      <p:sp>
        <p:nvSpPr>
          <p:cNvPr id="17" name="Rectangle: Rounded Corners 16"/>
          <p:cNvSpPr/>
          <p:nvPr/>
        </p:nvSpPr>
        <p:spPr>
          <a:xfrm>
            <a:off x="5695897" y="3848665"/>
            <a:ext cx="265634" cy="3428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3" name="Picture 2" descr="http://latex2png.com/output/latex_9773a52b385cfebf183f88f683a79e73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9371" y="1386623"/>
            <a:ext cx="3042906" cy="419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3746435" y="2125267"/>
            <a:ext cx="2501153" cy="1053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3" name="Rectangle 12"/>
          <p:cNvSpPr/>
          <p:nvPr/>
        </p:nvSpPr>
        <p:spPr>
          <a:xfrm>
            <a:off x="3746437" y="3202370"/>
            <a:ext cx="2834882" cy="1053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15" name="Rectangle 14"/>
          <p:cNvSpPr/>
          <p:nvPr/>
        </p:nvSpPr>
        <p:spPr>
          <a:xfrm>
            <a:off x="7015903" y="3172143"/>
            <a:ext cx="2834882" cy="105343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pic>
        <p:nvPicPr>
          <p:cNvPr id="2054" name="Picture 6" descr="http://latex2png.com/output/latex_6ae9536933db6fdebee6a9474d2e76dc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870" y="2380795"/>
            <a:ext cx="1393335" cy="344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0" name="Picture 12" descr="http://latex2png.com/output/latex_4513fae0d12c8226e9d6d415380b9d20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1844" y="3534640"/>
            <a:ext cx="1689686" cy="32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2" name="Picture 14" descr="http://latex2png.com/output/latex_39d2468920408cdea729a7f6b343edd1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1244" y="3534640"/>
            <a:ext cx="1654071" cy="328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/>
          <p:cNvSpPr txBox="1"/>
          <p:nvPr/>
        </p:nvSpPr>
        <p:spPr>
          <a:xfrm>
            <a:off x="3692146" y="2887174"/>
            <a:ext cx="1263487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4"/>
            <a:r>
              <a:rPr lang="en-US" sz="1500" kern="0">
                <a:solidFill>
                  <a:srgbClr val="FFFF00"/>
                </a:solidFill>
              </a:rPr>
              <a:t>amplitude = 1</a:t>
            </a:r>
            <a:endParaRPr lang="en-GB" sz="1500" kern="0">
              <a:solidFill>
                <a:srgbClr val="FFFF00"/>
              </a:solidFill>
            </a:endParaRPr>
          </a:p>
        </p:txBody>
      </p:sp>
      <p:sp>
        <p:nvSpPr>
          <p:cNvPr id="27" name="Rectangle: Rounded Corners 26"/>
          <p:cNvSpPr/>
          <p:nvPr/>
        </p:nvSpPr>
        <p:spPr>
          <a:xfrm>
            <a:off x="4342905" y="2620424"/>
            <a:ext cx="914491" cy="34289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28" name="TextBox 27"/>
          <p:cNvSpPr txBox="1"/>
          <p:nvPr/>
        </p:nvSpPr>
        <p:spPr>
          <a:xfrm>
            <a:off x="4460861" y="2586833"/>
            <a:ext cx="649538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685784"/>
            <a:r>
              <a:rPr lang="en-US" sz="1500" kern="0">
                <a:solidFill>
                  <a:srgbClr val="00B0F0"/>
                </a:solidFill>
              </a:rPr>
              <a:t>phase</a:t>
            </a:r>
            <a:endParaRPr lang="en-GB" sz="1500" kern="0">
              <a:solidFill>
                <a:srgbClr val="00B0F0"/>
              </a:solidFill>
            </a:endParaRPr>
          </a:p>
        </p:txBody>
      </p:sp>
      <p:sp>
        <p:nvSpPr>
          <p:cNvPr id="30" name="Rectangle: Rounded Corners 29"/>
          <p:cNvSpPr/>
          <p:nvPr/>
        </p:nvSpPr>
        <p:spPr>
          <a:xfrm>
            <a:off x="3811460" y="2787986"/>
            <a:ext cx="63317" cy="34289"/>
          </a:xfrm>
          <a:prstGeom prst="round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5BD07E7E-12D2-8547-DAAE-BAF44A3B42BC}"/>
                  </a:ext>
                </a:extLst>
              </p14:cNvPr>
              <p14:cNvContentPartPr/>
              <p14:nvPr/>
            </p14:nvContentPartPr>
            <p14:xfrm>
              <a:off x="2597040" y="282960"/>
              <a:ext cx="8715960" cy="4121280"/>
            </p14:xfrm>
          </p:contentPart>
        </mc:Choice>
        <mc:Fallback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5BD07E7E-12D2-8547-DAAE-BAF44A3B42BC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575440" y="266760"/>
                <a:ext cx="8753760" cy="415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77172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95446" y="1562088"/>
            <a:ext cx="8415396" cy="410054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2000" kern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2033559" y="896291"/>
            <a:ext cx="8134408" cy="619125"/>
          </a:xfrm>
        </p:spPr>
        <p:txBody>
          <a:bodyPr>
            <a:normAutofit/>
          </a:bodyPr>
          <a:lstStyle/>
          <a:p>
            <a:pPr algn="ctr"/>
            <a:r>
              <a:rPr lang="en-US"/>
              <a:t>sampling function = sum of Dirac deltas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0273" y="1048691"/>
            <a:ext cx="7705780" cy="619125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/>
          <a:p>
            <a:pPr algn="ctr" defTabSz="816368">
              <a:spcBef>
                <a:spcPct val="0"/>
              </a:spcBef>
              <a:defRPr/>
            </a:pPr>
            <a:endParaRPr lang="en-US" sz="3000" b="1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9" name="Down Arrow 88"/>
          <p:cNvSpPr/>
          <p:nvPr/>
        </p:nvSpPr>
        <p:spPr>
          <a:xfrm>
            <a:off x="3488515" y="2285994"/>
            <a:ext cx="357190" cy="35719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2" name="Group 121"/>
          <p:cNvGrpSpPr/>
          <p:nvPr/>
        </p:nvGrpSpPr>
        <p:grpSpPr>
          <a:xfrm>
            <a:off x="3167044" y="1643052"/>
            <a:ext cx="1000132" cy="500859"/>
            <a:chOff x="1643042" y="857238"/>
            <a:chExt cx="1000132" cy="500859"/>
          </a:xfr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grpSpPr>
        <p:cxnSp>
          <p:nvCxnSpPr>
            <p:cNvPr id="18" name="Straight Arrow Connector 17"/>
            <p:cNvCxnSpPr/>
            <p:nvPr/>
          </p:nvCxnSpPr>
          <p:spPr>
            <a:xfrm rot="5400000" flipH="1" flipV="1">
              <a:off x="1393658" y="1106622"/>
              <a:ext cx="499314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Arrow Connector 18"/>
            <p:cNvCxnSpPr/>
            <p:nvPr/>
          </p:nvCxnSpPr>
          <p:spPr>
            <a:xfrm>
              <a:off x="1643439" y="1356232"/>
              <a:ext cx="999735" cy="320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1661685" y="1351442"/>
              <a:ext cx="936324" cy="71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 rot="5400000">
              <a:off x="1572399" y="1142990"/>
              <a:ext cx="42862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Straight Connector 96"/>
            <p:cNvCxnSpPr/>
            <p:nvPr/>
          </p:nvCxnSpPr>
          <p:spPr>
            <a:xfrm rot="5400000">
              <a:off x="1856562" y="1142990"/>
              <a:ext cx="42862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8" name="Straight Connector 97"/>
            <p:cNvCxnSpPr/>
            <p:nvPr/>
          </p:nvCxnSpPr>
          <p:spPr>
            <a:xfrm rot="5400000">
              <a:off x="1643837" y="1142990"/>
              <a:ext cx="42862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9" name="Straight Connector 98"/>
            <p:cNvCxnSpPr/>
            <p:nvPr/>
          </p:nvCxnSpPr>
          <p:spPr>
            <a:xfrm rot="5400000">
              <a:off x="2213752" y="1142990"/>
              <a:ext cx="42862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116"/>
          <p:cNvGrpSpPr/>
          <p:nvPr/>
        </p:nvGrpSpPr>
        <p:grpSpPr>
          <a:xfrm>
            <a:off x="3167044" y="2786060"/>
            <a:ext cx="1000132" cy="387147"/>
            <a:chOff x="1643042" y="2041726"/>
            <a:chExt cx="1000132" cy="387147"/>
          </a:xfrm>
        </p:grpSpPr>
        <p:cxnSp>
          <p:nvCxnSpPr>
            <p:cNvPr id="35" name="Straight Arrow Connector 34"/>
            <p:cNvCxnSpPr/>
            <p:nvPr/>
          </p:nvCxnSpPr>
          <p:spPr>
            <a:xfrm rot="5400000" flipH="1" flipV="1">
              <a:off x="1500815" y="2285349"/>
              <a:ext cx="285000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/>
            <p:cNvCxnSpPr/>
            <p:nvPr/>
          </p:nvCxnSpPr>
          <p:spPr>
            <a:xfrm>
              <a:off x="1643439" y="2427939"/>
              <a:ext cx="999735" cy="183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/>
            <p:nvPr/>
          </p:nvCxnSpPr>
          <p:spPr>
            <a:xfrm>
              <a:off x="1661685" y="2425205"/>
              <a:ext cx="936324" cy="4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Straight Connector 99"/>
            <p:cNvCxnSpPr/>
            <p:nvPr/>
          </p:nvCxnSpPr>
          <p:spPr>
            <a:xfrm rot="5400000">
              <a:off x="1593139" y="2234506"/>
              <a:ext cx="38714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15"/>
          <p:cNvGrpSpPr/>
          <p:nvPr/>
        </p:nvGrpSpPr>
        <p:grpSpPr>
          <a:xfrm>
            <a:off x="3167044" y="3571878"/>
            <a:ext cx="1000132" cy="387147"/>
            <a:chOff x="1643042" y="2613230"/>
            <a:chExt cx="1000132" cy="387147"/>
          </a:xfrm>
        </p:grpSpPr>
        <p:cxnSp>
          <p:nvCxnSpPr>
            <p:cNvPr id="55" name="Straight Arrow Connector 54"/>
            <p:cNvCxnSpPr/>
            <p:nvPr/>
          </p:nvCxnSpPr>
          <p:spPr>
            <a:xfrm rot="5400000" flipH="1" flipV="1">
              <a:off x="1500815" y="2853018"/>
              <a:ext cx="285000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/>
            <p:nvPr/>
          </p:nvCxnSpPr>
          <p:spPr>
            <a:xfrm>
              <a:off x="1680762" y="2996220"/>
              <a:ext cx="936324" cy="4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Straight Arrow Connector 55"/>
            <p:cNvCxnSpPr/>
            <p:nvPr/>
          </p:nvCxnSpPr>
          <p:spPr>
            <a:xfrm>
              <a:off x="1643439" y="2995608"/>
              <a:ext cx="999735" cy="183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Straight Connector 105"/>
            <p:cNvCxnSpPr/>
            <p:nvPr/>
          </p:nvCxnSpPr>
          <p:spPr>
            <a:xfrm rot="5400000">
              <a:off x="1664577" y="2806010"/>
              <a:ext cx="38714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" name="Group 114"/>
          <p:cNvGrpSpPr/>
          <p:nvPr/>
        </p:nvGrpSpPr>
        <p:grpSpPr>
          <a:xfrm>
            <a:off x="3167044" y="4327739"/>
            <a:ext cx="1000132" cy="387147"/>
            <a:chOff x="1643042" y="3256172"/>
            <a:chExt cx="1000132" cy="387147"/>
          </a:xfrm>
        </p:grpSpPr>
        <p:cxnSp>
          <p:nvCxnSpPr>
            <p:cNvPr id="57" name="Straight Arrow Connector 56"/>
            <p:cNvCxnSpPr/>
            <p:nvPr/>
          </p:nvCxnSpPr>
          <p:spPr>
            <a:xfrm rot="5400000" flipH="1" flipV="1">
              <a:off x="1500815" y="3498961"/>
              <a:ext cx="285000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/>
            <p:nvPr/>
          </p:nvCxnSpPr>
          <p:spPr>
            <a:xfrm>
              <a:off x="1675654" y="3642163"/>
              <a:ext cx="936324" cy="4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8" name="Straight Arrow Connector 57"/>
            <p:cNvCxnSpPr/>
            <p:nvPr/>
          </p:nvCxnSpPr>
          <p:spPr>
            <a:xfrm>
              <a:off x="1643439" y="3641551"/>
              <a:ext cx="999735" cy="183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Straight Connector 108"/>
            <p:cNvCxnSpPr/>
            <p:nvPr/>
          </p:nvCxnSpPr>
          <p:spPr>
            <a:xfrm rot="5400000">
              <a:off x="1877302" y="3448952"/>
              <a:ext cx="38714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oup 113"/>
          <p:cNvGrpSpPr/>
          <p:nvPr/>
        </p:nvGrpSpPr>
        <p:grpSpPr>
          <a:xfrm>
            <a:off x="3167044" y="5113557"/>
            <a:ext cx="1000132" cy="387147"/>
            <a:chOff x="1643042" y="3827676"/>
            <a:chExt cx="1000132" cy="387147"/>
          </a:xfrm>
        </p:grpSpPr>
        <p:cxnSp>
          <p:nvCxnSpPr>
            <p:cNvPr id="59" name="Straight Arrow Connector 58"/>
            <p:cNvCxnSpPr/>
            <p:nvPr/>
          </p:nvCxnSpPr>
          <p:spPr>
            <a:xfrm rot="5400000" flipH="1" flipV="1">
              <a:off x="1500815" y="4070547"/>
              <a:ext cx="285000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/>
            <p:nvPr/>
          </p:nvCxnSpPr>
          <p:spPr>
            <a:xfrm>
              <a:off x="1680762" y="4212915"/>
              <a:ext cx="936324" cy="4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0" name="Straight Arrow Connector 59"/>
            <p:cNvCxnSpPr/>
            <p:nvPr/>
          </p:nvCxnSpPr>
          <p:spPr>
            <a:xfrm>
              <a:off x="1643439" y="4213137"/>
              <a:ext cx="999735" cy="183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Connector 111"/>
            <p:cNvCxnSpPr/>
            <p:nvPr/>
          </p:nvCxnSpPr>
          <p:spPr>
            <a:xfrm rot="5400000">
              <a:off x="2236081" y="4020456"/>
              <a:ext cx="38714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9" name="TextBox 118"/>
          <p:cNvSpPr txBox="1"/>
          <p:nvPr/>
        </p:nvSpPr>
        <p:spPr>
          <a:xfrm>
            <a:off x="3523479" y="321468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+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120" name="TextBox 119"/>
          <p:cNvSpPr txBox="1"/>
          <p:nvPr/>
        </p:nvSpPr>
        <p:spPr>
          <a:xfrm>
            <a:off x="3523479" y="3947705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+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121" name="TextBox 120"/>
          <p:cNvSpPr txBox="1"/>
          <p:nvPr/>
        </p:nvSpPr>
        <p:spPr>
          <a:xfrm>
            <a:off x="3523479" y="4733522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+</a:t>
            </a:r>
            <a:endParaRPr lang="en-GB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026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3324206" y="1643770"/>
            <a:ext cx="5779335" cy="464344"/>
          </a:xfrm>
          <a:prstGeom prst="rect">
            <a:avLst/>
          </a:prstGeom>
        </p:spPr>
        <p:txBody>
          <a:bodyPr vert="horz" lIns="61229" tIns="30614" rIns="61229" bIns="30614" rtlCol="0" anchor="ctr">
            <a:normAutofit/>
          </a:bodyPr>
          <a:lstStyle/>
          <a:p>
            <a:pPr algn="ctr" defTabSz="612276">
              <a:spcBef>
                <a:spcPct val="0"/>
              </a:spcBef>
              <a:defRPr/>
            </a:pPr>
            <a:endParaRPr lang="en-US" sz="2250" b="1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6179040" y="1794270"/>
            <a:ext cx="184731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endParaRPr lang="en-GB" sz="1500" kern="0">
              <a:solidFill>
                <a:prstClr val="white"/>
              </a:solidFill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5777688" y="2591670"/>
            <a:ext cx="3851223" cy="1094927"/>
            <a:chOff x="5098173" y="2149535"/>
            <a:chExt cx="6281781" cy="1785949"/>
          </a:xfrm>
        </p:grpSpPr>
        <p:grpSp>
          <p:nvGrpSpPr>
            <p:cNvPr id="9" name="Group 79"/>
            <p:cNvGrpSpPr/>
            <p:nvPr/>
          </p:nvGrpSpPr>
          <p:grpSpPr>
            <a:xfrm>
              <a:off x="5098173" y="2149535"/>
              <a:ext cx="6281781" cy="1428760"/>
              <a:chOff x="1285852" y="3261522"/>
              <a:chExt cx="6281781" cy="1239053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 rot="5400000" flipH="1" flipV="1">
                <a:off x="3809994" y="3880652"/>
                <a:ext cx="1239053" cy="794"/>
              </a:xfrm>
              <a:prstGeom prst="straightConnector1">
                <a:avLst/>
              </a:prstGeom>
              <a:ln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>
                <a:off x="4364039" y="4429138"/>
                <a:ext cx="3203594" cy="794"/>
              </a:xfrm>
              <a:prstGeom prst="straightConnector1">
                <a:avLst/>
              </a:prstGeom>
              <a:ln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3" name="Straight Arrow Connector 82"/>
              <p:cNvCxnSpPr/>
              <p:nvPr/>
            </p:nvCxnSpPr>
            <p:spPr>
              <a:xfrm flipH="1">
                <a:off x="1285852" y="4429138"/>
                <a:ext cx="3203594" cy="794"/>
              </a:xfrm>
              <a:prstGeom prst="straightConnector1">
                <a:avLst/>
              </a:prstGeom>
              <a:ln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oup 84"/>
            <p:cNvGrpSpPr/>
            <p:nvPr/>
          </p:nvGrpSpPr>
          <p:grpSpPr>
            <a:xfrm>
              <a:off x="5379160" y="3074414"/>
              <a:ext cx="5735976" cy="861070"/>
              <a:chOff x="1571604" y="2217420"/>
              <a:chExt cx="5735976" cy="1419226"/>
            </a:xfrm>
            <a:effectLst>
              <a:outerShdw blurRad="50800" dist="38100" dir="13500000" algn="br" rotWithShape="0">
                <a:prstClr val="black">
                  <a:alpha val="40000"/>
                </a:prstClr>
              </a:outerShdw>
            </a:effectLst>
          </p:grpSpPr>
          <p:sp>
            <p:nvSpPr>
              <p:cNvPr id="88" name="Freeform 87"/>
              <p:cNvSpPr/>
              <p:nvPr/>
            </p:nvSpPr>
            <p:spPr>
              <a:xfrm>
                <a:off x="4434840" y="2217420"/>
                <a:ext cx="2872740" cy="922020"/>
              </a:xfrm>
              <a:custGeom>
                <a:avLst/>
                <a:gdLst>
                  <a:gd name="connsiteX0" fmla="*/ 0 w 2872740"/>
                  <a:gd name="connsiteY0" fmla="*/ 716280 h 922020"/>
                  <a:gd name="connsiteX1" fmla="*/ 30480 w 2872740"/>
                  <a:gd name="connsiteY1" fmla="*/ 670560 h 922020"/>
                  <a:gd name="connsiteX2" fmla="*/ 53340 w 2872740"/>
                  <a:gd name="connsiteY2" fmla="*/ 624840 h 922020"/>
                  <a:gd name="connsiteX3" fmla="*/ 76200 w 2872740"/>
                  <a:gd name="connsiteY3" fmla="*/ 579120 h 922020"/>
                  <a:gd name="connsiteX4" fmla="*/ 99060 w 2872740"/>
                  <a:gd name="connsiteY4" fmla="*/ 563880 h 922020"/>
                  <a:gd name="connsiteX5" fmla="*/ 129540 w 2872740"/>
                  <a:gd name="connsiteY5" fmla="*/ 548640 h 922020"/>
                  <a:gd name="connsiteX6" fmla="*/ 137160 w 2872740"/>
                  <a:gd name="connsiteY6" fmla="*/ 571500 h 922020"/>
                  <a:gd name="connsiteX7" fmla="*/ 182880 w 2872740"/>
                  <a:gd name="connsiteY7" fmla="*/ 601980 h 922020"/>
                  <a:gd name="connsiteX8" fmla="*/ 213360 w 2872740"/>
                  <a:gd name="connsiteY8" fmla="*/ 594360 h 922020"/>
                  <a:gd name="connsiteX9" fmla="*/ 251460 w 2872740"/>
                  <a:gd name="connsiteY9" fmla="*/ 548640 h 922020"/>
                  <a:gd name="connsiteX10" fmla="*/ 259080 w 2872740"/>
                  <a:gd name="connsiteY10" fmla="*/ 525780 h 922020"/>
                  <a:gd name="connsiteX11" fmla="*/ 281940 w 2872740"/>
                  <a:gd name="connsiteY11" fmla="*/ 510540 h 922020"/>
                  <a:gd name="connsiteX12" fmla="*/ 304800 w 2872740"/>
                  <a:gd name="connsiteY12" fmla="*/ 533400 h 922020"/>
                  <a:gd name="connsiteX13" fmla="*/ 327660 w 2872740"/>
                  <a:gd name="connsiteY13" fmla="*/ 548640 h 922020"/>
                  <a:gd name="connsiteX14" fmla="*/ 388620 w 2872740"/>
                  <a:gd name="connsiteY14" fmla="*/ 563880 h 922020"/>
                  <a:gd name="connsiteX15" fmla="*/ 441960 w 2872740"/>
                  <a:gd name="connsiteY15" fmla="*/ 556260 h 922020"/>
                  <a:gd name="connsiteX16" fmla="*/ 464820 w 2872740"/>
                  <a:gd name="connsiteY16" fmla="*/ 533400 h 922020"/>
                  <a:gd name="connsiteX17" fmla="*/ 495300 w 2872740"/>
                  <a:gd name="connsiteY17" fmla="*/ 487680 h 922020"/>
                  <a:gd name="connsiteX18" fmla="*/ 510540 w 2872740"/>
                  <a:gd name="connsiteY18" fmla="*/ 464820 h 922020"/>
                  <a:gd name="connsiteX19" fmla="*/ 541020 w 2872740"/>
                  <a:gd name="connsiteY19" fmla="*/ 434340 h 922020"/>
                  <a:gd name="connsiteX20" fmla="*/ 571500 w 2872740"/>
                  <a:gd name="connsiteY20" fmla="*/ 388620 h 922020"/>
                  <a:gd name="connsiteX21" fmla="*/ 640080 w 2872740"/>
                  <a:gd name="connsiteY21" fmla="*/ 304800 h 922020"/>
                  <a:gd name="connsiteX22" fmla="*/ 647700 w 2872740"/>
                  <a:gd name="connsiteY22" fmla="*/ 274320 h 922020"/>
                  <a:gd name="connsiteX23" fmla="*/ 662940 w 2872740"/>
                  <a:gd name="connsiteY23" fmla="*/ 251460 h 922020"/>
                  <a:gd name="connsiteX24" fmla="*/ 678180 w 2872740"/>
                  <a:gd name="connsiteY24" fmla="*/ 220980 h 922020"/>
                  <a:gd name="connsiteX25" fmla="*/ 693420 w 2872740"/>
                  <a:gd name="connsiteY25" fmla="*/ 198120 h 922020"/>
                  <a:gd name="connsiteX26" fmla="*/ 701040 w 2872740"/>
                  <a:gd name="connsiteY26" fmla="*/ 175260 h 922020"/>
                  <a:gd name="connsiteX27" fmla="*/ 716280 w 2872740"/>
                  <a:gd name="connsiteY27" fmla="*/ 144780 h 922020"/>
                  <a:gd name="connsiteX28" fmla="*/ 723900 w 2872740"/>
                  <a:gd name="connsiteY28" fmla="*/ 114300 h 922020"/>
                  <a:gd name="connsiteX29" fmla="*/ 739140 w 2872740"/>
                  <a:gd name="connsiteY29" fmla="*/ 68580 h 922020"/>
                  <a:gd name="connsiteX30" fmla="*/ 762000 w 2872740"/>
                  <a:gd name="connsiteY30" fmla="*/ 15240 h 922020"/>
                  <a:gd name="connsiteX31" fmla="*/ 784860 w 2872740"/>
                  <a:gd name="connsiteY31" fmla="*/ 0 h 922020"/>
                  <a:gd name="connsiteX32" fmla="*/ 792480 w 2872740"/>
                  <a:gd name="connsiteY32" fmla="*/ 30480 h 922020"/>
                  <a:gd name="connsiteX33" fmla="*/ 815340 w 2872740"/>
                  <a:gd name="connsiteY33" fmla="*/ 99060 h 922020"/>
                  <a:gd name="connsiteX34" fmla="*/ 822960 w 2872740"/>
                  <a:gd name="connsiteY34" fmla="*/ 121920 h 922020"/>
                  <a:gd name="connsiteX35" fmla="*/ 830580 w 2872740"/>
                  <a:gd name="connsiteY35" fmla="*/ 144780 h 922020"/>
                  <a:gd name="connsiteX36" fmla="*/ 845820 w 2872740"/>
                  <a:gd name="connsiteY36" fmla="*/ 167640 h 922020"/>
                  <a:gd name="connsiteX37" fmla="*/ 861060 w 2872740"/>
                  <a:gd name="connsiteY37" fmla="*/ 213360 h 922020"/>
                  <a:gd name="connsiteX38" fmla="*/ 883920 w 2872740"/>
                  <a:gd name="connsiteY38" fmla="*/ 259080 h 922020"/>
                  <a:gd name="connsiteX39" fmla="*/ 906780 w 2872740"/>
                  <a:gd name="connsiteY39" fmla="*/ 266700 h 922020"/>
                  <a:gd name="connsiteX40" fmla="*/ 922020 w 2872740"/>
                  <a:gd name="connsiteY40" fmla="*/ 312420 h 922020"/>
                  <a:gd name="connsiteX41" fmla="*/ 937260 w 2872740"/>
                  <a:gd name="connsiteY41" fmla="*/ 335280 h 922020"/>
                  <a:gd name="connsiteX42" fmla="*/ 952500 w 2872740"/>
                  <a:gd name="connsiteY42" fmla="*/ 381000 h 922020"/>
                  <a:gd name="connsiteX43" fmla="*/ 967740 w 2872740"/>
                  <a:gd name="connsiteY43" fmla="*/ 403860 h 922020"/>
                  <a:gd name="connsiteX44" fmla="*/ 990600 w 2872740"/>
                  <a:gd name="connsiteY44" fmla="*/ 449580 h 922020"/>
                  <a:gd name="connsiteX45" fmla="*/ 1036320 w 2872740"/>
                  <a:gd name="connsiteY45" fmla="*/ 472440 h 922020"/>
                  <a:gd name="connsiteX46" fmla="*/ 1082040 w 2872740"/>
                  <a:gd name="connsiteY46" fmla="*/ 441960 h 922020"/>
                  <a:gd name="connsiteX47" fmla="*/ 1104900 w 2872740"/>
                  <a:gd name="connsiteY47" fmla="*/ 419100 h 922020"/>
                  <a:gd name="connsiteX48" fmla="*/ 1127760 w 2872740"/>
                  <a:gd name="connsiteY48" fmla="*/ 403860 h 922020"/>
                  <a:gd name="connsiteX49" fmla="*/ 1143000 w 2872740"/>
                  <a:gd name="connsiteY49" fmla="*/ 457200 h 922020"/>
                  <a:gd name="connsiteX50" fmla="*/ 1211580 w 2872740"/>
                  <a:gd name="connsiteY50" fmla="*/ 510540 h 922020"/>
                  <a:gd name="connsiteX51" fmla="*/ 1264920 w 2872740"/>
                  <a:gd name="connsiteY51" fmla="*/ 449580 h 922020"/>
                  <a:gd name="connsiteX52" fmla="*/ 1272540 w 2872740"/>
                  <a:gd name="connsiteY52" fmla="*/ 426720 h 922020"/>
                  <a:gd name="connsiteX53" fmla="*/ 1295400 w 2872740"/>
                  <a:gd name="connsiteY53" fmla="*/ 419100 h 922020"/>
                  <a:gd name="connsiteX54" fmla="*/ 1318260 w 2872740"/>
                  <a:gd name="connsiteY54" fmla="*/ 426720 h 922020"/>
                  <a:gd name="connsiteX55" fmla="*/ 1348740 w 2872740"/>
                  <a:gd name="connsiteY55" fmla="*/ 388620 h 922020"/>
                  <a:gd name="connsiteX56" fmla="*/ 1379220 w 2872740"/>
                  <a:gd name="connsiteY56" fmla="*/ 327660 h 922020"/>
                  <a:gd name="connsiteX57" fmla="*/ 1386840 w 2872740"/>
                  <a:gd name="connsiteY57" fmla="*/ 289560 h 922020"/>
                  <a:gd name="connsiteX58" fmla="*/ 1402080 w 2872740"/>
                  <a:gd name="connsiteY58" fmla="*/ 266700 h 922020"/>
                  <a:gd name="connsiteX59" fmla="*/ 1432560 w 2872740"/>
                  <a:gd name="connsiteY59" fmla="*/ 198120 h 922020"/>
                  <a:gd name="connsiteX60" fmla="*/ 1440180 w 2872740"/>
                  <a:gd name="connsiteY60" fmla="*/ 160020 h 922020"/>
                  <a:gd name="connsiteX61" fmla="*/ 1455420 w 2872740"/>
                  <a:gd name="connsiteY61" fmla="*/ 137160 h 922020"/>
                  <a:gd name="connsiteX62" fmla="*/ 1463040 w 2872740"/>
                  <a:gd name="connsiteY62" fmla="*/ 160020 h 922020"/>
                  <a:gd name="connsiteX63" fmla="*/ 1470660 w 2872740"/>
                  <a:gd name="connsiteY63" fmla="*/ 190500 h 922020"/>
                  <a:gd name="connsiteX64" fmla="*/ 1493520 w 2872740"/>
                  <a:gd name="connsiteY64" fmla="*/ 243840 h 922020"/>
                  <a:gd name="connsiteX65" fmla="*/ 1508760 w 2872740"/>
                  <a:gd name="connsiteY65" fmla="*/ 289560 h 922020"/>
                  <a:gd name="connsiteX66" fmla="*/ 1516380 w 2872740"/>
                  <a:gd name="connsiteY66" fmla="*/ 312420 h 922020"/>
                  <a:gd name="connsiteX67" fmla="*/ 1531620 w 2872740"/>
                  <a:gd name="connsiteY67" fmla="*/ 335280 h 922020"/>
                  <a:gd name="connsiteX68" fmla="*/ 1546860 w 2872740"/>
                  <a:gd name="connsiteY68" fmla="*/ 426720 h 922020"/>
                  <a:gd name="connsiteX69" fmla="*/ 1554480 w 2872740"/>
                  <a:gd name="connsiteY69" fmla="*/ 457200 h 922020"/>
                  <a:gd name="connsiteX70" fmla="*/ 1577340 w 2872740"/>
                  <a:gd name="connsiteY70" fmla="*/ 525780 h 922020"/>
                  <a:gd name="connsiteX71" fmla="*/ 1584960 w 2872740"/>
                  <a:gd name="connsiteY71" fmla="*/ 548640 h 922020"/>
                  <a:gd name="connsiteX72" fmla="*/ 1584960 w 2872740"/>
                  <a:gd name="connsiteY72" fmla="*/ 754380 h 922020"/>
                  <a:gd name="connsiteX73" fmla="*/ 1592580 w 2872740"/>
                  <a:gd name="connsiteY73" fmla="*/ 777240 h 922020"/>
                  <a:gd name="connsiteX74" fmla="*/ 1607820 w 2872740"/>
                  <a:gd name="connsiteY74" fmla="*/ 861060 h 922020"/>
                  <a:gd name="connsiteX75" fmla="*/ 1615440 w 2872740"/>
                  <a:gd name="connsiteY75" fmla="*/ 883920 h 922020"/>
                  <a:gd name="connsiteX76" fmla="*/ 1623060 w 2872740"/>
                  <a:gd name="connsiteY76" fmla="*/ 914400 h 922020"/>
                  <a:gd name="connsiteX77" fmla="*/ 1645920 w 2872740"/>
                  <a:gd name="connsiteY77" fmla="*/ 906780 h 922020"/>
                  <a:gd name="connsiteX78" fmla="*/ 1653540 w 2872740"/>
                  <a:gd name="connsiteY78" fmla="*/ 876300 h 922020"/>
                  <a:gd name="connsiteX79" fmla="*/ 1661160 w 2872740"/>
                  <a:gd name="connsiteY79" fmla="*/ 853440 h 922020"/>
                  <a:gd name="connsiteX80" fmla="*/ 1676400 w 2872740"/>
                  <a:gd name="connsiteY80" fmla="*/ 822960 h 922020"/>
                  <a:gd name="connsiteX81" fmla="*/ 1684020 w 2872740"/>
                  <a:gd name="connsiteY81" fmla="*/ 792480 h 922020"/>
                  <a:gd name="connsiteX82" fmla="*/ 1699260 w 2872740"/>
                  <a:gd name="connsiteY82" fmla="*/ 769620 h 922020"/>
                  <a:gd name="connsiteX83" fmla="*/ 1714500 w 2872740"/>
                  <a:gd name="connsiteY83" fmla="*/ 716280 h 922020"/>
                  <a:gd name="connsiteX84" fmla="*/ 1775460 w 2872740"/>
                  <a:gd name="connsiteY84" fmla="*/ 678180 h 922020"/>
                  <a:gd name="connsiteX85" fmla="*/ 1798320 w 2872740"/>
                  <a:gd name="connsiteY85" fmla="*/ 670560 h 922020"/>
                  <a:gd name="connsiteX86" fmla="*/ 1844040 w 2872740"/>
                  <a:gd name="connsiteY86" fmla="*/ 632460 h 922020"/>
                  <a:gd name="connsiteX87" fmla="*/ 1859280 w 2872740"/>
                  <a:gd name="connsiteY87" fmla="*/ 609600 h 922020"/>
                  <a:gd name="connsiteX88" fmla="*/ 1882140 w 2872740"/>
                  <a:gd name="connsiteY88" fmla="*/ 601980 h 922020"/>
                  <a:gd name="connsiteX89" fmla="*/ 1920240 w 2872740"/>
                  <a:gd name="connsiteY89" fmla="*/ 563880 h 922020"/>
                  <a:gd name="connsiteX90" fmla="*/ 1943100 w 2872740"/>
                  <a:gd name="connsiteY90" fmla="*/ 548640 h 922020"/>
                  <a:gd name="connsiteX91" fmla="*/ 1973580 w 2872740"/>
                  <a:gd name="connsiteY91" fmla="*/ 525780 h 922020"/>
                  <a:gd name="connsiteX92" fmla="*/ 2011680 w 2872740"/>
                  <a:gd name="connsiteY92" fmla="*/ 480060 h 922020"/>
                  <a:gd name="connsiteX93" fmla="*/ 2034540 w 2872740"/>
                  <a:gd name="connsiteY93" fmla="*/ 579120 h 922020"/>
                  <a:gd name="connsiteX94" fmla="*/ 2042160 w 2872740"/>
                  <a:gd name="connsiteY94" fmla="*/ 601980 h 922020"/>
                  <a:gd name="connsiteX95" fmla="*/ 2057400 w 2872740"/>
                  <a:gd name="connsiteY95" fmla="*/ 662940 h 922020"/>
                  <a:gd name="connsiteX96" fmla="*/ 2065020 w 2872740"/>
                  <a:gd name="connsiteY96" fmla="*/ 754380 h 922020"/>
                  <a:gd name="connsiteX97" fmla="*/ 2080260 w 2872740"/>
                  <a:gd name="connsiteY97" fmla="*/ 784860 h 922020"/>
                  <a:gd name="connsiteX98" fmla="*/ 2087880 w 2872740"/>
                  <a:gd name="connsiteY98" fmla="*/ 807720 h 922020"/>
                  <a:gd name="connsiteX99" fmla="*/ 2095500 w 2872740"/>
                  <a:gd name="connsiteY99" fmla="*/ 838200 h 922020"/>
                  <a:gd name="connsiteX100" fmla="*/ 2103120 w 2872740"/>
                  <a:gd name="connsiteY100" fmla="*/ 861060 h 922020"/>
                  <a:gd name="connsiteX101" fmla="*/ 2118360 w 2872740"/>
                  <a:gd name="connsiteY101" fmla="*/ 922020 h 922020"/>
                  <a:gd name="connsiteX102" fmla="*/ 2171700 w 2872740"/>
                  <a:gd name="connsiteY102" fmla="*/ 906780 h 922020"/>
                  <a:gd name="connsiteX103" fmla="*/ 2194560 w 2872740"/>
                  <a:gd name="connsiteY103" fmla="*/ 891540 h 922020"/>
                  <a:gd name="connsiteX104" fmla="*/ 2240280 w 2872740"/>
                  <a:gd name="connsiteY104" fmla="*/ 876300 h 922020"/>
                  <a:gd name="connsiteX105" fmla="*/ 2263140 w 2872740"/>
                  <a:gd name="connsiteY105" fmla="*/ 868680 h 922020"/>
                  <a:gd name="connsiteX106" fmla="*/ 2308860 w 2872740"/>
                  <a:gd name="connsiteY106" fmla="*/ 800100 h 922020"/>
                  <a:gd name="connsiteX107" fmla="*/ 2324100 w 2872740"/>
                  <a:gd name="connsiteY107" fmla="*/ 754380 h 922020"/>
                  <a:gd name="connsiteX108" fmla="*/ 2339340 w 2872740"/>
                  <a:gd name="connsiteY108" fmla="*/ 731520 h 922020"/>
                  <a:gd name="connsiteX109" fmla="*/ 2369820 w 2872740"/>
                  <a:gd name="connsiteY109" fmla="*/ 662940 h 922020"/>
                  <a:gd name="connsiteX110" fmla="*/ 2392680 w 2872740"/>
                  <a:gd name="connsiteY110" fmla="*/ 579120 h 922020"/>
                  <a:gd name="connsiteX111" fmla="*/ 2407920 w 2872740"/>
                  <a:gd name="connsiteY111" fmla="*/ 601980 h 922020"/>
                  <a:gd name="connsiteX112" fmla="*/ 2423160 w 2872740"/>
                  <a:gd name="connsiteY112" fmla="*/ 655320 h 922020"/>
                  <a:gd name="connsiteX113" fmla="*/ 2461260 w 2872740"/>
                  <a:gd name="connsiteY113" fmla="*/ 685800 h 922020"/>
                  <a:gd name="connsiteX114" fmla="*/ 2506980 w 2872740"/>
                  <a:gd name="connsiteY114" fmla="*/ 693420 h 922020"/>
                  <a:gd name="connsiteX115" fmla="*/ 2537460 w 2872740"/>
                  <a:gd name="connsiteY115" fmla="*/ 769620 h 922020"/>
                  <a:gd name="connsiteX116" fmla="*/ 2560320 w 2872740"/>
                  <a:gd name="connsiteY116" fmla="*/ 853440 h 922020"/>
                  <a:gd name="connsiteX117" fmla="*/ 2575560 w 2872740"/>
                  <a:gd name="connsiteY117" fmla="*/ 876300 h 922020"/>
                  <a:gd name="connsiteX118" fmla="*/ 2598420 w 2872740"/>
                  <a:gd name="connsiteY118" fmla="*/ 861060 h 922020"/>
                  <a:gd name="connsiteX119" fmla="*/ 2606040 w 2872740"/>
                  <a:gd name="connsiteY119" fmla="*/ 830580 h 922020"/>
                  <a:gd name="connsiteX120" fmla="*/ 2628900 w 2872740"/>
                  <a:gd name="connsiteY120" fmla="*/ 784860 h 922020"/>
                  <a:gd name="connsiteX121" fmla="*/ 2644140 w 2872740"/>
                  <a:gd name="connsiteY121" fmla="*/ 701040 h 922020"/>
                  <a:gd name="connsiteX122" fmla="*/ 2659380 w 2872740"/>
                  <a:gd name="connsiteY122" fmla="*/ 655320 h 922020"/>
                  <a:gd name="connsiteX123" fmla="*/ 2682240 w 2872740"/>
                  <a:gd name="connsiteY123" fmla="*/ 632460 h 922020"/>
                  <a:gd name="connsiteX124" fmla="*/ 2697480 w 2872740"/>
                  <a:gd name="connsiteY124" fmla="*/ 609600 h 922020"/>
                  <a:gd name="connsiteX125" fmla="*/ 2705100 w 2872740"/>
                  <a:gd name="connsiteY125" fmla="*/ 586740 h 922020"/>
                  <a:gd name="connsiteX126" fmla="*/ 2735580 w 2872740"/>
                  <a:gd name="connsiteY126" fmla="*/ 541020 h 922020"/>
                  <a:gd name="connsiteX127" fmla="*/ 2750820 w 2872740"/>
                  <a:gd name="connsiteY127" fmla="*/ 518160 h 922020"/>
                  <a:gd name="connsiteX128" fmla="*/ 2773680 w 2872740"/>
                  <a:gd name="connsiteY128" fmla="*/ 495300 h 922020"/>
                  <a:gd name="connsiteX129" fmla="*/ 2819400 w 2872740"/>
                  <a:gd name="connsiteY129" fmla="*/ 464820 h 922020"/>
                  <a:gd name="connsiteX130" fmla="*/ 2865120 w 2872740"/>
                  <a:gd name="connsiteY130" fmla="*/ 426720 h 922020"/>
                  <a:gd name="connsiteX131" fmla="*/ 2872740 w 2872740"/>
                  <a:gd name="connsiteY131" fmla="*/ 426720 h 92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2872740" h="922020">
                    <a:moveTo>
                      <a:pt x="0" y="716280"/>
                    </a:moveTo>
                    <a:cubicBezTo>
                      <a:pt x="10160" y="701040"/>
                      <a:pt x="24688" y="687936"/>
                      <a:pt x="30480" y="670560"/>
                    </a:cubicBezTo>
                    <a:cubicBezTo>
                      <a:pt x="49633" y="613101"/>
                      <a:pt x="23797" y="683926"/>
                      <a:pt x="53340" y="624840"/>
                    </a:cubicBezTo>
                    <a:cubicBezTo>
                      <a:pt x="65735" y="600050"/>
                      <a:pt x="54362" y="600958"/>
                      <a:pt x="76200" y="579120"/>
                    </a:cubicBezTo>
                    <a:cubicBezTo>
                      <a:pt x="82676" y="572644"/>
                      <a:pt x="91440" y="568960"/>
                      <a:pt x="99060" y="563880"/>
                    </a:cubicBezTo>
                    <a:cubicBezTo>
                      <a:pt x="104140" y="548640"/>
                      <a:pt x="104140" y="523240"/>
                      <a:pt x="129540" y="548640"/>
                    </a:cubicBezTo>
                    <a:cubicBezTo>
                      <a:pt x="135220" y="554320"/>
                      <a:pt x="131480" y="565820"/>
                      <a:pt x="137160" y="571500"/>
                    </a:cubicBezTo>
                    <a:cubicBezTo>
                      <a:pt x="150112" y="584452"/>
                      <a:pt x="182880" y="601980"/>
                      <a:pt x="182880" y="601980"/>
                    </a:cubicBezTo>
                    <a:cubicBezTo>
                      <a:pt x="193040" y="599440"/>
                      <a:pt x="204267" y="599556"/>
                      <a:pt x="213360" y="594360"/>
                    </a:cubicBezTo>
                    <a:cubicBezTo>
                      <a:pt x="225157" y="587619"/>
                      <a:pt x="245148" y="561265"/>
                      <a:pt x="251460" y="548640"/>
                    </a:cubicBezTo>
                    <a:cubicBezTo>
                      <a:pt x="255052" y="541456"/>
                      <a:pt x="254062" y="532052"/>
                      <a:pt x="259080" y="525780"/>
                    </a:cubicBezTo>
                    <a:cubicBezTo>
                      <a:pt x="264801" y="518629"/>
                      <a:pt x="274320" y="515620"/>
                      <a:pt x="281940" y="510540"/>
                    </a:cubicBezTo>
                    <a:cubicBezTo>
                      <a:pt x="289560" y="518160"/>
                      <a:pt x="296521" y="526501"/>
                      <a:pt x="304800" y="533400"/>
                    </a:cubicBezTo>
                    <a:cubicBezTo>
                      <a:pt x="311835" y="539263"/>
                      <a:pt x="319469" y="544544"/>
                      <a:pt x="327660" y="548640"/>
                    </a:cubicBezTo>
                    <a:cubicBezTo>
                      <a:pt x="343281" y="556450"/>
                      <a:pt x="374129" y="560982"/>
                      <a:pt x="388620" y="563880"/>
                    </a:cubicBezTo>
                    <a:cubicBezTo>
                      <a:pt x="406400" y="561340"/>
                      <a:pt x="425284" y="562930"/>
                      <a:pt x="441960" y="556260"/>
                    </a:cubicBezTo>
                    <a:cubicBezTo>
                      <a:pt x="451966" y="552258"/>
                      <a:pt x="458204" y="541906"/>
                      <a:pt x="464820" y="533400"/>
                    </a:cubicBezTo>
                    <a:cubicBezTo>
                      <a:pt x="476065" y="518942"/>
                      <a:pt x="485140" y="502920"/>
                      <a:pt x="495300" y="487680"/>
                    </a:cubicBezTo>
                    <a:cubicBezTo>
                      <a:pt x="500380" y="480060"/>
                      <a:pt x="504064" y="471296"/>
                      <a:pt x="510540" y="464820"/>
                    </a:cubicBezTo>
                    <a:cubicBezTo>
                      <a:pt x="520700" y="454660"/>
                      <a:pt x="532044" y="445560"/>
                      <a:pt x="541020" y="434340"/>
                    </a:cubicBezTo>
                    <a:cubicBezTo>
                      <a:pt x="552462" y="420037"/>
                      <a:pt x="560510" y="403273"/>
                      <a:pt x="571500" y="388620"/>
                    </a:cubicBezTo>
                    <a:cubicBezTo>
                      <a:pt x="623686" y="319039"/>
                      <a:pt x="599259" y="345621"/>
                      <a:pt x="640080" y="304800"/>
                    </a:cubicBezTo>
                    <a:cubicBezTo>
                      <a:pt x="642620" y="294640"/>
                      <a:pt x="643575" y="283946"/>
                      <a:pt x="647700" y="274320"/>
                    </a:cubicBezTo>
                    <a:cubicBezTo>
                      <a:pt x="651308" y="265902"/>
                      <a:pt x="658396" y="259411"/>
                      <a:pt x="662940" y="251460"/>
                    </a:cubicBezTo>
                    <a:cubicBezTo>
                      <a:pt x="668576" y="241597"/>
                      <a:pt x="672544" y="230843"/>
                      <a:pt x="678180" y="220980"/>
                    </a:cubicBezTo>
                    <a:cubicBezTo>
                      <a:pt x="682724" y="213029"/>
                      <a:pt x="689324" y="206311"/>
                      <a:pt x="693420" y="198120"/>
                    </a:cubicBezTo>
                    <a:cubicBezTo>
                      <a:pt x="697012" y="190936"/>
                      <a:pt x="697876" y="182643"/>
                      <a:pt x="701040" y="175260"/>
                    </a:cubicBezTo>
                    <a:cubicBezTo>
                      <a:pt x="705515" y="164819"/>
                      <a:pt x="712292" y="155416"/>
                      <a:pt x="716280" y="144780"/>
                    </a:cubicBezTo>
                    <a:cubicBezTo>
                      <a:pt x="719957" y="134974"/>
                      <a:pt x="720891" y="124331"/>
                      <a:pt x="723900" y="114300"/>
                    </a:cubicBezTo>
                    <a:cubicBezTo>
                      <a:pt x="728516" y="98913"/>
                      <a:pt x="734060" y="83820"/>
                      <a:pt x="739140" y="68580"/>
                    </a:cubicBezTo>
                    <a:cubicBezTo>
                      <a:pt x="744434" y="52699"/>
                      <a:pt x="751538" y="27795"/>
                      <a:pt x="762000" y="15240"/>
                    </a:cubicBezTo>
                    <a:cubicBezTo>
                      <a:pt x="767863" y="8205"/>
                      <a:pt x="777240" y="5080"/>
                      <a:pt x="784860" y="0"/>
                    </a:cubicBezTo>
                    <a:cubicBezTo>
                      <a:pt x="787400" y="10160"/>
                      <a:pt x="789471" y="20449"/>
                      <a:pt x="792480" y="30480"/>
                    </a:cubicBezTo>
                    <a:lnTo>
                      <a:pt x="815340" y="99060"/>
                    </a:lnTo>
                    <a:lnTo>
                      <a:pt x="822960" y="121920"/>
                    </a:lnTo>
                    <a:cubicBezTo>
                      <a:pt x="825500" y="129540"/>
                      <a:pt x="826125" y="138097"/>
                      <a:pt x="830580" y="144780"/>
                    </a:cubicBezTo>
                    <a:cubicBezTo>
                      <a:pt x="835660" y="152400"/>
                      <a:pt x="842101" y="159271"/>
                      <a:pt x="845820" y="167640"/>
                    </a:cubicBezTo>
                    <a:cubicBezTo>
                      <a:pt x="852344" y="182320"/>
                      <a:pt x="855980" y="198120"/>
                      <a:pt x="861060" y="213360"/>
                    </a:cubicBezTo>
                    <a:cubicBezTo>
                      <a:pt x="866080" y="228419"/>
                      <a:pt x="870491" y="248337"/>
                      <a:pt x="883920" y="259080"/>
                    </a:cubicBezTo>
                    <a:cubicBezTo>
                      <a:pt x="890192" y="264098"/>
                      <a:pt x="899160" y="264160"/>
                      <a:pt x="906780" y="266700"/>
                    </a:cubicBezTo>
                    <a:cubicBezTo>
                      <a:pt x="911860" y="281940"/>
                      <a:pt x="913109" y="299054"/>
                      <a:pt x="922020" y="312420"/>
                    </a:cubicBezTo>
                    <a:cubicBezTo>
                      <a:pt x="927100" y="320040"/>
                      <a:pt x="933541" y="326911"/>
                      <a:pt x="937260" y="335280"/>
                    </a:cubicBezTo>
                    <a:cubicBezTo>
                      <a:pt x="943784" y="349960"/>
                      <a:pt x="943589" y="367634"/>
                      <a:pt x="952500" y="381000"/>
                    </a:cubicBezTo>
                    <a:cubicBezTo>
                      <a:pt x="957580" y="388620"/>
                      <a:pt x="963644" y="395669"/>
                      <a:pt x="967740" y="403860"/>
                    </a:cubicBezTo>
                    <a:cubicBezTo>
                      <a:pt x="980135" y="428650"/>
                      <a:pt x="968762" y="427742"/>
                      <a:pt x="990600" y="449580"/>
                    </a:cubicBezTo>
                    <a:cubicBezTo>
                      <a:pt x="1005372" y="464352"/>
                      <a:pt x="1017727" y="466242"/>
                      <a:pt x="1036320" y="472440"/>
                    </a:cubicBezTo>
                    <a:lnTo>
                      <a:pt x="1082040" y="441960"/>
                    </a:lnTo>
                    <a:cubicBezTo>
                      <a:pt x="1091006" y="435982"/>
                      <a:pt x="1096621" y="425999"/>
                      <a:pt x="1104900" y="419100"/>
                    </a:cubicBezTo>
                    <a:cubicBezTo>
                      <a:pt x="1111935" y="413237"/>
                      <a:pt x="1120140" y="408940"/>
                      <a:pt x="1127760" y="403860"/>
                    </a:cubicBezTo>
                    <a:cubicBezTo>
                      <a:pt x="1128326" y="406124"/>
                      <a:pt x="1138973" y="452022"/>
                      <a:pt x="1143000" y="457200"/>
                    </a:cubicBezTo>
                    <a:cubicBezTo>
                      <a:pt x="1178980" y="503460"/>
                      <a:pt x="1174020" y="498020"/>
                      <a:pt x="1211580" y="510540"/>
                    </a:cubicBezTo>
                    <a:cubicBezTo>
                      <a:pt x="1249680" y="485140"/>
                      <a:pt x="1229360" y="502920"/>
                      <a:pt x="1264920" y="449580"/>
                    </a:cubicBezTo>
                    <a:cubicBezTo>
                      <a:pt x="1269375" y="442897"/>
                      <a:pt x="1266860" y="432400"/>
                      <a:pt x="1272540" y="426720"/>
                    </a:cubicBezTo>
                    <a:cubicBezTo>
                      <a:pt x="1278220" y="421040"/>
                      <a:pt x="1287780" y="421640"/>
                      <a:pt x="1295400" y="419100"/>
                    </a:cubicBezTo>
                    <a:cubicBezTo>
                      <a:pt x="1303020" y="421640"/>
                      <a:pt x="1310337" y="428040"/>
                      <a:pt x="1318260" y="426720"/>
                    </a:cubicBezTo>
                    <a:cubicBezTo>
                      <a:pt x="1345256" y="422221"/>
                      <a:pt x="1340458" y="406840"/>
                      <a:pt x="1348740" y="388620"/>
                    </a:cubicBezTo>
                    <a:cubicBezTo>
                      <a:pt x="1358141" y="367938"/>
                      <a:pt x="1379220" y="327660"/>
                      <a:pt x="1379220" y="327660"/>
                    </a:cubicBezTo>
                    <a:cubicBezTo>
                      <a:pt x="1381760" y="314960"/>
                      <a:pt x="1382292" y="301687"/>
                      <a:pt x="1386840" y="289560"/>
                    </a:cubicBezTo>
                    <a:cubicBezTo>
                      <a:pt x="1390056" y="280985"/>
                      <a:pt x="1398864" y="275275"/>
                      <a:pt x="1402080" y="266700"/>
                    </a:cubicBezTo>
                    <a:cubicBezTo>
                      <a:pt x="1429884" y="192555"/>
                      <a:pt x="1384579" y="262095"/>
                      <a:pt x="1432560" y="198120"/>
                    </a:cubicBezTo>
                    <a:cubicBezTo>
                      <a:pt x="1435100" y="185420"/>
                      <a:pt x="1435632" y="172147"/>
                      <a:pt x="1440180" y="160020"/>
                    </a:cubicBezTo>
                    <a:cubicBezTo>
                      <a:pt x="1443396" y="151445"/>
                      <a:pt x="1446262" y="137160"/>
                      <a:pt x="1455420" y="137160"/>
                    </a:cubicBezTo>
                    <a:cubicBezTo>
                      <a:pt x="1463452" y="137160"/>
                      <a:pt x="1460833" y="152297"/>
                      <a:pt x="1463040" y="160020"/>
                    </a:cubicBezTo>
                    <a:cubicBezTo>
                      <a:pt x="1465917" y="170090"/>
                      <a:pt x="1467783" y="180430"/>
                      <a:pt x="1470660" y="190500"/>
                    </a:cubicBezTo>
                    <a:cubicBezTo>
                      <a:pt x="1482924" y="233425"/>
                      <a:pt x="1473200" y="193040"/>
                      <a:pt x="1493520" y="243840"/>
                    </a:cubicBezTo>
                    <a:cubicBezTo>
                      <a:pt x="1499486" y="258755"/>
                      <a:pt x="1503680" y="274320"/>
                      <a:pt x="1508760" y="289560"/>
                    </a:cubicBezTo>
                    <a:cubicBezTo>
                      <a:pt x="1511300" y="297180"/>
                      <a:pt x="1511925" y="305737"/>
                      <a:pt x="1516380" y="312420"/>
                    </a:cubicBezTo>
                    <a:lnTo>
                      <a:pt x="1531620" y="335280"/>
                    </a:lnTo>
                    <a:cubicBezTo>
                      <a:pt x="1537981" y="379809"/>
                      <a:pt x="1537946" y="386608"/>
                      <a:pt x="1546860" y="426720"/>
                    </a:cubicBezTo>
                    <a:cubicBezTo>
                      <a:pt x="1549132" y="436943"/>
                      <a:pt x="1551471" y="447169"/>
                      <a:pt x="1554480" y="457200"/>
                    </a:cubicBezTo>
                    <a:cubicBezTo>
                      <a:pt x="1561404" y="480280"/>
                      <a:pt x="1569720" y="502920"/>
                      <a:pt x="1577340" y="525780"/>
                    </a:cubicBezTo>
                    <a:lnTo>
                      <a:pt x="1584960" y="548640"/>
                    </a:lnTo>
                    <a:cubicBezTo>
                      <a:pt x="1558712" y="627383"/>
                      <a:pt x="1571944" y="578660"/>
                      <a:pt x="1584960" y="754380"/>
                    </a:cubicBezTo>
                    <a:cubicBezTo>
                      <a:pt x="1585553" y="762390"/>
                      <a:pt x="1590632" y="769448"/>
                      <a:pt x="1592580" y="777240"/>
                    </a:cubicBezTo>
                    <a:cubicBezTo>
                      <a:pt x="1606447" y="832710"/>
                      <a:pt x="1594233" y="799917"/>
                      <a:pt x="1607820" y="861060"/>
                    </a:cubicBezTo>
                    <a:cubicBezTo>
                      <a:pt x="1609562" y="868901"/>
                      <a:pt x="1613233" y="876197"/>
                      <a:pt x="1615440" y="883920"/>
                    </a:cubicBezTo>
                    <a:cubicBezTo>
                      <a:pt x="1618317" y="893990"/>
                      <a:pt x="1620520" y="904240"/>
                      <a:pt x="1623060" y="914400"/>
                    </a:cubicBezTo>
                    <a:cubicBezTo>
                      <a:pt x="1630680" y="911860"/>
                      <a:pt x="1640902" y="913052"/>
                      <a:pt x="1645920" y="906780"/>
                    </a:cubicBezTo>
                    <a:cubicBezTo>
                      <a:pt x="1652462" y="898602"/>
                      <a:pt x="1650663" y="886370"/>
                      <a:pt x="1653540" y="876300"/>
                    </a:cubicBezTo>
                    <a:cubicBezTo>
                      <a:pt x="1655747" y="868577"/>
                      <a:pt x="1657996" y="860823"/>
                      <a:pt x="1661160" y="853440"/>
                    </a:cubicBezTo>
                    <a:cubicBezTo>
                      <a:pt x="1665635" y="842999"/>
                      <a:pt x="1672412" y="833596"/>
                      <a:pt x="1676400" y="822960"/>
                    </a:cubicBezTo>
                    <a:cubicBezTo>
                      <a:pt x="1680077" y="813154"/>
                      <a:pt x="1679895" y="802106"/>
                      <a:pt x="1684020" y="792480"/>
                    </a:cubicBezTo>
                    <a:cubicBezTo>
                      <a:pt x="1687628" y="784062"/>
                      <a:pt x="1695164" y="777811"/>
                      <a:pt x="1699260" y="769620"/>
                    </a:cubicBezTo>
                    <a:cubicBezTo>
                      <a:pt x="1714088" y="739963"/>
                      <a:pt x="1699851" y="750460"/>
                      <a:pt x="1714500" y="716280"/>
                    </a:cubicBezTo>
                    <a:cubicBezTo>
                      <a:pt x="1728588" y="683408"/>
                      <a:pt x="1738703" y="690432"/>
                      <a:pt x="1775460" y="678180"/>
                    </a:cubicBezTo>
                    <a:lnTo>
                      <a:pt x="1798320" y="670560"/>
                    </a:lnTo>
                    <a:cubicBezTo>
                      <a:pt x="1820797" y="655575"/>
                      <a:pt x="1825705" y="654462"/>
                      <a:pt x="1844040" y="632460"/>
                    </a:cubicBezTo>
                    <a:cubicBezTo>
                      <a:pt x="1849903" y="625425"/>
                      <a:pt x="1852129" y="615321"/>
                      <a:pt x="1859280" y="609600"/>
                    </a:cubicBezTo>
                    <a:cubicBezTo>
                      <a:pt x="1865552" y="604582"/>
                      <a:pt x="1874520" y="604520"/>
                      <a:pt x="1882140" y="601980"/>
                    </a:cubicBezTo>
                    <a:cubicBezTo>
                      <a:pt x="1943100" y="561340"/>
                      <a:pt x="1869440" y="614680"/>
                      <a:pt x="1920240" y="563880"/>
                    </a:cubicBezTo>
                    <a:cubicBezTo>
                      <a:pt x="1926716" y="557404"/>
                      <a:pt x="1935648" y="553963"/>
                      <a:pt x="1943100" y="548640"/>
                    </a:cubicBezTo>
                    <a:cubicBezTo>
                      <a:pt x="1953434" y="541258"/>
                      <a:pt x="1963937" y="534045"/>
                      <a:pt x="1973580" y="525780"/>
                    </a:cubicBezTo>
                    <a:cubicBezTo>
                      <a:pt x="1996397" y="506223"/>
                      <a:pt x="1996003" y="503576"/>
                      <a:pt x="2011680" y="480060"/>
                    </a:cubicBezTo>
                    <a:cubicBezTo>
                      <a:pt x="2043222" y="527373"/>
                      <a:pt x="2020037" y="484850"/>
                      <a:pt x="2034540" y="579120"/>
                    </a:cubicBezTo>
                    <a:cubicBezTo>
                      <a:pt x="2035761" y="587059"/>
                      <a:pt x="2040047" y="594231"/>
                      <a:pt x="2042160" y="601980"/>
                    </a:cubicBezTo>
                    <a:cubicBezTo>
                      <a:pt x="2047671" y="622187"/>
                      <a:pt x="2052320" y="642620"/>
                      <a:pt x="2057400" y="662940"/>
                    </a:cubicBezTo>
                    <a:cubicBezTo>
                      <a:pt x="2059940" y="693420"/>
                      <a:pt x="2059383" y="724318"/>
                      <a:pt x="2065020" y="754380"/>
                    </a:cubicBezTo>
                    <a:cubicBezTo>
                      <a:pt x="2067113" y="765545"/>
                      <a:pt x="2075785" y="774419"/>
                      <a:pt x="2080260" y="784860"/>
                    </a:cubicBezTo>
                    <a:cubicBezTo>
                      <a:pt x="2083424" y="792243"/>
                      <a:pt x="2085673" y="799997"/>
                      <a:pt x="2087880" y="807720"/>
                    </a:cubicBezTo>
                    <a:cubicBezTo>
                      <a:pt x="2090757" y="817790"/>
                      <a:pt x="2092623" y="828130"/>
                      <a:pt x="2095500" y="838200"/>
                    </a:cubicBezTo>
                    <a:cubicBezTo>
                      <a:pt x="2097707" y="845923"/>
                      <a:pt x="2101172" y="853268"/>
                      <a:pt x="2103120" y="861060"/>
                    </a:cubicBezTo>
                    <a:lnTo>
                      <a:pt x="2118360" y="922020"/>
                    </a:lnTo>
                    <a:cubicBezTo>
                      <a:pt x="2128126" y="919579"/>
                      <a:pt x="2160768" y="912246"/>
                      <a:pt x="2171700" y="906780"/>
                    </a:cubicBezTo>
                    <a:cubicBezTo>
                      <a:pt x="2179891" y="902684"/>
                      <a:pt x="2186191" y="895259"/>
                      <a:pt x="2194560" y="891540"/>
                    </a:cubicBezTo>
                    <a:cubicBezTo>
                      <a:pt x="2209240" y="885016"/>
                      <a:pt x="2225040" y="881380"/>
                      <a:pt x="2240280" y="876300"/>
                    </a:cubicBezTo>
                    <a:lnTo>
                      <a:pt x="2263140" y="868680"/>
                    </a:lnTo>
                    <a:lnTo>
                      <a:pt x="2308860" y="800100"/>
                    </a:lnTo>
                    <a:cubicBezTo>
                      <a:pt x="2317771" y="786734"/>
                      <a:pt x="2319020" y="769620"/>
                      <a:pt x="2324100" y="754380"/>
                    </a:cubicBezTo>
                    <a:cubicBezTo>
                      <a:pt x="2326996" y="745692"/>
                      <a:pt x="2335621" y="739889"/>
                      <a:pt x="2339340" y="731520"/>
                    </a:cubicBezTo>
                    <a:cubicBezTo>
                      <a:pt x="2375612" y="649908"/>
                      <a:pt x="2335330" y="714675"/>
                      <a:pt x="2369820" y="662940"/>
                    </a:cubicBezTo>
                    <a:cubicBezTo>
                      <a:pt x="2387008" y="594188"/>
                      <a:pt x="2378436" y="621851"/>
                      <a:pt x="2392680" y="579120"/>
                    </a:cubicBezTo>
                    <a:cubicBezTo>
                      <a:pt x="2397760" y="586740"/>
                      <a:pt x="2404312" y="593562"/>
                      <a:pt x="2407920" y="601980"/>
                    </a:cubicBezTo>
                    <a:cubicBezTo>
                      <a:pt x="2408759" y="603937"/>
                      <a:pt x="2418923" y="650377"/>
                      <a:pt x="2423160" y="655320"/>
                    </a:cubicBezTo>
                    <a:cubicBezTo>
                      <a:pt x="2433744" y="667669"/>
                      <a:pt x="2446454" y="679070"/>
                      <a:pt x="2461260" y="685800"/>
                    </a:cubicBezTo>
                    <a:cubicBezTo>
                      <a:pt x="2475325" y="692193"/>
                      <a:pt x="2491740" y="690880"/>
                      <a:pt x="2506980" y="693420"/>
                    </a:cubicBezTo>
                    <a:cubicBezTo>
                      <a:pt x="2525812" y="749916"/>
                      <a:pt x="2515036" y="724772"/>
                      <a:pt x="2537460" y="769620"/>
                    </a:cubicBezTo>
                    <a:cubicBezTo>
                      <a:pt x="2548230" y="823472"/>
                      <a:pt x="2540984" y="795433"/>
                      <a:pt x="2560320" y="853440"/>
                    </a:cubicBezTo>
                    <a:cubicBezTo>
                      <a:pt x="2563216" y="862128"/>
                      <a:pt x="2570480" y="868680"/>
                      <a:pt x="2575560" y="876300"/>
                    </a:cubicBezTo>
                    <a:cubicBezTo>
                      <a:pt x="2583180" y="871220"/>
                      <a:pt x="2593340" y="868680"/>
                      <a:pt x="2598420" y="861060"/>
                    </a:cubicBezTo>
                    <a:cubicBezTo>
                      <a:pt x="2604229" y="852346"/>
                      <a:pt x="2603163" y="840650"/>
                      <a:pt x="2606040" y="830580"/>
                    </a:cubicBezTo>
                    <a:cubicBezTo>
                      <a:pt x="2613927" y="802975"/>
                      <a:pt x="2612202" y="809907"/>
                      <a:pt x="2628900" y="784860"/>
                    </a:cubicBezTo>
                    <a:cubicBezTo>
                      <a:pt x="2631389" y="769924"/>
                      <a:pt x="2639576" y="717776"/>
                      <a:pt x="2644140" y="701040"/>
                    </a:cubicBezTo>
                    <a:cubicBezTo>
                      <a:pt x="2648367" y="685542"/>
                      <a:pt x="2654300" y="670560"/>
                      <a:pt x="2659380" y="655320"/>
                    </a:cubicBezTo>
                    <a:cubicBezTo>
                      <a:pt x="2662788" y="645097"/>
                      <a:pt x="2675341" y="640739"/>
                      <a:pt x="2682240" y="632460"/>
                    </a:cubicBezTo>
                    <a:cubicBezTo>
                      <a:pt x="2688103" y="625425"/>
                      <a:pt x="2693384" y="617791"/>
                      <a:pt x="2697480" y="609600"/>
                    </a:cubicBezTo>
                    <a:cubicBezTo>
                      <a:pt x="2701072" y="602416"/>
                      <a:pt x="2701199" y="593761"/>
                      <a:pt x="2705100" y="586740"/>
                    </a:cubicBezTo>
                    <a:cubicBezTo>
                      <a:pt x="2713995" y="570729"/>
                      <a:pt x="2725420" y="556260"/>
                      <a:pt x="2735580" y="541020"/>
                    </a:cubicBezTo>
                    <a:cubicBezTo>
                      <a:pt x="2740660" y="533400"/>
                      <a:pt x="2744344" y="524636"/>
                      <a:pt x="2750820" y="518160"/>
                    </a:cubicBezTo>
                    <a:cubicBezTo>
                      <a:pt x="2758440" y="510540"/>
                      <a:pt x="2765174" y="501916"/>
                      <a:pt x="2773680" y="495300"/>
                    </a:cubicBezTo>
                    <a:cubicBezTo>
                      <a:pt x="2788138" y="484055"/>
                      <a:pt x="2806448" y="477772"/>
                      <a:pt x="2819400" y="464820"/>
                    </a:cubicBezTo>
                    <a:cubicBezTo>
                      <a:pt x="2836252" y="447968"/>
                      <a:pt x="2843902" y="437329"/>
                      <a:pt x="2865120" y="426720"/>
                    </a:cubicBezTo>
                    <a:cubicBezTo>
                      <a:pt x="2867392" y="425584"/>
                      <a:pt x="2870200" y="426720"/>
                      <a:pt x="2872740" y="426720"/>
                    </a:cubicBez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4"/>
                <a:endParaRPr lang="en-GB" sz="1350" kern="0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Freeform 88"/>
              <p:cNvSpPr/>
              <p:nvPr/>
            </p:nvSpPr>
            <p:spPr>
              <a:xfrm flipH="1" flipV="1">
                <a:off x="1571604" y="2714626"/>
                <a:ext cx="2872740" cy="922020"/>
              </a:xfrm>
              <a:custGeom>
                <a:avLst/>
                <a:gdLst>
                  <a:gd name="connsiteX0" fmla="*/ 0 w 2872740"/>
                  <a:gd name="connsiteY0" fmla="*/ 716280 h 922020"/>
                  <a:gd name="connsiteX1" fmla="*/ 30480 w 2872740"/>
                  <a:gd name="connsiteY1" fmla="*/ 670560 h 922020"/>
                  <a:gd name="connsiteX2" fmla="*/ 53340 w 2872740"/>
                  <a:gd name="connsiteY2" fmla="*/ 624840 h 922020"/>
                  <a:gd name="connsiteX3" fmla="*/ 76200 w 2872740"/>
                  <a:gd name="connsiteY3" fmla="*/ 579120 h 922020"/>
                  <a:gd name="connsiteX4" fmla="*/ 99060 w 2872740"/>
                  <a:gd name="connsiteY4" fmla="*/ 563880 h 922020"/>
                  <a:gd name="connsiteX5" fmla="*/ 129540 w 2872740"/>
                  <a:gd name="connsiteY5" fmla="*/ 548640 h 922020"/>
                  <a:gd name="connsiteX6" fmla="*/ 137160 w 2872740"/>
                  <a:gd name="connsiteY6" fmla="*/ 571500 h 922020"/>
                  <a:gd name="connsiteX7" fmla="*/ 182880 w 2872740"/>
                  <a:gd name="connsiteY7" fmla="*/ 601980 h 922020"/>
                  <a:gd name="connsiteX8" fmla="*/ 213360 w 2872740"/>
                  <a:gd name="connsiteY8" fmla="*/ 594360 h 922020"/>
                  <a:gd name="connsiteX9" fmla="*/ 251460 w 2872740"/>
                  <a:gd name="connsiteY9" fmla="*/ 548640 h 922020"/>
                  <a:gd name="connsiteX10" fmla="*/ 259080 w 2872740"/>
                  <a:gd name="connsiteY10" fmla="*/ 525780 h 922020"/>
                  <a:gd name="connsiteX11" fmla="*/ 281940 w 2872740"/>
                  <a:gd name="connsiteY11" fmla="*/ 510540 h 922020"/>
                  <a:gd name="connsiteX12" fmla="*/ 304800 w 2872740"/>
                  <a:gd name="connsiteY12" fmla="*/ 533400 h 922020"/>
                  <a:gd name="connsiteX13" fmla="*/ 327660 w 2872740"/>
                  <a:gd name="connsiteY13" fmla="*/ 548640 h 922020"/>
                  <a:gd name="connsiteX14" fmla="*/ 388620 w 2872740"/>
                  <a:gd name="connsiteY14" fmla="*/ 563880 h 922020"/>
                  <a:gd name="connsiteX15" fmla="*/ 441960 w 2872740"/>
                  <a:gd name="connsiteY15" fmla="*/ 556260 h 922020"/>
                  <a:gd name="connsiteX16" fmla="*/ 464820 w 2872740"/>
                  <a:gd name="connsiteY16" fmla="*/ 533400 h 922020"/>
                  <a:gd name="connsiteX17" fmla="*/ 495300 w 2872740"/>
                  <a:gd name="connsiteY17" fmla="*/ 487680 h 922020"/>
                  <a:gd name="connsiteX18" fmla="*/ 510540 w 2872740"/>
                  <a:gd name="connsiteY18" fmla="*/ 464820 h 922020"/>
                  <a:gd name="connsiteX19" fmla="*/ 541020 w 2872740"/>
                  <a:gd name="connsiteY19" fmla="*/ 434340 h 922020"/>
                  <a:gd name="connsiteX20" fmla="*/ 571500 w 2872740"/>
                  <a:gd name="connsiteY20" fmla="*/ 388620 h 922020"/>
                  <a:gd name="connsiteX21" fmla="*/ 640080 w 2872740"/>
                  <a:gd name="connsiteY21" fmla="*/ 304800 h 922020"/>
                  <a:gd name="connsiteX22" fmla="*/ 647700 w 2872740"/>
                  <a:gd name="connsiteY22" fmla="*/ 274320 h 922020"/>
                  <a:gd name="connsiteX23" fmla="*/ 662940 w 2872740"/>
                  <a:gd name="connsiteY23" fmla="*/ 251460 h 922020"/>
                  <a:gd name="connsiteX24" fmla="*/ 678180 w 2872740"/>
                  <a:gd name="connsiteY24" fmla="*/ 220980 h 922020"/>
                  <a:gd name="connsiteX25" fmla="*/ 693420 w 2872740"/>
                  <a:gd name="connsiteY25" fmla="*/ 198120 h 922020"/>
                  <a:gd name="connsiteX26" fmla="*/ 701040 w 2872740"/>
                  <a:gd name="connsiteY26" fmla="*/ 175260 h 922020"/>
                  <a:gd name="connsiteX27" fmla="*/ 716280 w 2872740"/>
                  <a:gd name="connsiteY27" fmla="*/ 144780 h 922020"/>
                  <a:gd name="connsiteX28" fmla="*/ 723900 w 2872740"/>
                  <a:gd name="connsiteY28" fmla="*/ 114300 h 922020"/>
                  <a:gd name="connsiteX29" fmla="*/ 739140 w 2872740"/>
                  <a:gd name="connsiteY29" fmla="*/ 68580 h 922020"/>
                  <a:gd name="connsiteX30" fmla="*/ 762000 w 2872740"/>
                  <a:gd name="connsiteY30" fmla="*/ 15240 h 922020"/>
                  <a:gd name="connsiteX31" fmla="*/ 784860 w 2872740"/>
                  <a:gd name="connsiteY31" fmla="*/ 0 h 922020"/>
                  <a:gd name="connsiteX32" fmla="*/ 792480 w 2872740"/>
                  <a:gd name="connsiteY32" fmla="*/ 30480 h 922020"/>
                  <a:gd name="connsiteX33" fmla="*/ 815340 w 2872740"/>
                  <a:gd name="connsiteY33" fmla="*/ 99060 h 922020"/>
                  <a:gd name="connsiteX34" fmla="*/ 822960 w 2872740"/>
                  <a:gd name="connsiteY34" fmla="*/ 121920 h 922020"/>
                  <a:gd name="connsiteX35" fmla="*/ 830580 w 2872740"/>
                  <a:gd name="connsiteY35" fmla="*/ 144780 h 922020"/>
                  <a:gd name="connsiteX36" fmla="*/ 845820 w 2872740"/>
                  <a:gd name="connsiteY36" fmla="*/ 167640 h 922020"/>
                  <a:gd name="connsiteX37" fmla="*/ 861060 w 2872740"/>
                  <a:gd name="connsiteY37" fmla="*/ 213360 h 922020"/>
                  <a:gd name="connsiteX38" fmla="*/ 883920 w 2872740"/>
                  <a:gd name="connsiteY38" fmla="*/ 259080 h 922020"/>
                  <a:gd name="connsiteX39" fmla="*/ 906780 w 2872740"/>
                  <a:gd name="connsiteY39" fmla="*/ 266700 h 922020"/>
                  <a:gd name="connsiteX40" fmla="*/ 922020 w 2872740"/>
                  <a:gd name="connsiteY40" fmla="*/ 312420 h 922020"/>
                  <a:gd name="connsiteX41" fmla="*/ 937260 w 2872740"/>
                  <a:gd name="connsiteY41" fmla="*/ 335280 h 922020"/>
                  <a:gd name="connsiteX42" fmla="*/ 952500 w 2872740"/>
                  <a:gd name="connsiteY42" fmla="*/ 381000 h 922020"/>
                  <a:gd name="connsiteX43" fmla="*/ 967740 w 2872740"/>
                  <a:gd name="connsiteY43" fmla="*/ 403860 h 922020"/>
                  <a:gd name="connsiteX44" fmla="*/ 990600 w 2872740"/>
                  <a:gd name="connsiteY44" fmla="*/ 449580 h 922020"/>
                  <a:gd name="connsiteX45" fmla="*/ 1036320 w 2872740"/>
                  <a:gd name="connsiteY45" fmla="*/ 472440 h 922020"/>
                  <a:gd name="connsiteX46" fmla="*/ 1082040 w 2872740"/>
                  <a:gd name="connsiteY46" fmla="*/ 441960 h 922020"/>
                  <a:gd name="connsiteX47" fmla="*/ 1104900 w 2872740"/>
                  <a:gd name="connsiteY47" fmla="*/ 419100 h 922020"/>
                  <a:gd name="connsiteX48" fmla="*/ 1127760 w 2872740"/>
                  <a:gd name="connsiteY48" fmla="*/ 403860 h 922020"/>
                  <a:gd name="connsiteX49" fmla="*/ 1143000 w 2872740"/>
                  <a:gd name="connsiteY49" fmla="*/ 457200 h 922020"/>
                  <a:gd name="connsiteX50" fmla="*/ 1211580 w 2872740"/>
                  <a:gd name="connsiteY50" fmla="*/ 510540 h 922020"/>
                  <a:gd name="connsiteX51" fmla="*/ 1264920 w 2872740"/>
                  <a:gd name="connsiteY51" fmla="*/ 449580 h 922020"/>
                  <a:gd name="connsiteX52" fmla="*/ 1272540 w 2872740"/>
                  <a:gd name="connsiteY52" fmla="*/ 426720 h 922020"/>
                  <a:gd name="connsiteX53" fmla="*/ 1295400 w 2872740"/>
                  <a:gd name="connsiteY53" fmla="*/ 419100 h 922020"/>
                  <a:gd name="connsiteX54" fmla="*/ 1318260 w 2872740"/>
                  <a:gd name="connsiteY54" fmla="*/ 426720 h 922020"/>
                  <a:gd name="connsiteX55" fmla="*/ 1348740 w 2872740"/>
                  <a:gd name="connsiteY55" fmla="*/ 388620 h 922020"/>
                  <a:gd name="connsiteX56" fmla="*/ 1379220 w 2872740"/>
                  <a:gd name="connsiteY56" fmla="*/ 327660 h 922020"/>
                  <a:gd name="connsiteX57" fmla="*/ 1386840 w 2872740"/>
                  <a:gd name="connsiteY57" fmla="*/ 289560 h 922020"/>
                  <a:gd name="connsiteX58" fmla="*/ 1402080 w 2872740"/>
                  <a:gd name="connsiteY58" fmla="*/ 266700 h 922020"/>
                  <a:gd name="connsiteX59" fmla="*/ 1432560 w 2872740"/>
                  <a:gd name="connsiteY59" fmla="*/ 198120 h 922020"/>
                  <a:gd name="connsiteX60" fmla="*/ 1440180 w 2872740"/>
                  <a:gd name="connsiteY60" fmla="*/ 160020 h 922020"/>
                  <a:gd name="connsiteX61" fmla="*/ 1455420 w 2872740"/>
                  <a:gd name="connsiteY61" fmla="*/ 137160 h 922020"/>
                  <a:gd name="connsiteX62" fmla="*/ 1463040 w 2872740"/>
                  <a:gd name="connsiteY62" fmla="*/ 160020 h 922020"/>
                  <a:gd name="connsiteX63" fmla="*/ 1470660 w 2872740"/>
                  <a:gd name="connsiteY63" fmla="*/ 190500 h 922020"/>
                  <a:gd name="connsiteX64" fmla="*/ 1493520 w 2872740"/>
                  <a:gd name="connsiteY64" fmla="*/ 243840 h 922020"/>
                  <a:gd name="connsiteX65" fmla="*/ 1508760 w 2872740"/>
                  <a:gd name="connsiteY65" fmla="*/ 289560 h 922020"/>
                  <a:gd name="connsiteX66" fmla="*/ 1516380 w 2872740"/>
                  <a:gd name="connsiteY66" fmla="*/ 312420 h 922020"/>
                  <a:gd name="connsiteX67" fmla="*/ 1531620 w 2872740"/>
                  <a:gd name="connsiteY67" fmla="*/ 335280 h 922020"/>
                  <a:gd name="connsiteX68" fmla="*/ 1546860 w 2872740"/>
                  <a:gd name="connsiteY68" fmla="*/ 426720 h 922020"/>
                  <a:gd name="connsiteX69" fmla="*/ 1554480 w 2872740"/>
                  <a:gd name="connsiteY69" fmla="*/ 457200 h 922020"/>
                  <a:gd name="connsiteX70" fmla="*/ 1577340 w 2872740"/>
                  <a:gd name="connsiteY70" fmla="*/ 525780 h 922020"/>
                  <a:gd name="connsiteX71" fmla="*/ 1584960 w 2872740"/>
                  <a:gd name="connsiteY71" fmla="*/ 548640 h 922020"/>
                  <a:gd name="connsiteX72" fmla="*/ 1584960 w 2872740"/>
                  <a:gd name="connsiteY72" fmla="*/ 754380 h 922020"/>
                  <a:gd name="connsiteX73" fmla="*/ 1592580 w 2872740"/>
                  <a:gd name="connsiteY73" fmla="*/ 777240 h 922020"/>
                  <a:gd name="connsiteX74" fmla="*/ 1607820 w 2872740"/>
                  <a:gd name="connsiteY74" fmla="*/ 861060 h 922020"/>
                  <a:gd name="connsiteX75" fmla="*/ 1615440 w 2872740"/>
                  <a:gd name="connsiteY75" fmla="*/ 883920 h 922020"/>
                  <a:gd name="connsiteX76" fmla="*/ 1623060 w 2872740"/>
                  <a:gd name="connsiteY76" fmla="*/ 914400 h 922020"/>
                  <a:gd name="connsiteX77" fmla="*/ 1645920 w 2872740"/>
                  <a:gd name="connsiteY77" fmla="*/ 906780 h 922020"/>
                  <a:gd name="connsiteX78" fmla="*/ 1653540 w 2872740"/>
                  <a:gd name="connsiteY78" fmla="*/ 876300 h 922020"/>
                  <a:gd name="connsiteX79" fmla="*/ 1661160 w 2872740"/>
                  <a:gd name="connsiteY79" fmla="*/ 853440 h 922020"/>
                  <a:gd name="connsiteX80" fmla="*/ 1676400 w 2872740"/>
                  <a:gd name="connsiteY80" fmla="*/ 822960 h 922020"/>
                  <a:gd name="connsiteX81" fmla="*/ 1684020 w 2872740"/>
                  <a:gd name="connsiteY81" fmla="*/ 792480 h 922020"/>
                  <a:gd name="connsiteX82" fmla="*/ 1699260 w 2872740"/>
                  <a:gd name="connsiteY82" fmla="*/ 769620 h 922020"/>
                  <a:gd name="connsiteX83" fmla="*/ 1714500 w 2872740"/>
                  <a:gd name="connsiteY83" fmla="*/ 716280 h 922020"/>
                  <a:gd name="connsiteX84" fmla="*/ 1775460 w 2872740"/>
                  <a:gd name="connsiteY84" fmla="*/ 678180 h 922020"/>
                  <a:gd name="connsiteX85" fmla="*/ 1798320 w 2872740"/>
                  <a:gd name="connsiteY85" fmla="*/ 670560 h 922020"/>
                  <a:gd name="connsiteX86" fmla="*/ 1844040 w 2872740"/>
                  <a:gd name="connsiteY86" fmla="*/ 632460 h 922020"/>
                  <a:gd name="connsiteX87" fmla="*/ 1859280 w 2872740"/>
                  <a:gd name="connsiteY87" fmla="*/ 609600 h 922020"/>
                  <a:gd name="connsiteX88" fmla="*/ 1882140 w 2872740"/>
                  <a:gd name="connsiteY88" fmla="*/ 601980 h 922020"/>
                  <a:gd name="connsiteX89" fmla="*/ 1920240 w 2872740"/>
                  <a:gd name="connsiteY89" fmla="*/ 563880 h 922020"/>
                  <a:gd name="connsiteX90" fmla="*/ 1943100 w 2872740"/>
                  <a:gd name="connsiteY90" fmla="*/ 548640 h 922020"/>
                  <a:gd name="connsiteX91" fmla="*/ 1973580 w 2872740"/>
                  <a:gd name="connsiteY91" fmla="*/ 525780 h 922020"/>
                  <a:gd name="connsiteX92" fmla="*/ 2011680 w 2872740"/>
                  <a:gd name="connsiteY92" fmla="*/ 480060 h 922020"/>
                  <a:gd name="connsiteX93" fmla="*/ 2034540 w 2872740"/>
                  <a:gd name="connsiteY93" fmla="*/ 579120 h 922020"/>
                  <a:gd name="connsiteX94" fmla="*/ 2042160 w 2872740"/>
                  <a:gd name="connsiteY94" fmla="*/ 601980 h 922020"/>
                  <a:gd name="connsiteX95" fmla="*/ 2057400 w 2872740"/>
                  <a:gd name="connsiteY95" fmla="*/ 662940 h 922020"/>
                  <a:gd name="connsiteX96" fmla="*/ 2065020 w 2872740"/>
                  <a:gd name="connsiteY96" fmla="*/ 754380 h 922020"/>
                  <a:gd name="connsiteX97" fmla="*/ 2080260 w 2872740"/>
                  <a:gd name="connsiteY97" fmla="*/ 784860 h 922020"/>
                  <a:gd name="connsiteX98" fmla="*/ 2087880 w 2872740"/>
                  <a:gd name="connsiteY98" fmla="*/ 807720 h 922020"/>
                  <a:gd name="connsiteX99" fmla="*/ 2095500 w 2872740"/>
                  <a:gd name="connsiteY99" fmla="*/ 838200 h 922020"/>
                  <a:gd name="connsiteX100" fmla="*/ 2103120 w 2872740"/>
                  <a:gd name="connsiteY100" fmla="*/ 861060 h 922020"/>
                  <a:gd name="connsiteX101" fmla="*/ 2118360 w 2872740"/>
                  <a:gd name="connsiteY101" fmla="*/ 922020 h 922020"/>
                  <a:gd name="connsiteX102" fmla="*/ 2171700 w 2872740"/>
                  <a:gd name="connsiteY102" fmla="*/ 906780 h 922020"/>
                  <a:gd name="connsiteX103" fmla="*/ 2194560 w 2872740"/>
                  <a:gd name="connsiteY103" fmla="*/ 891540 h 922020"/>
                  <a:gd name="connsiteX104" fmla="*/ 2240280 w 2872740"/>
                  <a:gd name="connsiteY104" fmla="*/ 876300 h 922020"/>
                  <a:gd name="connsiteX105" fmla="*/ 2263140 w 2872740"/>
                  <a:gd name="connsiteY105" fmla="*/ 868680 h 922020"/>
                  <a:gd name="connsiteX106" fmla="*/ 2308860 w 2872740"/>
                  <a:gd name="connsiteY106" fmla="*/ 800100 h 922020"/>
                  <a:gd name="connsiteX107" fmla="*/ 2324100 w 2872740"/>
                  <a:gd name="connsiteY107" fmla="*/ 754380 h 922020"/>
                  <a:gd name="connsiteX108" fmla="*/ 2339340 w 2872740"/>
                  <a:gd name="connsiteY108" fmla="*/ 731520 h 922020"/>
                  <a:gd name="connsiteX109" fmla="*/ 2369820 w 2872740"/>
                  <a:gd name="connsiteY109" fmla="*/ 662940 h 922020"/>
                  <a:gd name="connsiteX110" fmla="*/ 2392680 w 2872740"/>
                  <a:gd name="connsiteY110" fmla="*/ 579120 h 922020"/>
                  <a:gd name="connsiteX111" fmla="*/ 2407920 w 2872740"/>
                  <a:gd name="connsiteY111" fmla="*/ 601980 h 922020"/>
                  <a:gd name="connsiteX112" fmla="*/ 2423160 w 2872740"/>
                  <a:gd name="connsiteY112" fmla="*/ 655320 h 922020"/>
                  <a:gd name="connsiteX113" fmla="*/ 2461260 w 2872740"/>
                  <a:gd name="connsiteY113" fmla="*/ 685800 h 922020"/>
                  <a:gd name="connsiteX114" fmla="*/ 2506980 w 2872740"/>
                  <a:gd name="connsiteY114" fmla="*/ 693420 h 922020"/>
                  <a:gd name="connsiteX115" fmla="*/ 2537460 w 2872740"/>
                  <a:gd name="connsiteY115" fmla="*/ 769620 h 922020"/>
                  <a:gd name="connsiteX116" fmla="*/ 2560320 w 2872740"/>
                  <a:gd name="connsiteY116" fmla="*/ 853440 h 922020"/>
                  <a:gd name="connsiteX117" fmla="*/ 2575560 w 2872740"/>
                  <a:gd name="connsiteY117" fmla="*/ 876300 h 922020"/>
                  <a:gd name="connsiteX118" fmla="*/ 2598420 w 2872740"/>
                  <a:gd name="connsiteY118" fmla="*/ 861060 h 922020"/>
                  <a:gd name="connsiteX119" fmla="*/ 2606040 w 2872740"/>
                  <a:gd name="connsiteY119" fmla="*/ 830580 h 922020"/>
                  <a:gd name="connsiteX120" fmla="*/ 2628900 w 2872740"/>
                  <a:gd name="connsiteY120" fmla="*/ 784860 h 922020"/>
                  <a:gd name="connsiteX121" fmla="*/ 2644140 w 2872740"/>
                  <a:gd name="connsiteY121" fmla="*/ 701040 h 922020"/>
                  <a:gd name="connsiteX122" fmla="*/ 2659380 w 2872740"/>
                  <a:gd name="connsiteY122" fmla="*/ 655320 h 922020"/>
                  <a:gd name="connsiteX123" fmla="*/ 2682240 w 2872740"/>
                  <a:gd name="connsiteY123" fmla="*/ 632460 h 922020"/>
                  <a:gd name="connsiteX124" fmla="*/ 2697480 w 2872740"/>
                  <a:gd name="connsiteY124" fmla="*/ 609600 h 922020"/>
                  <a:gd name="connsiteX125" fmla="*/ 2705100 w 2872740"/>
                  <a:gd name="connsiteY125" fmla="*/ 586740 h 922020"/>
                  <a:gd name="connsiteX126" fmla="*/ 2735580 w 2872740"/>
                  <a:gd name="connsiteY126" fmla="*/ 541020 h 922020"/>
                  <a:gd name="connsiteX127" fmla="*/ 2750820 w 2872740"/>
                  <a:gd name="connsiteY127" fmla="*/ 518160 h 922020"/>
                  <a:gd name="connsiteX128" fmla="*/ 2773680 w 2872740"/>
                  <a:gd name="connsiteY128" fmla="*/ 495300 h 922020"/>
                  <a:gd name="connsiteX129" fmla="*/ 2819400 w 2872740"/>
                  <a:gd name="connsiteY129" fmla="*/ 464820 h 922020"/>
                  <a:gd name="connsiteX130" fmla="*/ 2865120 w 2872740"/>
                  <a:gd name="connsiteY130" fmla="*/ 426720 h 922020"/>
                  <a:gd name="connsiteX131" fmla="*/ 2872740 w 2872740"/>
                  <a:gd name="connsiteY131" fmla="*/ 426720 h 92202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</a:cxnLst>
                <a:rect l="l" t="t" r="r" b="b"/>
                <a:pathLst>
                  <a:path w="2872740" h="922020">
                    <a:moveTo>
                      <a:pt x="0" y="716280"/>
                    </a:moveTo>
                    <a:cubicBezTo>
                      <a:pt x="10160" y="701040"/>
                      <a:pt x="24688" y="687936"/>
                      <a:pt x="30480" y="670560"/>
                    </a:cubicBezTo>
                    <a:cubicBezTo>
                      <a:pt x="49633" y="613101"/>
                      <a:pt x="23797" y="683926"/>
                      <a:pt x="53340" y="624840"/>
                    </a:cubicBezTo>
                    <a:cubicBezTo>
                      <a:pt x="65735" y="600050"/>
                      <a:pt x="54362" y="600958"/>
                      <a:pt x="76200" y="579120"/>
                    </a:cubicBezTo>
                    <a:cubicBezTo>
                      <a:pt x="82676" y="572644"/>
                      <a:pt x="91440" y="568960"/>
                      <a:pt x="99060" y="563880"/>
                    </a:cubicBezTo>
                    <a:cubicBezTo>
                      <a:pt x="104140" y="548640"/>
                      <a:pt x="104140" y="523240"/>
                      <a:pt x="129540" y="548640"/>
                    </a:cubicBezTo>
                    <a:cubicBezTo>
                      <a:pt x="135220" y="554320"/>
                      <a:pt x="131480" y="565820"/>
                      <a:pt x="137160" y="571500"/>
                    </a:cubicBezTo>
                    <a:cubicBezTo>
                      <a:pt x="150112" y="584452"/>
                      <a:pt x="182880" y="601980"/>
                      <a:pt x="182880" y="601980"/>
                    </a:cubicBezTo>
                    <a:cubicBezTo>
                      <a:pt x="193040" y="599440"/>
                      <a:pt x="204267" y="599556"/>
                      <a:pt x="213360" y="594360"/>
                    </a:cubicBezTo>
                    <a:cubicBezTo>
                      <a:pt x="225157" y="587619"/>
                      <a:pt x="245148" y="561265"/>
                      <a:pt x="251460" y="548640"/>
                    </a:cubicBezTo>
                    <a:cubicBezTo>
                      <a:pt x="255052" y="541456"/>
                      <a:pt x="254062" y="532052"/>
                      <a:pt x="259080" y="525780"/>
                    </a:cubicBezTo>
                    <a:cubicBezTo>
                      <a:pt x="264801" y="518629"/>
                      <a:pt x="274320" y="515620"/>
                      <a:pt x="281940" y="510540"/>
                    </a:cubicBezTo>
                    <a:cubicBezTo>
                      <a:pt x="289560" y="518160"/>
                      <a:pt x="296521" y="526501"/>
                      <a:pt x="304800" y="533400"/>
                    </a:cubicBezTo>
                    <a:cubicBezTo>
                      <a:pt x="311835" y="539263"/>
                      <a:pt x="319469" y="544544"/>
                      <a:pt x="327660" y="548640"/>
                    </a:cubicBezTo>
                    <a:cubicBezTo>
                      <a:pt x="343281" y="556450"/>
                      <a:pt x="374129" y="560982"/>
                      <a:pt x="388620" y="563880"/>
                    </a:cubicBezTo>
                    <a:cubicBezTo>
                      <a:pt x="406400" y="561340"/>
                      <a:pt x="425284" y="562930"/>
                      <a:pt x="441960" y="556260"/>
                    </a:cubicBezTo>
                    <a:cubicBezTo>
                      <a:pt x="451966" y="552258"/>
                      <a:pt x="458204" y="541906"/>
                      <a:pt x="464820" y="533400"/>
                    </a:cubicBezTo>
                    <a:cubicBezTo>
                      <a:pt x="476065" y="518942"/>
                      <a:pt x="485140" y="502920"/>
                      <a:pt x="495300" y="487680"/>
                    </a:cubicBezTo>
                    <a:cubicBezTo>
                      <a:pt x="500380" y="480060"/>
                      <a:pt x="504064" y="471296"/>
                      <a:pt x="510540" y="464820"/>
                    </a:cubicBezTo>
                    <a:cubicBezTo>
                      <a:pt x="520700" y="454660"/>
                      <a:pt x="532044" y="445560"/>
                      <a:pt x="541020" y="434340"/>
                    </a:cubicBezTo>
                    <a:cubicBezTo>
                      <a:pt x="552462" y="420037"/>
                      <a:pt x="560510" y="403273"/>
                      <a:pt x="571500" y="388620"/>
                    </a:cubicBezTo>
                    <a:cubicBezTo>
                      <a:pt x="623686" y="319039"/>
                      <a:pt x="599259" y="345621"/>
                      <a:pt x="640080" y="304800"/>
                    </a:cubicBezTo>
                    <a:cubicBezTo>
                      <a:pt x="642620" y="294640"/>
                      <a:pt x="643575" y="283946"/>
                      <a:pt x="647700" y="274320"/>
                    </a:cubicBezTo>
                    <a:cubicBezTo>
                      <a:pt x="651308" y="265902"/>
                      <a:pt x="658396" y="259411"/>
                      <a:pt x="662940" y="251460"/>
                    </a:cubicBezTo>
                    <a:cubicBezTo>
                      <a:pt x="668576" y="241597"/>
                      <a:pt x="672544" y="230843"/>
                      <a:pt x="678180" y="220980"/>
                    </a:cubicBezTo>
                    <a:cubicBezTo>
                      <a:pt x="682724" y="213029"/>
                      <a:pt x="689324" y="206311"/>
                      <a:pt x="693420" y="198120"/>
                    </a:cubicBezTo>
                    <a:cubicBezTo>
                      <a:pt x="697012" y="190936"/>
                      <a:pt x="697876" y="182643"/>
                      <a:pt x="701040" y="175260"/>
                    </a:cubicBezTo>
                    <a:cubicBezTo>
                      <a:pt x="705515" y="164819"/>
                      <a:pt x="712292" y="155416"/>
                      <a:pt x="716280" y="144780"/>
                    </a:cubicBezTo>
                    <a:cubicBezTo>
                      <a:pt x="719957" y="134974"/>
                      <a:pt x="720891" y="124331"/>
                      <a:pt x="723900" y="114300"/>
                    </a:cubicBezTo>
                    <a:cubicBezTo>
                      <a:pt x="728516" y="98913"/>
                      <a:pt x="734060" y="83820"/>
                      <a:pt x="739140" y="68580"/>
                    </a:cubicBezTo>
                    <a:cubicBezTo>
                      <a:pt x="744434" y="52699"/>
                      <a:pt x="751538" y="27795"/>
                      <a:pt x="762000" y="15240"/>
                    </a:cubicBezTo>
                    <a:cubicBezTo>
                      <a:pt x="767863" y="8205"/>
                      <a:pt x="777240" y="5080"/>
                      <a:pt x="784860" y="0"/>
                    </a:cubicBezTo>
                    <a:cubicBezTo>
                      <a:pt x="787400" y="10160"/>
                      <a:pt x="789471" y="20449"/>
                      <a:pt x="792480" y="30480"/>
                    </a:cubicBezTo>
                    <a:lnTo>
                      <a:pt x="815340" y="99060"/>
                    </a:lnTo>
                    <a:lnTo>
                      <a:pt x="822960" y="121920"/>
                    </a:lnTo>
                    <a:cubicBezTo>
                      <a:pt x="825500" y="129540"/>
                      <a:pt x="826125" y="138097"/>
                      <a:pt x="830580" y="144780"/>
                    </a:cubicBezTo>
                    <a:cubicBezTo>
                      <a:pt x="835660" y="152400"/>
                      <a:pt x="842101" y="159271"/>
                      <a:pt x="845820" y="167640"/>
                    </a:cubicBezTo>
                    <a:cubicBezTo>
                      <a:pt x="852344" y="182320"/>
                      <a:pt x="855980" y="198120"/>
                      <a:pt x="861060" y="213360"/>
                    </a:cubicBezTo>
                    <a:cubicBezTo>
                      <a:pt x="866080" y="228419"/>
                      <a:pt x="870491" y="248337"/>
                      <a:pt x="883920" y="259080"/>
                    </a:cubicBezTo>
                    <a:cubicBezTo>
                      <a:pt x="890192" y="264098"/>
                      <a:pt x="899160" y="264160"/>
                      <a:pt x="906780" y="266700"/>
                    </a:cubicBezTo>
                    <a:cubicBezTo>
                      <a:pt x="911860" y="281940"/>
                      <a:pt x="913109" y="299054"/>
                      <a:pt x="922020" y="312420"/>
                    </a:cubicBezTo>
                    <a:cubicBezTo>
                      <a:pt x="927100" y="320040"/>
                      <a:pt x="933541" y="326911"/>
                      <a:pt x="937260" y="335280"/>
                    </a:cubicBezTo>
                    <a:cubicBezTo>
                      <a:pt x="943784" y="349960"/>
                      <a:pt x="943589" y="367634"/>
                      <a:pt x="952500" y="381000"/>
                    </a:cubicBezTo>
                    <a:cubicBezTo>
                      <a:pt x="957580" y="388620"/>
                      <a:pt x="963644" y="395669"/>
                      <a:pt x="967740" y="403860"/>
                    </a:cubicBezTo>
                    <a:cubicBezTo>
                      <a:pt x="980135" y="428650"/>
                      <a:pt x="968762" y="427742"/>
                      <a:pt x="990600" y="449580"/>
                    </a:cubicBezTo>
                    <a:cubicBezTo>
                      <a:pt x="1005372" y="464352"/>
                      <a:pt x="1017727" y="466242"/>
                      <a:pt x="1036320" y="472440"/>
                    </a:cubicBezTo>
                    <a:lnTo>
                      <a:pt x="1082040" y="441960"/>
                    </a:lnTo>
                    <a:cubicBezTo>
                      <a:pt x="1091006" y="435982"/>
                      <a:pt x="1096621" y="425999"/>
                      <a:pt x="1104900" y="419100"/>
                    </a:cubicBezTo>
                    <a:cubicBezTo>
                      <a:pt x="1111935" y="413237"/>
                      <a:pt x="1120140" y="408940"/>
                      <a:pt x="1127760" y="403860"/>
                    </a:cubicBezTo>
                    <a:cubicBezTo>
                      <a:pt x="1128326" y="406124"/>
                      <a:pt x="1138973" y="452022"/>
                      <a:pt x="1143000" y="457200"/>
                    </a:cubicBezTo>
                    <a:cubicBezTo>
                      <a:pt x="1178980" y="503460"/>
                      <a:pt x="1174020" y="498020"/>
                      <a:pt x="1211580" y="510540"/>
                    </a:cubicBezTo>
                    <a:cubicBezTo>
                      <a:pt x="1249680" y="485140"/>
                      <a:pt x="1229360" y="502920"/>
                      <a:pt x="1264920" y="449580"/>
                    </a:cubicBezTo>
                    <a:cubicBezTo>
                      <a:pt x="1269375" y="442897"/>
                      <a:pt x="1266860" y="432400"/>
                      <a:pt x="1272540" y="426720"/>
                    </a:cubicBezTo>
                    <a:cubicBezTo>
                      <a:pt x="1278220" y="421040"/>
                      <a:pt x="1287780" y="421640"/>
                      <a:pt x="1295400" y="419100"/>
                    </a:cubicBezTo>
                    <a:cubicBezTo>
                      <a:pt x="1303020" y="421640"/>
                      <a:pt x="1310337" y="428040"/>
                      <a:pt x="1318260" y="426720"/>
                    </a:cubicBezTo>
                    <a:cubicBezTo>
                      <a:pt x="1345256" y="422221"/>
                      <a:pt x="1340458" y="406840"/>
                      <a:pt x="1348740" y="388620"/>
                    </a:cubicBezTo>
                    <a:cubicBezTo>
                      <a:pt x="1358141" y="367938"/>
                      <a:pt x="1379220" y="327660"/>
                      <a:pt x="1379220" y="327660"/>
                    </a:cubicBezTo>
                    <a:cubicBezTo>
                      <a:pt x="1381760" y="314960"/>
                      <a:pt x="1382292" y="301687"/>
                      <a:pt x="1386840" y="289560"/>
                    </a:cubicBezTo>
                    <a:cubicBezTo>
                      <a:pt x="1390056" y="280985"/>
                      <a:pt x="1398864" y="275275"/>
                      <a:pt x="1402080" y="266700"/>
                    </a:cubicBezTo>
                    <a:cubicBezTo>
                      <a:pt x="1429884" y="192555"/>
                      <a:pt x="1384579" y="262095"/>
                      <a:pt x="1432560" y="198120"/>
                    </a:cubicBezTo>
                    <a:cubicBezTo>
                      <a:pt x="1435100" y="185420"/>
                      <a:pt x="1435632" y="172147"/>
                      <a:pt x="1440180" y="160020"/>
                    </a:cubicBezTo>
                    <a:cubicBezTo>
                      <a:pt x="1443396" y="151445"/>
                      <a:pt x="1446262" y="137160"/>
                      <a:pt x="1455420" y="137160"/>
                    </a:cubicBezTo>
                    <a:cubicBezTo>
                      <a:pt x="1463452" y="137160"/>
                      <a:pt x="1460833" y="152297"/>
                      <a:pt x="1463040" y="160020"/>
                    </a:cubicBezTo>
                    <a:cubicBezTo>
                      <a:pt x="1465917" y="170090"/>
                      <a:pt x="1467783" y="180430"/>
                      <a:pt x="1470660" y="190500"/>
                    </a:cubicBezTo>
                    <a:cubicBezTo>
                      <a:pt x="1482924" y="233425"/>
                      <a:pt x="1473200" y="193040"/>
                      <a:pt x="1493520" y="243840"/>
                    </a:cubicBezTo>
                    <a:cubicBezTo>
                      <a:pt x="1499486" y="258755"/>
                      <a:pt x="1503680" y="274320"/>
                      <a:pt x="1508760" y="289560"/>
                    </a:cubicBezTo>
                    <a:cubicBezTo>
                      <a:pt x="1511300" y="297180"/>
                      <a:pt x="1511925" y="305737"/>
                      <a:pt x="1516380" y="312420"/>
                    </a:cubicBezTo>
                    <a:lnTo>
                      <a:pt x="1531620" y="335280"/>
                    </a:lnTo>
                    <a:cubicBezTo>
                      <a:pt x="1537981" y="379809"/>
                      <a:pt x="1537946" y="386608"/>
                      <a:pt x="1546860" y="426720"/>
                    </a:cubicBezTo>
                    <a:cubicBezTo>
                      <a:pt x="1549132" y="436943"/>
                      <a:pt x="1551471" y="447169"/>
                      <a:pt x="1554480" y="457200"/>
                    </a:cubicBezTo>
                    <a:cubicBezTo>
                      <a:pt x="1561404" y="480280"/>
                      <a:pt x="1569720" y="502920"/>
                      <a:pt x="1577340" y="525780"/>
                    </a:cubicBezTo>
                    <a:lnTo>
                      <a:pt x="1584960" y="548640"/>
                    </a:lnTo>
                    <a:cubicBezTo>
                      <a:pt x="1558712" y="627383"/>
                      <a:pt x="1571944" y="578660"/>
                      <a:pt x="1584960" y="754380"/>
                    </a:cubicBezTo>
                    <a:cubicBezTo>
                      <a:pt x="1585553" y="762390"/>
                      <a:pt x="1590632" y="769448"/>
                      <a:pt x="1592580" y="777240"/>
                    </a:cubicBezTo>
                    <a:cubicBezTo>
                      <a:pt x="1606447" y="832710"/>
                      <a:pt x="1594233" y="799917"/>
                      <a:pt x="1607820" y="861060"/>
                    </a:cubicBezTo>
                    <a:cubicBezTo>
                      <a:pt x="1609562" y="868901"/>
                      <a:pt x="1613233" y="876197"/>
                      <a:pt x="1615440" y="883920"/>
                    </a:cubicBezTo>
                    <a:cubicBezTo>
                      <a:pt x="1618317" y="893990"/>
                      <a:pt x="1620520" y="904240"/>
                      <a:pt x="1623060" y="914400"/>
                    </a:cubicBezTo>
                    <a:cubicBezTo>
                      <a:pt x="1630680" y="911860"/>
                      <a:pt x="1640902" y="913052"/>
                      <a:pt x="1645920" y="906780"/>
                    </a:cubicBezTo>
                    <a:cubicBezTo>
                      <a:pt x="1652462" y="898602"/>
                      <a:pt x="1650663" y="886370"/>
                      <a:pt x="1653540" y="876300"/>
                    </a:cubicBezTo>
                    <a:cubicBezTo>
                      <a:pt x="1655747" y="868577"/>
                      <a:pt x="1657996" y="860823"/>
                      <a:pt x="1661160" y="853440"/>
                    </a:cubicBezTo>
                    <a:cubicBezTo>
                      <a:pt x="1665635" y="842999"/>
                      <a:pt x="1672412" y="833596"/>
                      <a:pt x="1676400" y="822960"/>
                    </a:cubicBezTo>
                    <a:cubicBezTo>
                      <a:pt x="1680077" y="813154"/>
                      <a:pt x="1679895" y="802106"/>
                      <a:pt x="1684020" y="792480"/>
                    </a:cubicBezTo>
                    <a:cubicBezTo>
                      <a:pt x="1687628" y="784062"/>
                      <a:pt x="1695164" y="777811"/>
                      <a:pt x="1699260" y="769620"/>
                    </a:cubicBezTo>
                    <a:cubicBezTo>
                      <a:pt x="1714088" y="739963"/>
                      <a:pt x="1699851" y="750460"/>
                      <a:pt x="1714500" y="716280"/>
                    </a:cubicBezTo>
                    <a:cubicBezTo>
                      <a:pt x="1728588" y="683408"/>
                      <a:pt x="1738703" y="690432"/>
                      <a:pt x="1775460" y="678180"/>
                    </a:cubicBezTo>
                    <a:lnTo>
                      <a:pt x="1798320" y="670560"/>
                    </a:lnTo>
                    <a:cubicBezTo>
                      <a:pt x="1820797" y="655575"/>
                      <a:pt x="1825705" y="654462"/>
                      <a:pt x="1844040" y="632460"/>
                    </a:cubicBezTo>
                    <a:cubicBezTo>
                      <a:pt x="1849903" y="625425"/>
                      <a:pt x="1852129" y="615321"/>
                      <a:pt x="1859280" y="609600"/>
                    </a:cubicBezTo>
                    <a:cubicBezTo>
                      <a:pt x="1865552" y="604582"/>
                      <a:pt x="1874520" y="604520"/>
                      <a:pt x="1882140" y="601980"/>
                    </a:cubicBezTo>
                    <a:cubicBezTo>
                      <a:pt x="1943100" y="561340"/>
                      <a:pt x="1869440" y="614680"/>
                      <a:pt x="1920240" y="563880"/>
                    </a:cubicBezTo>
                    <a:cubicBezTo>
                      <a:pt x="1926716" y="557404"/>
                      <a:pt x="1935648" y="553963"/>
                      <a:pt x="1943100" y="548640"/>
                    </a:cubicBezTo>
                    <a:cubicBezTo>
                      <a:pt x="1953434" y="541258"/>
                      <a:pt x="1963937" y="534045"/>
                      <a:pt x="1973580" y="525780"/>
                    </a:cubicBezTo>
                    <a:cubicBezTo>
                      <a:pt x="1996397" y="506223"/>
                      <a:pt x="1996003" y="503576"/>
                      <a:pt x="2011680" y="480060"/>
                    </a:cubicBezTo>
                    <a:cubicBezTo>
                      <a:pt x="2043222" y="527373"/>
                      <a:pt x="2020037" y="484850"/>
                      <a:pt x="2034540" y="579120"/>
                    </a:cubicBezTo>
                    <a:cubicBezTo>
                      <a:pt x="2035761" y="587059"/>
                      <a:pt x="2040047" y="594231"/>
                      <a:pt x="2042160" y="601980"/>
                    </a:cubicBezTo>
                    <a:cubicBezTo>
                      <a:pt x="2047671" y="622187"/>
                      <a:pt x="2052320" y="642620"/>
                      <a:pt x="2057400" y="662940"/>
                    </a:cubicBezTo>
                    <a:cubicBezTo>
                      <a:pt x="2059940" y="693420"/>
                      <a:pt x="2059383" y="724318"/>
                      <a:pt x="2065020" y="754380"/>
                    </a:cubicBezTo>
                    <a:cubicBezTo>
                      <a:pt x="2067113" y="765545"/>
                      <a:pt x="2075785" y="774419"/>
                      <a:pt x="2080260" y="784860"/>
                    </a:cubicBezTo>
                    <a:cubicBezTo>
                      <a:pt x="2083424" y="792243"/>
                      <a:pt x="2085673" y="799997"/>
                      <a:pt x="2087880" y="807720"/>
                    </a:cubicBezTo>
                    <a:cubicBezTo>
                      <a:pt x="2090757" y="817790"/>
                      <a:pt x="2092623" y="828130"/>
                      <a:pt x="2095500" y="838200"/>
                    </a:cubicBezTo>
                    <a:cubicBezTo>
                      <a:pt x="2097707" y="845923"/>
                      <a:pt x="2101172" y="853268"/>
                      <a:pt x="2103120" y="861060"/>
                    </a:cubicBezTo>
                    <a:lnTo>
                      <a:pt x="2118360" y="922020"/>
                    </a:lnTo>
                    <a:cubicBezTo>
                      <a:pt x="2128126" y="919579"/>
                      <a:pt x="2160768" y="912246"/>
                      <a:pt x="2171700" y="906780"/>
                    </a:cubicBezTo>
                    <a:cubicBezTo>
                      <a:pt x="2179891" y="902684"/>
                      <a:pt x="2186191" y="895259"/>
                      <a:pt x="2194560" y="891540"/>
                    </a:cubicBezTo>
                    <a:cubicBezTo>
                      <a:pt x="2209240" y="885016"/>
                      <a:pt x="2225040" y="881380"/>
                      <a:pt x="2240280" y="876300"/>
                    </a:cubicBezTo>
                    <a:lnTo>
                      <a:pt x="2263140" y="868680"/>
                    </a:lnTo>
                    <a:lnTo>
                      <a:pt x="2308860" y="800100"/>
                    </a:lnTo>
                    <a:cubicBezTo>
                      <a:pt x="2317771" y="786734"/>
                      <a:pt x="2319020" y="769620"/>
                      <a:pt x="2324100" y="754380"/>
                    </a:cubicBezTo>
                    <a:cubicBezTo>
                      <a:pt x="2326996" y="745692"/>
                      <a:pt x="2335621" y="739889"/>
                      <a:pt x="2339340" y="731520"/>
                    </a:cubicBezTo>
                    <a:cubicBezTo>
                      <a:pt x="2375612" y="649908"/>
                      <a:pt x="2335330" y="714675"/>
                      <a:pt x="2369820" y="662940"/>
                    </a:cubicBezTo>
                    <a:cubicBezTo>
                      <a:pt x="2387008" y="594188"/>
                      <a:pt x="2378436" y="621851"/>
                      <a:pt x="2392680" y="579120"/>
                    </a:cubicBezTo>
                    <a:cubicBezTo>
                      <a:pt x="2397760" y="586740"/>
                      <a:pt x="2404312" y="593562"/>
                      <a:pt x="2407920" y="601980"/>
                    </a:cubicBezTo>
                    <a:cubicBezTo>
                      <a:pt x="2408759" y="603937"/>
                      <a:pt x="2418923" y="650377"/>
                      <a:pt x="2423160" y="655320"/>
                    </a:cubicBezTo>
                    <a:cubicBezTo>
                      <a:pt x="2433744" y="667669"/>
                      <a:pt x="2446454" y="679070"/>
                      <a:pt x="2461260" y="685800"/>
                    </a:cubicBezTo>
                    <a:cubicBezTo>
                      <a:pt x="2475325" y="692193"/>
                      <a:pt x="2491740" y="690880"/>
                      <a:pt x="2506980" y="693420"/>
                    </a:cubicBezTo>
                    <a:cubicBezTo>
                      <a:pt x="2525812" y="749916"/>
                      <a:pt x="2515036" y="724772"/>
                      <a:pt x="2537460" y="769620"/>
                    </a:cubicBezTo>
                    <a:cubicBezTo>
                      <a:pt x="2548230" y="823472"/>
                      <a:pt x="2540984" y="795433"/>
                      <a:pt x="2560320" y="853440"/>
                    </a:cubicBezTo>
                    <a:cubicBezTo>
                      <a:pt x="2563216" y="862128"/>
                      <a:pt x="2570480" y="868680"/>
                      <a:pt x="2575560" y="876300"/>
                    </a:cubicBezTo>
                    <a:cubicBezTo>
                      <a:pt x="2583180" y="871220"/>
                      <a:pt x="2593340" y="868680"/>
                      <a:pt x="2598420" y="861060"/>
                    </a:cubicBezTo>
                    <a:cubicBezTo>
                      <a:pt x="2604229" y="852346"/>
                      <a:pt x="2603163" y="840650"/>
                      <a:pt x="2606040" y="830580"/>
                    </a:cubicBezTo>
                    <a:cubicBezTo>
                      <a:pt x="2613927" y="802975"/>
                      <a:pt x="2612202" y="809907"/>
                      <a:pt x="2628900" y="784860"/>
                    </a:cubicBezTo>
                    <a:cubicBezTo>
                      <a:pt x="2631389" y="769924"/>
                      <a:pt x="2639576" y="717776"/>
                      <a:pt x="2644140" y="701040"/>
                    </a:cubicBezTo>
                    <a:cubicBezTo>
                      <a:pt x="2648367" y="685542"/>
                      <a:pt x="2654300" y="670560"/>
                      <a:pt x="2659380" y="655320"/>
                    </a:cubicBezTo>
                    <a:cubicBezTo>
                      <a:pt x="2662788" y="645097"/>
                      <a:pt x="2675341" y="640739"/>
                      <a:pt x="2682240" y="632460"/>
                    </a:cubicBezTo>
                    <a:cubicBezTo>
                      <a:pt x="2688103" y="625425"/>
                      <a:pt x="2693384" y="617791"/>
                      <a:pt x="2697480" y="609600"/>
                    </a:cubicBezTo>
                    <a:cubicBezTo>
                      <a:pt x="2701072" y="602416"/>
                      <a:pt x="2701199" y="593761"/>
                      <a:pt x="2705100" y="586740"/>
                    </a:cubicBezTo>
                    <a:cubicBezTo>
                      <a:pt x="2713995" y="570729"/>
                      <a:pt x="2725420" y="556260"/>
                      <a:pt x="2735580" y="541020"/>
                    </a:cubicBezTo>
                    <a:cubicBezTo>
                      <a:pt x="2740660" y="533400"/>
                      <a:pt x="2744344" y="524636"/>
                      <a:pt x="2750820" y="518160"/>
                    </a:cubicBezTo>
                    <a:cubicBezTo>
                      <a:pt x="2758440" y="510540"/>
                      <a:pt x="2765174" y="501916"/>
                      <a:pt x="2773680" y="495300"/>
                    </a:cubicBezTo>
                    <a:cubicBezTo>
                      <a:pt x="2788138" y="484055"/>
                      <a:pt x="2806448" y="477772"/>
                      <a:pt x="2819400" y="464820"/>
                    </a:cubicBezTo>
                    <a:cubicBezTo>
                      <a:pt x="2836252" y="447968"/>
                      <a:pt x="2843902" y="437329"/>
                      <a:pt x="2865120" y="426720"/>
                    </a:cubicBezTo>
                    <a:cubicBezTo>
                      <a:pt x="2867392" y="425584"/>
                      <a:pt x="2870200" y="426720"/>
                      <a:pt x="2872740" y="426720"/>
                    </a:cubicBezTo>
                  </a:path>
                </a:pathLst>
              </a:custGeom>
              <a:ln w="28575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 defTabSz="685784"/>
                <a:endParaRPr lang="en-GB" sz="1350" kern="0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1" name="Group 89"/>
            <p:cNvGrpSpPr/>
            <p:nvPr/>
          </p:nvGrpSpPr>
          <p:grpSpPr>
            <a:xfrm>
              <a:off x="5383924" y="2149536"/>
              <a:ext cx="5715040" cy="1342921"/>
              <a:chOff x="1576367" y="1931559"/>
              <a:chExt cx="5715040" cy="982980"/>
            </a:xfrm>
          </p:grpSpPr>
          <p:grpSp>
            <p:nvGrpSpPr>
              <p:cNvPr id="12" name="Group 98"/>
              <p:cNvGrpSpPr/>
              <p:nvPr/>
            </p:nvGrpSpPr>
            <p:grpSpPr>
              <a:xfrm>
                <a:off x="1576367" y="1931559"/>
                <a:ext cx="5715040" cy="982980"/>
                <a:chOff x="1571604" y="3160406"/>
                <a:chExt cx="5715040" cy="982980"/>
              </a:xfrm>
            </p:grpSpPr>
            <p:sp>
              <p:nvSpPr>
                <p:cNvPr id="93" name="Freeform 92"/>
                <p:cNvSpPr/>
                <p:nvPr/>
              </p:nvSpPr>
              <p:spPr>
                <a:xfrm>
                  <a:off x="1571604" y="3160406"/>
                  <a:ext cx="2847996" cy="982980"/>
                </a:xfrm>
                <a:custGeom>
                  <a:avLst/>
                  <a:gdLst>
                    <a:gd name="connsiteX0" fmla="*/ 3131820 w 3131820"/>
                    <a:gd name="connsiteY0" fmla="*/ 769620 h 982980"/>
                    <a:gd name="connsiteX1" fmla="*/ 3086100 w 3131820"/>
                    <a:gd name="connsiteY1" fmla="*/ 861060 h 982980"/>
                    <a:gd name="connsiteX2" fmla="*/ 3070860 w 3131820"/>
                    <a:gd name="connsiteY2" fmla="*/ 883920 h 982980"/>
                    <a:gd name="connsiteX3" fmla="*/ 3055620 w 3131820"/>
                    <a:gd name="connsiteY3" fmla="*/ 906780 h 982980"/>
                    <a:gd name="connsiteX4" fmla="*/ 3002280 w 3131820"/>
                    <a:gd name="connsiteY4" fmla="*/ 891540 h 982980"/>
                    <a:gd name="connsiteX5" fmla="*/ 2956560 w 3131820"/>
                    <a:gd name="connsiteY5" fmla="*/ 861060 h 982980"/>
                    <a:gd name="connsiteX6" fmla="*/ 2910840 w 3131820"/>
                    <a:gd name="connsiteY6" fmla="*/ 838200 h 982980"/>
                    <a:gd name="connsiteX7" fmla="*/ 2865120 w 3131820"/>
                    <a:gd name="connsiteY7" fmla="*/ 868680 h 982980"/>
                    <a:gd name="connsiteX8" fmla="*/ 2842260 w 3131820"/>
                    <a:gd name="connsiteY8" fmla="*/ 876300 h 982980"/>
                    <a:gd name="connsiteX9" fmla="*/ 2788920 w 3131820"/>
                    <a:gd name="connsiteY9" fmla="*/ 853440 h 982980"/>
                    <a:gd name="connsiteX10" fmla="*/ 2750820 w 3131820"/>
                    <a:gd name="connsiteY10" fmla="*/ 822960 h 982980"/>
                    <a:gd name="connsiteX11" fmla="*/ 2705100 w 3131820"/>
                    <a:gd name="connsiteY11" fmla="*/ 830580 h 982980"/>
                    <a:gd name="connsiteX12" fmla="*/ 2682240 w 3131820"/>
                    <a:gd name="connsiteY12" fmla="*/ 845820 h 982980"/>
                    <a:gd name="connsiteX13" fmla="*/ 2659380 w 3131820"/>
                    <a:gd name="connsiteY13" fmla="*/ 853440 h 982980"/>
                    <a:gd name="connsiteX14" fmla="*/ 2560320 w 3131820"/>
                    <a:gd name="connsiteY14" fmla="*/ 845820 h 982980"/>
                    <a:gd name="connsiteX15" fmla="*/ 2491740 w 3131820"/>
                    <a:gd name="connsiteY15" fmla="*/ 769620 h 982980"/>
                    <a:gd name="connsiteX16" fmla="*/ 2476500 w 3131820"/>
                    <a:gd name="connsiteY16" fmla="*/ 746760 h 982980"/>
                    <a:gd name="connsiteX17" fmla="*/ 2468880 w 3131820"/>
                    <a:gd name="connsiteY17" fmla="*/ 723900 h 982980"/>
                    <a:gd name="connsiteX18" fmla="*/ 2446020 w 3131820"/>
                    <a:gd name="connsiteY18" fmla="*/ 708660 h 982980"/>
                    <a:gd name="connsiteX19" fmla="*/ 2415540 w 3131820"/>
                    <a:gd name="connsiteY19" fmla="*/ 655320 h 982980"/>
                    <a:gd name="connsiteX20" fmla="*/ 2400300 w 3131820"/>
                    <a:gd name="connsiteY20" fmla="*/ 624840 h 982980"/>
                    <a:gd name="connsiteX21" fmla="*/ 2392680 w 3131820"/>
                    <a:gd name="connsiteY21" fmla="*/ 601980 h 982980"/>
                    <a:gd name="connsiteX22" fmla="*/ 2377440 w 3131820"/>
                    <a:gd name="connsiteY22" fmla="*/ 579120 h 982980"/>
                    <a:gd name="connsiteX23" fmla="*/ 2339340 w 3131820"/>
                    <a:gd name="connsiteY23" fmla="*/ 480060 h 982980"/>
                    <a:gd name="connsiteX24" fmla="*/ 2331720 w 3131820"/>
                    <a:gd name="connsiteY24" fmla="*/ 449580 h 982980"/>
                    <a:gd name="connsiteX25" fmla="*/ 2316480 w 3131820"/>
                    <a:gd name="connsiteY25" fmla="*/ 419100 h 982980"/>
                    <a:gd name="connsiteX26" fmla="*/ 2301240 w 3131820"/>
                    <a:gd name="connsiteY26" fmla="*/ 381000 h 982980"/>
                    <a:gd name="connsiteX27" fmla="*/ 2293620 w 3131820"/>
                    <a:gd name="connsiteY27" fmla="*/ 358140 h 982980"/>
                    <a:gd name="connsiteX28" fmla="*/ 2278380 w 3131820"/>
                    <a:gd name="connsiteY28" fmla="*/ 335280 h 982980"/>
                    <a:gd name="connsiteX29" fmla="*/ 2247900 w 3131820"/>
                    <a:gd name="connsiteY29" fmla="*/ 281940 h 982980"/>
                    <a:gd name="connsiteX30" fmla="*/ 2240280 w 3131820"/>
                    <a:gd name="connsiteY30" fmla="*/ 259080 h 982980"/>
                    <a:gd name="connsiteX31" fmla="*/ 2186940 w 3131820"/>
                    <a:gd name="connsiteY31" fmla="*/ 205740 h 982980"/>
                    <a:gd name="connsiteX32" fmla="*/ 2125980 w 3131820"/>
                    <a:gd name="connsiteY32" fmla="*/ 236220 h 982980"/>
                    <a:gd name="connsiteX33" fmla="*/ 2095500 w 3131820"/>
                    <a:gd name="connsiteY33" fmla="*/ 281940 h 982980"/>
                    <a:gd name="connsiteX34" fmla="*/ 2080260 w 3131820"/>
                    <a:gd name="connsiteY34" fmla="*/ 304800 h 982980"/>
                    <a:gd name="connsiteX35" fmla="*/ 2057400 w 3131820"/>
                    <a:gd name="connsiteY35" fmla="*/ 381000 h 982980"/>
                    <a:gd name="connsiteX36" fmla="*/ 2042160 w 3131820"/>
                    <a:gd name="connsiteY36" fmla="*/ 403860 h 982980"/>
                    <a:gd name="connsiteX37" fmla="*/ 2019300 w 3131820"/>
                    <a:gd name="connsiteY37" fmla="*/ 449580 h 982980"/>
                    <a:gd name="connsiteX38" fmla="*/ 1996440 w 3131820"/>
                    <a:gd name="connsiteY38" fmla="*/ 502920 h 982980"/>
                    <a:gd name="connsiteX39" fmla="*/ 1981200 w 3131820"/>
                    <a:gd name="connsiteY39" fmla="*/ 556260 h 982980"/>
                    <a:gd name="connsiteX40" fmla="*/ 1965960 w 3131820"/>
                    <a:gd name="connsiteY40" fmla="*/ 579120 h 982980"/>
                    <a:gd name="connsiteX41" fmla="*/ 1958340 w 3131820"/>
                    <a:gd name="connsiteY41" fmla="*/ 601980 h 982980"/>
                    <a:gd name="connsiteX42" fmla="*/ 1943100 w 3131820"/>
                    <a:gd name="connsiteY42" fmla="*/ 624840 h 982980"/>
                    <a:gd name="connsiteX43" fmla="*/ 1927860 w 3131820"/>
                    <a:gd name="connsiteY43" fmla="*/ 670560 h 982980"/>
                    <a:gd name="connsiteX44" fmla="*/ 1897380 w 3131820"/>
                    <a:gd name="connsiteY44" fmla="*/ 716280 h 982980"/>
                    <a:gd name="connsiteX45" fmla="*/ 1859280 w 3131820"/>
                    <a:gd name="connsiteY45" fmla="*/ 762000 h 982980"/>
                    <a:gd name="connsiteX46" fmla="*/ 1851660 w 3131820"/>
                    <a:gd name="connsiteY46" fmla="*/ 784860 h 982980"/>
                    <a:gd name="connsiteX47" fmla="*/ 1775460 w 3131820"/>
                    <a:gd name="connsiteY47" fmla="*/ 830580 h 982980"/>
                    <a:gd name="connsiteX48" fmla="*/ 1729740 w 3131820"/>
                    <a:gd name="connsiteY48" fmla="*/ 853440 h 982980"/>
                    <a:gd name="connsiteX49" fmla="*/ 1554480 w 3131820"/>
                    <a:gd name="connsiteY49" fmla="*/ 807720 h 982980"/>
                    <a:gd name="connsiteX50" fmla="*/ 1508760 w 3131820"/>
                    <a:gd name="connsiteY50" fmla="*/ 792480 h 982980"/>
                    <a:gd name="connsiteX51" fmla="*/ 1485900 w 3131820"/>
                    <a:gd name="connsiteY51" fmla="*/ 784860 h 982980"/>
                    <a:gd name="connsiteX52" fmla="*/ 1463040 w 3131820"/>
                    <a:gd name="connsiteY52" fmla="*/ 815340 h 982980"/>
                    <a:gd name="connsiteX53" fmla="*/ 1417320 w 3131820"/>
                    <a:gd name="connsiteY53" fmla="*/ 830580 h 982980"/>
                    <a:gd name="connsiteX54" fmla="*/ 1333500 w 3131820"/>
                    <a:gd name="connsiteY54" fmla="*/ 807720 h 982980"/>
                    <a:gd name="connsiteX55" fmla="*/ 1310640 w 3131820"/>
                    <a:gd name="connsiteY55" fmla="*/ 800100 h 982980"/>
                    <a:gd name="connsiteX56" fmla="*/ 1219200 w 3131820"/>
                    <a:gd name="connsiteY56" fmla="*/ 838200 h 982980"/>
                    <a:gd name="connsiteX57" fmla="*/ 1165860 w 3131820"/>
                    <a:gd name="connsiteY57" fmla="*/ 853440 h 982980"/>
                    <a:gd name="connsiteX58" fmla="*/ 1097280 w 3131820"/>
                    <a:gd name="connsiteY58" fmla="*/ 876300 h 982980"/>
                    <a:gd name="connsiteX59" fmla="*/ 967740 w 3131820"/>
                    <a:gd name="connsiteY59" fmla="*/ 883920 h 982980"/>
                    <a:gd name="connsiteX60" fmla="*/ 944880 w 3131820"/>
                    <a:gd name="connsiteY60" fmla="*/ 899160 h 982980"/>
                    <a:gd name="connsiteX61" fmla="*/ 822960 w 3131820"/>
                    <a:gd name="connsiteY61" fmla="*/ 899160 h 982980"/>
                    <a:gd name="connsiteX62" fmla="*/ 777240 w 3131820"/>
                    <a:gd name="connsiteY62" fmla="*/ 815340 h 982980"/>
                    <a:gd name="connsiteX63" fmla="*/ 762000 w 3131820"/>
                    <a:gd name="connsiteY63" fmla="*/ 784860 h 982980"/>
                    <a:gd name="connsiteX64" fmla="*/ 746760 w 3131820"/>
                    <a:gd name="connsiteY64" fmla="*/ 762000 h 982980"/>
                    <a:gd name="connsiteX65" fmla="*/ 739140 w 3131820"/>
                    <a:gd name="connsiteY65" fmla="*/ 739140 h 982980"/>
                    <a:gd name="connsiteX66" fmla="*/ 708660 w 3131820"/>
                    <a:gd name="connsiteY66" fmla="*/ 678180 h 982980"/>
                    <a:gd name="connsiteX67" fmla="*/ 693420 w 3131820"/>
                    <a:gd name="connsiteY67" fmla="*/ 548640 h 982980"/>
                    <a:gd name="connsiteX68" fmla="*/ 678180 w 3131820"/>
                    <a:gd name="connsiteY68" fmla="*/ 373380 h 982980"/>
                    <a:gd name="connsiteX69" fmla="*/ 670560 w 3131820"/>
                    <a:gd name="connsiteY69" fmla="*/ 297180 h 982980"/>
                    <a:gd name="connsiteX70" fmla="*/ 655320 w 3131820"/>
                    <a:gd name="connsiteY70" fmla="*/ 228600 h 982980"/>
                    <a:gd name="connsiteX71" fmla="*/ 640080 w 3131820"/>
                    <a:gd name="connsiteY71" fmla="*/ 160020 h 982980"/>
                    <a:gd name="connsiteX72" fmla="*/ 632460 w 3131820"/>
                    <a:gd name="connsiteY72" fmla="*/ 99060 h 982980"/>
                    <a:gd name="connsiteX73" fmla="*/ 586740 w 3131820"/>
                    <a:gd name="connsiteY73" fmla="*/ 7620 h 982980"/>
                    <a:gd name="connsiteX74" fmla="*/ 563880 w 3131820"/>
                    <a:gd name="connsiteY74" fmla="*/ 0 h 982980"/>
                    <a:gd name="connsiteX75" fmla="*/ 518160 w 3131820"/>
                    <a:gd name="connsiteY75" fmla="*/ 7620 h 982980"/>
                    <a:gd name="connsiteX76" fmla="*/ 495300 w 3131820"/>
                    <a:gd name="connsiteY76" fmla="*/ 60960 h 982980"/>
                    <a:gd name="connsiteX77" fmla="*/ 472440 w 3131820"/>
                    <a:gd name="connsiteY77" fmla="*/ 106680 h 982980"/>
                    <a:gd name="connsiteX78" fmla="*/ 464820 w 3131820"/>
                    <a:gd name="connsiteY78" fmla="*/ 144780 h 982980"/>
                    <a:gd name="connsiteX79" fmla="*/ 449580 w 3131820"/>
                    <a:gd name="connsiteY79" fmla="*/ 190500 h 982980"/>
                    <a:gd name="connsiteX80" fmla="*/ 441960 w 3131820"/>
                    <a:gd name="connsiteY80" fmla="*/ 220980 h 982980"/>
                    <a:gd name="connsiteX81" fmla="*/ 426720 w 3131820"/>
                    <a:gd name="connsiteY81" fmla="*/ 243840 h 982980"/>
                    <a:gd name="connsiteX82" fmla="*/ 411480 w 3131820"/>
                    <a:gd name="connsiteY82" fmla="*/ 274320 h 982980"/>
                    <a:gd name="connsiteX83" fmla="*/ 396240 w 3131820"/>
                    <a:gd name="connsiteY83" fmla="*/ 342900 h 982980"/>
                    <a:gd name="connsiteX84" fmla="*/ 388620 w 3131820"/>
                    <a:gd name="connsiteY84" fmla="*/ 365760 h 982980"/>
                    <a:gd name="connsiteX85" fmla="*/ 373380 w 3131820"/>
                    <a:gd name="connsiteY85" fmla="*/ 388620 h 982980"/>
                    <a:gd name="connsiteX86" fmla="*/ 365760 w 3131820"/>
                    <a:gd name="connsiteY86" fmla="*/ 457200 h 982980"/>
                    <a:gd name="connsiteX87" fmla="*/ 358140 w 3131820"/>
                    <a:gd name="connsiteY87" fmla="*/ 487680 h 982980"/>
                    <a:gd name="connsiteX88" fmla="*/ 350520 w 3131820"/>
                    <a:gd name="connsiteY88" fmla="*/ 541020 h 982980"/>
                    <a:gd name="connsiteX89" fmla="*/ 342900 w 3131820"/>
                    <a:gd name="connsiteY89" fmla="*/ 571500 h 982980"/>
                    <a:gd name="connsiteX90" fmla="*/ 327660 w 3131820"/>
                    <a:gd name="connsiteY90" fmla="*/ 670560 h 982980"/>
                    <a:gd name="connsiteX91" fmla="*/ 304800 w 3131820"/>
                    <a:gd name="connsiteY91" fmla="*/ 716280 h 982980"/>
                    <a:gd name="connsiteX92" fmla="*/ 281940 w 3131820"/>
                    <a:gd name="connsiteY92" fmla="*/ 784860 h 982980"/>
                    <a:gd name="connsiteX93" fmla="*/ 266700 w 3131820"/>
                    <a:gd name="connsiteY93" fmla="*/ 807720 h 982980"/>
                    <a:gd name="connsiteX94" fmla="*/ 259080 w 3131820"/>
                    <a:gd name="connsiteY94" fmla="*/ 830580 h 982980"/>
                    <a:gd name="connsiteX95" fmla="*/ 228600 w 3131820"/>
                    <a:gd name="connsiteY95" fmla="*/ 876300 h 982980"/>
                    <a:gd name="connsiteX96" fmla="*/ 213360 w 3131820"/>
                    <a:gd name="connsiteY96" fmla="*/ 899160 h 982980"/>
                    <a:gd name="connsiteX97" fmla="*/ 190500 w 3131820"/>
                    <a:gd name="connsiteY97" fmla="*/ 906780 h 982980"/>
                    <a:gd name="connsiteX98" fmla="*/ 91440 w 3131820"/>
                    <a:gd name="connsiteY98" fmla="*/ 906780 h 982980"/>
                    <a:gd name="connsiteX99" fmla="*/ 68580 w 3131820"/>
                    <a:gd name="connsiteY99" fmla="*/ 952500 h 982980"/>
                    <a:gd name="connsiteX100" fmla="*/ 45720 w 3131820"/>
                    <a:gd name="connsiteY100" fmla="*/ 967740 h 982980"/>
                    <a:gd name="connsiteX101" fmla="*/ 0 w 3131820"/>
                    <a:gd name="connsiteY101" fmla="*/ 982980 h 982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131820" h="982980">
                      <a:moveTo>
                        <a:pt x="3131820" y="769620"/>
                      </a:moveTo>
                      <a:cubicBezTo>
                        <a:pt x="3110788" y="832716"/>
                        <a:pt x="3125491" y="801974"/>
                        <a:pt x="3086100" y="861060"/>
                      </a:cubicBezTo>
                      <a:lnTo>
                        <a:pt x="3070860" y="883920"/>
                      </a:lnTo>
                      <a:lnTo>
                        <a:pt x="3055620" y="906780"/>
                      </a:lnTo>
                      <a:cubicBezTo>
                        <a:pt x="3051555" y="905764"/>
                        <a:pt x="3008839" y="895913"/>
                        <a:pt x="3002280" y="891540"/>
                      </a:cubicBezTo>
                      <a:cubicBezTo>
                        <a:pt x="2945201" y="853487"/>
                        <a:pt x="3010915" y="879178"/>
                        <a:pt x="2956560" y="861060"/>
                      </a:cubicBezTo>
                      <a:cubicBezTo>
                        <a:pt x="2950997" y="857351"/>
                        <a:pt x="2921356" y="834695"/>
                        <a:pt x="2910840" y="838200"/>
                      </a:cubicBezTo>
                      <a:cubicBezTo>
                        <a:pt x="2893464" y="843992"/>
                        <a:pt x="2882496" y="862888"/>
                        <a:pt x="2865120" y="868680"/>
                      </a:cubicBezTo>
                      <a:lnTo>
                        <a:pt x="2842260" y="876300"/>
                      </a:lnTo>
                      <a:cubicBezTo>
                        <a:pt x="2818942" y="870471"/>
                        <a:pt x="2806461" y="870981"/>
                        <a:pt x="2788920" y="853440"/>
                      </a:cubicBezTo>
                      <a:cubicBezTo>
                        <a:pt x="2754453" y="818973"/>
                        <a:pt x="2795324" y="837795"/>
                        <a:pt x="2750820" y="822960"/>
                      </a:cubicBezTo>
                      <a:cubicBezTo>
                        <a:pt x="2735580" y="825500"/>
                        <a:pt x="2719757" y="825694"/>
                        <a:pt x="2705100" y="830580"/>
                      </a:cubicBezTo>
                      <a:cubicBezTo>
                        <a:pt x="2696412" y="833476"/>
                        <a:pt x="2690431" y="841724"/>
                        <a:pt x="2682240" y="845820"/>
                      </a:cubicBezTo>
                      <a:cubicBezTo>
                        <a:pt x="2675056" y="849412"/>
                        <a:pt x="2667000" y="850900"/>
                        <a:pt x="2659380" y="853440"/>
                      </a:cubicBezTo>
                      <a:cubicBezTo>
                        <a:pt x="2626360" y="850900"/>
                        <a:pt x="2591396" y="857269"/>
                        <a:pt x="2560320" y="845820"/>
                      </a:cubicBezTo>
                      <a:cubicBezTo>
                        <a:pt x="2543035" y="839452"/>
                        <a:pt x="2505484" y="788862"/>
                        <a:pt x="2491740" y="769620"/>
                      </a:cubicBezTo>
                      <a:cubicBezTo>
                        <a:pt x="2486417" y="762168"/>
                        <a:pt x="2480596" y="754951"/>
                        <a:pt x="2476500" y="746760"/>
                      </a:cubicBezTo>
                      <a:cubicBezTo>
                        <a:pt x="2472908" y="739576"/>
                        <a:pt x="2473898" y="730172"/>
                        <a:pt x="2468880" y="723900"/>
                      </a:cubicBezTo>
                      <a:cubicBezTo>
                        <a:pt x="2463159" y="716749"/>
                        <a:pt x="2453640" y="713740"/>
                        <a:pt x="2446020" y="708660"/>
                      </a:cubicBezTo>
                      <a:cubicBezTo>
                        <a:pt x="2399966" y="616552"/>
                        <a:pt x="2458622" y="730713"/>
                        <a:pt x="2415540" y="655320"/>
                      </a:cubicBezTo>
                      <a:cubicBezTo>
                        <a:pt x="2409904" y="645457"/>
                        <a:pt x="2404775" y="635281"/>
                        <a:pt x="2400300" y="624840"/>
                      </a:cubicBezTo>
                      <a:cubicBezTo>
                        <a:pt x="2397136" y="617457"/>
                        <a:pt x="2396272" y="609164"/>
                        <a:pt x="2392680" y="601980"/>
                      </a:cubicBezTo>
                      <a:cubicBezTo>
                        <a:pt x="2388584" y="593789"/>
                        <a:pt x="2382520" y="586740"/>
                        <a:pt x="2377440" y="579120"/>
                      </a:cubicBezTo>
                      <a:cubicBezTo>
                        <a:pt x="2365365" y="518743"/>
                        <a:pt x="2375612" y="552604"/>
                        <a:pt x="2339340" y="480060"/>
                      </a:cubicBezTo>
                      <a:cubicBezTo>
                        <a:pt x="2334656" y="470693"/>
                        <a:pt x="2335397" y="459386"/>
                        <a:pt x="2331720" y="449580"/>
                      </a:cubicBezTo>
                      <a:cubicBezTo>
                        <a:pt x="2327732" y="438944"/>
                        <a:pt x="2321093" y="429480"/>
                        <a:pt x="2316480" y="419100"/>
                      </a:cubicBezTo>
                      <a:cubicBezTo>
                        <a:pt x="2310925" y="406601"/>
                        <a:pt x="2306043" y="393807"/>
                        <a:pt x="2301240" y="381000"/>
                      </a:cubicBezTo>
                      <a:cubicBezTo>
                        <a:pt x="2298420" y="373479"/>
                        <a:pt x="2297212" y="365324"/>
                        <a:pt x="2293620" y="358140"/>
                      </a:cubicBezTo>
                      <a:cubicBezTo>
                        <a:pt x="2289524" y="349949"/>
                        <a:pt x="2283460" y="342900"/>
                        <a:pt x="2278380" y="335280"/>
                      </a:cubicBezTo>
                      <a:cubicBezTo>
                        <a:pt x="2262264" y="270815"/>
                        <a:pt x="2284218" y="336418"/>
                        <a:pt x="2247900" y="281940"/>
                      </a:cubicBezTo>
                      <a:cubicBezTo>
                        <a:pt x="2243445" y="275257"/>
                        <a:pt x="2244181" y="266101"/>
                        <a:pt x="2240280" y="259080"/>
                      </a:cubicBezTo>
                      <a:cubicBezTo>
                        <a:pt x="2212490" y="209059"/>
                        <a:pt x="2224043" y="218108"/>
                        <a:pt x="2186940" y="205740"/>
                      </a:cubicBezTo>
                      <a:cubicBezTo>
                        <a:pt x="2148400" y="213448"/>
                        <a:pt x="2149572" y="205887"/>
                        <a:pt x="2125980" y="236220"/>
                      </a:cubicBezTo>
                      <a:cubicBezTo>
                        <a:pt x="2114735" y="250678"/>
                        <a:pt x="2105660" y="266700"/>
                        <a:pt x="2095500" y="281940"/>
                      </a:cubicBezTo>
                      <a:lnTo>
                        <a:pt x="2080260" y="304800"/>
                      </a:lnTo>
                      <a:cubicBezTo>
                        <a:pt x="2076000" y="321838"/>
                        <a:pt x="2064821" y="369869"/>
                        <a:pt x="2057400" y="381000"/>
                      </a:cubicBezTo>
                      <a:cubicBezTo>
                        <a:pt x="2052320" y="388620"/>
                        <a:pt x="2046256" y="395669"/>
                        <a:pt x="2042160" y="403860"/>
                      </a:cubicBezTo>
                      <a:cubicBezTo>
                        <a:pt x="2010612" y="466956"/>
                        <a:pt x="2062976" y="384066"/>
                        <a:pt x="2019300" y="449580"/>
                      </a:cubicBezTo>
                      <a:cubicBezTo>
                        <a:pt x="1997423" y="537086"/>
                        <a:pt x="2028014" y="429248"/>
                        <a:pt x="1996440" y="502920"/>
                      </a:cubicBezTo>
                      <a:cubicBezTo>
                        <a:pt x="1981791" y="537100"/>
                        <a:pt x="1996028" y="526603"/>
                        <a:pt x="1981200" y="556260"/>
                      </a:cubicBezTo>
                      <a:cubicBezTo>
                        <a:pt x="1977104" y="564451"/>
                        <a:pt x="1970056" y="570929"/>
                        <a:pt x="1965960" y="579120"/>
                      </a:cubicBezTo>
                      <a:cubicBezTo>
                        <a:pt x="1962368" y="586304"/>
                        <a:pt x="1961932" y="594796"/>
                        <a:pt x="1958340" y="601980"/>
                      </a:cubicBezTo>
                      <a:cubicBezTo>
                        <a:pt x="1954244" y="610171"/>
                        <a:pt x="1946819" y="616471"/>
                        <a:pt x="1943100" y="624840"/>
                      </a:cubicBezTo>
                      <a:cubicBezTo>
                        <a:pt x="1936576" y="639520"/>
                        <a:pt x="1932940" y="655320"/>
                        <a:pt x="1927860" y="670560"/>
                      </a:cubicBezTo>
                      <a:cubicBezTo>
                        <a:pt x="1922068" y="687936"/>
                        <a:pt x="1907540" y="701040"/>
                        <a:pt x="1897380" y="716280"/>
                      </a:cubicBezTo>
                      <a:cubicBezTo>
                        <a:pt x="1876162" y="748106"/>
                        <a:pt x="1888616" y="732664"/>
                        <a:pt x="1859280" y="762000"/>
                      </a:cubicBezTo>
                      <a:cubicBezTo>
                        <a:pt x="1856740" y="769620"/>
                        <a:pt x="1857340" y="779180"/>
                        <a:pt x="1851660" y="784860"/>
                      </a:cubicBezTo>
                      <a:cubicBezTo>
                        <a:pt x="1826806" y="809714"/>
                        <a:pt x="1803521" y="814545"/>
                        <a:pt x="1775460" y="830580"/>
                      </a:cubicBezTo>
                      <a:cubicBezTo>
                        <a:pt x="1734100" y="854215"/>
                        <a:pt x="1771653" y="839469"/>
                        <a:pt x="1729740" y="853440"/>
                      </a:cubicBezTo>
                      <a:cubicBezTo>
                        <a:pt x="1582009" y="836060"/>
                        <a:pt x="1636376" y="862317"/>
                        <a:pt x="1554480" y="807720"/>
                      </a:cubicBezTo>
                      <a:cubicBezTo>
                        <a:pt x="1541114" y="798809"/>
                        <a:pt x="1524000" y="797560"/>
                        <a:pt x="1508760" y="792480"/>
                      </a:cubicBezTo>
                      <a:lnTo>
                        <a:pt x="1485900" y="784860"/>
                      </a:lnTo>
                      <a:cubicBezTo>
                        <a:pt x="1478280" y="795020"/>
                        <a:pt x="1473607" y="808295"/>
                        <a:pt x="1463040" y="815340"/>
                      </a:cubicBezTo>
                      <a:cubicBezTo>
                        <a:pt x="1449674" y="824251"/>
                        <a:pt x="1417320" y="830580"/>
                        <a:pt x="1417320" y="830580"/>
                      </a:cubicBezTo>
                      <a:cubicBezTo>
                        <a:pt x="1363468" y="819810"/>
                        <a:pt x="1391507" y="827056"/>
                        <a:pt x="1333500" y="807720"/>
                      </a:cubicBezTo>
                      <a:lnTo>
                        <a:pt x="1310640" y="800100"/>
                      </a:lnTo>
                      <a:cubicBezTo>
                        <a:pt x="1246853" y="810731"/>
                        <a:pt x="1277775" y="799150"/>
                        <a:pt x="1219200" y="838200"/>
                      </a:cubicBezTo>
                      <a:cubicBezTo>
                        <a:pt x="1212216" y="842856"/>
                        <a:pt x="1170479" y="852054"/>
                        <a:pt x="1165860" y="853440"/>
                      </a:cubicBezTo>
                      <a:cubicBezTo>
                        <a:pt x="1142780" y="860364"/>
                        <a:pt x="1120140" y="868680"/>
                        <a:pt x="1097280" y="876300"/>
                      </a:cubicBezTo>
                      <a:cubicBezTo>
                        <a:pt x="1056245" y="889978"/>
                        <a:pt x="1010920" y="881380"/>
                        <a:pt x="967740" y="883920"/>
                      </a:cubicBezTo>
                      <a:cubicBezTo>
                        <a:pt x="960120" y="889000"/>
                        <a:pt x="953652" y="896528"/>
                        <a:pt x="944880" y="899160"/>
                      </a:cubicBezTo>
                      <a:cubicBezTo>
                        <a:pt x="897863" y="913265"/>
                        <a:pt x="872135" y="904624"/>
                        <a:pt x="822960" y="899160"/>
                      </a:cubicBezTo>
                      <a:cubicBezTo>
                        <a:pt x="795118" y="857397"/>
                        <a:pt x="811816" y="884491"/>
                        <a:pt x="777240" y="815340"/>
                      </a:cubicBezTo>
                      <a:cubicBezTo>
                        <a:pt x="772160" y="805180"/>
                        <a:pt x="768301" y="794311"/>
                        <a:pt x="762000" y="784860"/>
                      </a:cubicBezTo>
                      <a:cubicBezTo>
                        <a:pt x="756920" y="777240"/>
                        <a:pt x="750856" y="770191"/>
                        <a:pt x="746760" y="762000"/>
                      </a:cubicBezTo>
                      <a:cubicBezTo>
                        <a:pt x="743168" y="754816"/>
                        <a:pt x="742464" y="746452"/>
                        <a:pt x="739140" y="739140"/>
                      </a:cubicBezTo>
                      <a:cubicBezTo>
                        <a:pt x="729739" y="718458"/>
                        <a:pt x="708660" y="678180"/>
                        <a:pt x="708660" y="678180"/>
                      </a:cubicBezTo>
                      <a:cubicBezTo>
                        <a:pt x="705519" y="653048"/>
                        <a:pt x="695067" y="571697"/>
                        <a:pt x="693420" y="548640"/>
                      </a:cubicBezTo>
                      <a:cubicBezTo>
                        <a:pt x="681164" y="377061"/>
                        <a:pt x="698406" y="454285"/>
                        <a:pt x="678180" y="373380"/>
                      </a:cubicBezTo>
                      <a:cubicBezTo>
                        <a:pt x="675640" y="347980"/>
                        <a:pt x="673934" y="322483"/>
                        <a:pt x="670560" y="297180"/>
                      </a:cubicBezTo>
                      <a:cubicBezTo>
                        <a:pt x="665237" y="257255"/>
                        <a:pt x="662563" y="264817"/>
                        <a:pt x="655320" y="228600"/>
                      </a:cubicBezTo>
                      <a:cubicBezTo>
                        <a:pt x="641909" y="161546"/>
                        <a:pt x="654910" y="204509"/>
                        <a:pt x="640080" y="160020"/>
                      </a:cubicBezTo>
                      <a:cubicBezTo>
                        <a:pt x="637540" y="139700"/>
                        <a:pt x="636751" y="119084"/>
                        <a:pt x="632460" y="99060"/>
                      </a:cubicBezTo>
                      <a:cubicBezTo>
                        <a:pt x="622497" y="52568"/>
                        <a:pt x="613510" y="47775"/>
                        <a:pt x="586740" y="7620"/>
                      </a:cubicBezTo>
                      <a:cubicBezTo>
                        <a:pt x="582285" y="937"/>
                        <a:pt x="571500" y="2540"/>
                        <a:pt x="563880" y="0"/>
                      </a:cubicBezTo>
                      <a:cubicBezTo>
                        <a:pt x="548640" y="2540"/>
                        <a:pt x="531979" y="710"/>
                        <a:pt x="518160" y="7620"/>
                      </a:cubicBezTo>
                      <a:cubicBezTo>
                        <a:pt x="500769" y="16316"/>
                        <a:pt x="500958" y="47757"/>
                        <a:pt x="495300" y="60960"/>
                      </a:cubicBezTo>
                      <a:cubicBezTo>
                        <a:pt x="472951" y="113108"/>
                        <a:pt x="485283" y="55306"/>
                        <a:pt x="472440" y="106680"/>
                      </a:cubicBezTo>
                      <a:cubicBezTo>
                        <a:pt x="469299" y="119245"/>
                        <a:pt x="468228" y="132285"/>
                        <a:pt x="464820" y="144780"/>
                      </a:cubicBezTo>
                      <a:cubicBezTo>
                        <a:pt x="460593" y="160278"/>
                        <a:pt x="453476" y="174915"/>
                        <a:pt x="449580" y="190500"/>
                      </a:cubicBezTo>
                      <a:cubicBezTo>
                        <a:pt x="447040" y="200660"/>
                        <a:pt x="446085" y="211354"/>
                        <a:pt x="441960" y="220980"/>
                      </a:cubicBezTo>
                      <a:cubicBezTo>
                        <a:pt x="438352" y="229398"/>
                        <a:pt x="431264" y="235889"/>
                        <a:pt x="426720" y="243840"/>
                      </a:cubicBezTo>
                      <a:cubicBezTo>
                        <a:pt x="421084" y="253703"/>
                        <a:pt x="416560" y="264160"/>
                        <a:pt x="411480" y="274320"/>
                      </a:cubicBezTo>
                      <a:cubicBezTo>
                        <a:pt x="406242" y="300509"/>
                        <a:pt x="403414" y="317791"/>
                        <a:pt x="396240" y="342900"/>
                      </a:cubicBezTo>
                      <a:cubicBezTo>
                        <a:pt x="394033" y="350623"/>
                        <a:pt x="392212" y="358576"/>
                        <a:pt x="388620" y="365760"/>
                      </a:cubicBezTo>
                      <a:cubicBezTo>
                        <a:pt x="384524" y="373951"/>
                        <a:pt x="378460" y="381000"/>
                        <a:pt x="373380" y="388620"/>
                      </a:cubicBezTo>
                      <a:cubicBezTo>
                        <a:pt x="370840" y="411480"/>
                        <a:pt x="369257" y="434467"/>
                        <a:pt x="365760" y="457200"/>
                      </a:cubicBezTo>
                      <a:cubicBezTo>
                        <a:pt x="364168" y="467551"/>
                        <a:pt x="360013" y="477376"/>
                        <a:pt x="358140" y="487680"/>
                      </a:cubicBezTo>
                      <a:cubicBezTo>
                        <a:pt x="354927" y="505351"/>
                        <a:pt x="353733" y="523349"/>
                        <a:pt x="350520" y="541020"/>
                      </a:cubicBezTo>
                      <a:cubicBezTo>
                        <a:pt x="348647" y="551324"/>
                        <a:pt x="344622" y="561170"/>
                        <a:pt x="342900" y="571500"/>
                      </a:cubicBezTo>
                      <a:cubicBezTo>
                        <a:pt x="333646" y="627022"/>
                        <a:pt x="339313" y="623947"/>
                        <a:pt x="327660" y="670560"/>
                      </a:cubicBezTo>
                      <a:cubicBezTo>
                        <a:pt x="315750" y="718200"/>
                        <a:pt x="326085" y="668389"/>
                        <a:pt x="304800" y="716280"/>
                      </a:cubicBezTo>
                      <a:lnTo>
                        <a:pt x="281940" y="784860"/>
                      </a:lnTo>
                      <a:cubicBezTo>
                        <a:pt x="279044" y="793548"/>
                        <a:pt x="270796" y="799529"/>
                        <a:pt x="266700" y="807720"/>
                      </a:cubicBezTo>
                      <a:cubicBezTo>
                        <a:pt x="263108" y="814904"/>
                        <a:pt x="262981" y="823559"/>
                        <a:pt x="259080" y="830580"/>
                      </a:cubicBezTo>
                      <a:cubicBezTo>
                        <a:pt x="250185" y="846591"/>
                        <a:pt x="238760" y="861060"/>
                        <a:pt x="228600" y="876300"/>
                      </a:cubicBezTo>
                      <a:cubicBezTo>
                        <a:pt x="223520" y="883920"/>
                        <a:pt x="222048" y="896264"/>
                        <a:pt x="213360" y="899160"/>
                      </a:cubicBezTo>
                      <a:lnTo>
                        <a:pt x="190500" y="906780"/>
                      </a:lnTo>
                      <a:cubicBezTo>
                        <a:pt x="173627" y="904905"/>
                        <a:pt x="115951" y="890439"/>
                        <a:pt x="91440" y="906780"/>
                      </a:cubicBezTo>
                      <a:cubicBezTo>
                        <a:pt x="63910" y="925133"/>
                        <a:pt x="85967" y="930766"/>
                        <a:pt x="68580" y="952500"/>
                      </a:cubicBezTo>
                      <a:cubicBezTo>
                        <a:pt x="62859" y="959651"/>
                        <a:pt x="54089" y="964021"/>
                        <a:pt x="45720" y="967740"/>
                      </a:cubicBezTo>
                      <a:cubicBezTo>
                        <a:pt x="31040" y="974264"/>
                        <a:pt x="0" y="982980"/>
                        <a:pt x="0" y="982980"/>
                      </a:cubicBezTo>
                    </a:path>
                  </a:pathLst>
                </a:cu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784"/>
                  <a:endParaRPr lang="en-GB" sz="1350" kern="0">
                    <a:solidFill>
                      <a:srgbClr val="92D050"/>
                    </a:solidFill>
                  </a:endParaRPr>
                </a:p>
              </p:txBody>
            </p:sp>
            <p:sp>
              <p:nvSpPr>
                <p:cNvPr id="94" name="Freeform 93"/>
                <p:cNvSpPr/>
                <p:nvPr/>
              </p:nvSpPr>
              <p:spPr>
                <a:xfrm flipH="1">
                  <a:off x="4438648" y="3160406"/>
                  <a:ext cx="2847996" cy="982980"/>
                </a:xfrm>
                <a:custGeom>
                  <a:avLst/>
                  <a:gdLst>
                    <a:gd name="connsiteX0" fmla="*/ 3131820 w 3131820"/>
                    <a:gd name="connsiteY0" fmla="*/ 769620 h 982980"/>
                    <a:gd name="connsiteX1" fmla="*/ 3086100 w 3131820"/>
                    <a:gd name="connsiteY1" fmla="*/ 861060 h 982980"/>
                    <a:gd name="connsiteX2" fmla="*/ 3070860 w 3131820"/>
                    <a:gd name="connsiteY2" fmla="*/ 883920 h 982980"/>
                    <a:gd name="connsiteX3" fmla="*/ 3055620 w 3131820"/>
                    <a:gd name="connsiteY3" fmla="*/ 906780 h 982980"/>
                    <a:gd name="connsiteX4" fmla="*/ 3002280 w 3131820"/>
                    <a:gd name="connsiteY4" fmla="*/ 891540 h 982980"/>
                    <a:gd name="connsiteX5" fmla="*/ 2956560 w 3131820"/>
                    <a:gd name="connsiteY5" fmla="*/ 861060 h 982980"/>
                    <a:gd name="connsiteX6" fmla="*/ 2910840 w 3131820"/>
                    <a:gd name="connsiteY6" fmla="*/ 838200 h 982980"/>
                    <a:gd name="connsiteX7" fmla="*/ 2865120 w 3131820"/>
                    <a:gd name="connsiteY7" fmla="*/ 868680 h 982980"/>
                    <a:gd name="connsiteX8" fmla="*/ 2842260 w 3131820"/>
                    <a:gd name="connsiteY8" fmla="*/ 876300 h 982980"/>
                    <a:gd name="connsiteX9" fmla="*/ 2788920 w 3131820"/>
                    <a:gd name="connsiteY9" fmla="*/ 853440 h 982980"/>
                    <a:gd name="connsiteX10" fmla="*/ 2750820 w 3131820"/>
                    <a:gd name="connsiteY10" fmla="*/ 822960 h 982980"/>
                    <a:gd name="connsiteX11" fmla="*/ 2705100 w 3131820"/>
                    <a:gd name="connsiteY11" fmla="*/ 830580 h 982980"/>
                    <a:gd name="connsiteX12" fmla="*/ 2682240 w 3131820"/>
                    <a:gd name="connsiteY12" fmla="*/ 845820 h 982980"/>
                    <a:gd name="connsiteX13" fmla="*/ 2659380 w 3131820"/>
                    <a:gd name="connsiteY13" fmla="*/ 853440 h 982980"/>
                    <a:gd name="connsiteX14" fmla="*/ 2560320 w 3131820"/>
                    <a:gd name="connsiteY14" fmla="*/ 845820 h 982980"/>
                    <a:gd name="connsiteX15" fmla="*/ 2491740 w 3131820"/>
                    <a:gd name="connsiteY15" fmla="*/ 769620 h 982980"/>
                    <a:gd name="connsiteX16" fmla="*/ 2476500 w 3131820"/>
                    <a:gd name="connsiteY16" fmla="*/ 746760 h 982980"/>
                    <a:gd name="connsiteX17" fmla="*/ 2468880 w 3131820"/>
                    <a:gd name="connsiteY17" fmla="*/ 723900 h 982980"/>
                    <a:gd name="connsiteX18" fmla="*/ 2446020 w 3131820"/>
                    <a:gd name="connsiteY18" fmla="*/ 708660 h 982980"/>
                    <a:gd name="connsiteX19" fmla="*/ 2415540 w 3131820"/>
                    <a:gd name="connsiteY19" fmla="*/ 655320 h 982980"/>
                    <a:gd name="connsiteX20" fmla="*/ 2400300 w 3131820"/>
                    <a:gd name="connsiteY20" fmla="*/ 624840 h 982980"/>
                    <a:gd name="connsiteX21" fmla="*/ 2392680 w 3131820"/>
                    <a:gd name="connsiteY21" fmla="*/ 601980 h 982980"/>
                    <a:gd name="connsiteX22" fmla="*/ 2377440 w 3131820"/>
                    <a:gd name="connsiteY22" fmla="*/ 579120 h 982980"/>
                    <a:gd name="connsiteX23" fmla="*/ 2339340 w 3131820"/>
                    <a:gd name="connsiteY23" fmla="*/ 480060 h 982980"/>
                    <a:gd name="connsiteX24" fmla="*/ 2331720 w 3131820"/>
                    <a:gd name="connsiteY24" fmla="*/ 449580 h 982980"/>
                    <a:gd name="connsiteX25" fmla="*/ 2316480 w 3131820"/>
                    <a:gd name="connsiteY25" fmla="*/ 419100 h 982980"/>
                    <a:gd name="connsiteX26" fmla="*/ 2301240 w 3131820"/>
                    <a:gd name="connsiteY26" fmla="*/ 381000 h 982980"/>
                    <a:gd name="connsiteX27" fmla="*/ 2293620 w 3131820"/>
                    <a:gd name="connsiteY27" fmla="*/ 358140 h 982980"/>
                    <a:gd name="connsiteX28" fmla="*/ 2278380 w 3131820"/>
                    <a:gd name="connsiteY28" fmla="*/ 335280 h 982980"/>
                    <a:gd name="connsiteX29" fmla="*/ 2247900 w 3131820"/>
                    <a:gd name="connsiteY29" fmla="*/ 281940 h 982980"/>
                    <a:gd name="connsiteX30" fmla="*/ 2240280 w 3131820"/>
                    <a:gd name="connsiteY30" fmla="*/ 259080 h 982980"/>
                    <a:gd name="connsiteX31" fmla="*/ 2186940 w 3131820"/>
                    <a:gd name="connsiteY31" fmla="*/ 205740 h 982980"/>
                    <a:gd name="connsiteX32" fmla="*/ 2125980 w 3131820"/>
                    <a:gd name="connsiteY32" fmla="*/ 236220 h 982980"/>
                    <a:gd name="connsiteX33" fmla="*/ 2095500 w 3131820"/>
                    <a:gd name="connsiteY33" fmla="*/ 281940 h 982980"/>
                    <a:gd name="connsiteX34" fmla="*/ 2080260 w 3131820"/>
                    <a:gd name="connsiteY34" fmla="*/ 304800 h 982980"/>
                    <a:gd name="connsiteX35" fmla="*/ 2057400 w 3131820"/>
                    <a:gd name="connsiteY35" fmla="*/ 381000 h 982980"/>
                    <a:gd name="connsiteX36" fmla="*/ 2042160 w 3131820"/>
                    <a:gd name="connsiteY36" fmla="*/ 403860 h 982980"/>
                    <a:gd name="connsiteX37" fmla="*/ 2019300 w 3131820"/>
                    <a:gd name="connsiteY37" fmla="*/ 449580 h 982980"/>
                    <a:gd name="connsiteX38" fmla="*/ 1996440 w 3131820"/>
                    <a:gd name="connsiteY38" fmla="*/ 502920 h 982980"/>
                    <a:gd name="connsiteX39" fmla="*/ 1981200 w 3131820"/>
                    <a:gd name="connsiteY39" fmla="*/ 556260 h 982980"/>
                    <a:gd name="connsiteX40" fmla="*/ 1965960 w 3131820"/>
                    <a:gd name="connsiteY40" fmla="*/ 579120 h 982980"/>
                    <a:gd name="connsiteX41" fmla="*/ 1958340 w 3131820"/>
                    <a:gd name="connsiteY41" fmla="*/ 601980 h 982980"/>
                    <a:gd name="connsiteX42" fmla="*/ 1943100 w 3131820"/>
                    <a:gd name="connsiteY42" fmla="*/ 624840 h 982980"/>
                    <a:gd name="connsiteX43" fmla="*/ 1927860 w 3131820"/>
                    <a:gd name="connsiteY43" fmla="*/ 670560 h 982980"/>
                    <a:gd name="connsiteX44" fmla="*/ 1897380 w 3131820"/>
                    <a:gd name="connsiteY44" fmla="*/ 716280 h 982980"/>
                    <a:gd name="connsiteX45" fmla="*/ 1859280 w 3131820"/>
                    <a:gd name="connsiteY45" fmla="*/ 762000 h 982980"/>
                    <a:gd name="connsiteX46" fmla="*/ 1851660 w 3131820"/>
                    <a:gd name="connsiteY46" fmla="*/ 784860 h 982980"/>
                    <a:gd name="connsiteX47" fmla="*/ 1775460 w 3131820"/>
                    <a:gd name="connsiteY47" fmla="*/ 830580 h 982980"/>
                    <a:gd name="connsiteX48" fmla="*/ 1729740 w 3131820"/>
                    <a:gd name="connsiteY48" fmla="*/ 853440 h 982980"/>
                    <a:gd name="connsiteX49" fmla="*/ 1554480 w 3131820"/>
                    <a:gd name="connsiteY49" fmla="*/ 807720 h 982980"/>
                    <a:gd name="connsiteX50" fmla="*/ 1508760 w 3131820"/>
                    <a:gd name="connsiteY50" fmla="*/ 792480 h 982980"/>
                    <a:gd name="connsiteX51" fmla="*/ 1485900 w 3131820"/>
                    <a:gd name="connsiteY51" fmla="*/ 784860 h 982980"/>
                    <a:gd name="connsiteX52" fmla="*/ 1463040 w 3131820"/>
                    <a:gd name="connsiteY52" fmla="*/ 815340 h 982980"/>
                    <a:gd name="connsiteX53" fmla="*/ 1417320 w 3131820"/>
                    <a:gd name="connsiteY53" fmla="*/ 830580 h 982980"/>
                    <a:gd name="connsiteX54" fmla="*/ 1333500 w 3131820"/>
                    <a:gd name="connsiteY54" fmla="*/ 807720 h 982980"/>
                    <a:gd name="connsiteX55" fmla="*/ 1310640 w 3131820"/>
                    <a:gd name="connsiteY55" fmla="*/ 800100 h 982980"/>
                    <a:gd name="connsiteX56" fmla="*/ 1219200 w 3131820"/>
                    <a:gd name="connsiteY56" fmla="*/ 838200 h 982980"/>
                    <a:gd name="connsiteX57" fmla="*/ 1165860 w 3131820"/>
                    <a:gd name="connsiteY57" fmla="*/ 853440 h 982980"/>
                    <a:gd name="connsiteX58" fmla="*/ 1097280 w 3131820"/>
                    <a:gd name="connsiteY58" fmla="*/ 876300 h 982980"/>
                    <a:gd name="connsiteX59" fmla="*/ 967740 w 3131820"/>
                    <a:gd name="connsiteY59" fmla="*/ 883920 h 982980"/>
                    <a:gd name="connsiteX60" fmla="*/ 944880 w 3131820"/>
                    <a:gd name="connsiteY60" fmla="*/ 899160 h 982980"/>
                    <a:gd name="connsiteX61" fmla="*/ 822960 w 3131820"/>
                    <a:gd name="connsiteY61" fmla="*/ 899160 h 982980"/>
                    <a:gd name="connsiteX62" fmla="*/ 777240 w 3131820"/>
                    <a:gd name="connsiteY62" fmla="*/ 815340 h 982980"/>
                    <a:gd name="connsiteX63" fmla="*/ 762000 w 3131820"/>
                    <a:gd name="connsiteY63" fmla="*/ 784860 h 982980"/>
                    <a:gd name="connsiteX64" fmla="*/ 746760 w 3131820"/>
                    <a:gd name="connsiteY64" fmla="*/ 762000 h 982980"/>
                    <a:gd name="connsiteX65" fmla="*/ 739140 w 3131820"/>
                    <a:gd name="connsiteY65" fmla="*/ 739140 h 982980"/>
                    <a:gd name="connsiteX66" fmla="*/ 708660 w 3131820"/>
                    <a:gd name="connsiteY66" fmla="*/ 678180 h 982980"/>
                    <a:gd name="connsiteX67" fmla="*/ 693420 w 3131820"/>
                    <a:gd name="connsiteY67" fmla="*/ 548640 h 982980"/>
                    <a:gd name="connsiteX68" fmla="*/ 678180 w 3131820"/>
                    <a:gd name="connsiteY68" fmla="*/ 373380 h 982980"/>
                    <a:gd name="connsiteX69" fmla="*/ 670560 w 3131820"/>
                    <a:gd name="connsiteY69" fmla="*/ 297180 h 982980"/>
                    <a:gd name="connsiteX70" fmla="*/ 655320 w 3131820"/>
                    <a:gd name="connsiteY70" fmla="*/ 228600 h 982980"/>
                    <a:gd name="connsiteX71" fmla="*/ 640080 w 3131820"/>
                    <a:gd name="connsiteY71" fmla="*/ 160020 h 982980"/>
                    <a:gd name="connsiteX72" fmla="*/ 632460 w 3131820"/>
                    <a:gd name="connsiteY72" fmla="*/ 99060 h 982980"/>
                    <a:gd name="connsiteX73" fmla="*/ 586740 w 3131820"/>
                    <a:gd name="connsiteY73" fmla="*/ 7620 h 982980"/>
                    <a:gd name="connsiteX74" fmla="*/ 563880 w 3131820"/>
                    <a:gd name="connsiteY74" fmla="*/ 0 h 982980"/>
                    <a:gd name="connsiteX75" fmla="*/ 518160 w 3131820"/>
                    <a:gd name="connsiteY75" fmla="*/ 7620 h 982980"/>
                    <a:gd name="connsiteX76" fmla="*/ 495300 w 3131820"/>
                    <a:gd name="connsiteY76" fmla="*/ 60960 h 982980"/>
                    <a:gd name="connsiteX77" fmla="*/ 472440 w 3131820"/>
                    <a:gd name="connsiteY77" fmla="*/ 106680 h 982980"/>
                    <a:gd name="connsiteX78" fmla="*/ 464820 w 3131820"/>
                    <a:gd name="connsiteY78" fmla="*/ 144780 h 982980"/>
                    <a:gd name="connsiteX79" fmla="*/ 449580 w 3131820"/>
                    <a:gd name="connsiteY79" fmla="*/ 190500 h 982980"/>
                    <a:gd name="connsiteX80" fmla="*/ 441960 w 3131820"/>
                    <a:gd name="connsiteY80" fmla="*/ 220980 h 982980"/>
                    <a:gd name="connsiteX81" fmla="*/ 426720 w 3131820"/>
                    <a:gd name="connsiteY81" fmla="*/ 243840 h 982980"/>
                    <a:gd name="connsiteX82" fmla="*/ 411480 w 3131820"/>
                    <a:gd name="connsiteY82" fmla="*/ 274320 h 982980"/>
                    <a:gd name="connsiteX83" fmla="*/ 396240 w 3131820"/>
                    <a:gd name="connsiteY83" fmla="*/ 342900 h 982980"/>
                    <a:gd name="connsiteX84" fmla="*/ 388620 w 3131820"/>
                    <a:gd name="connsiteY84" fmla="*/ 365760 h 982980"/>
                    <a:gd name="connsiteX85" fmla="*/ 373380 w 3131820"/>
                    <a:gd name="connsiteY85" fmla="*/ 388620 h 982980"/>
                    <a:gd name="connsiteX86" fmla="*/ 365760 w 3131820"/>
                    <a:gd name="connsiteY86" fmla="*/ 457200 h 982980"/>
                    <a:gd name="connsiteX87" fmla="*/ 358140 w 3131820"/>
                    <a:gd name="connsiteY87" fmla="*/ 487680 h 982980"/>
                    <a:gd name="connsiteX88" fmla="*/ 350520 w 3131820"/>
                    <a:gd name="connsiteY88" fmla="*/ 541020 h 982980"/>
                    <a:gd name="connsiteX89" fmla="*/ 342900 w 3131820"/>
                    <a:gd name="connsiteY89" fmla="*/ 571500 h 982980"/>
                    <a:gd name="connsiteX90" fmla="*/ 327660 w 3131820"/>
                    <a:gd name="connsiteY90" fmla="*/ 670560 h 982980"/>
                    <a:gd name="connsiteX91" fmla="*/ 304800 w 3131820"/>
                    <a:gd name="connsiteY91" fmla="*/ 716280 h 982980"/>
                    <a:gd name="connsiteX92" fmla="*/ 281940 w 3131820"/>
                    <a:gd name="connsiteY92" fmla="*/ 784860 h 982980"/>
                    <a:gd name="connsiteX93" fmla="*/ 266700 w 3131820"/>
                    <a:gd name="connsiteY93" fmla="*/ 807720 h 982980"/>
                    <a:gd name="connsiteX94" fmla="*/ 259080 w 3131820"/>
                    <a:gd name="connsiteY94" fmla="*/ 830580 h 982980"/>
                    <a:gd name="connsiteX95" fmla="*/ 228600 w 3131820"/>
                    <a:gd name="connsiteY95" fmla="*/ 876300 h 982980"/>
                    <a:gd name="connsiteX96" fmla="*/ 213360 w 3131820"/>
                    <a:gd name="connsiteY96" fmla="*/ 899160 h 982980"/>
                    <a:gd name="connsiteX97" fmla="*/ 190500 w 3131820"/>
                    <a:gd name="connsiteY97" fmla="*/ 906780 h 982980"/>
                    <a:gd name="connsiteX98" fmla="*/ 91440 w 3131820"/>
                    <a:gd name="connsiteY98" fmla="*/ 906780 h 982980"/>
                    <a:gd name="connsiteX99" fmla="*/ 68580 w 3131820"/>
                    <a:gd name="connsiteY99" fmla="*/ 952500 h 982980"/>
                    <a:gd name="connsiteX100" fmla="*/ 45720 w 3131820"/>
                    <a:gd name="connsiteY100" fmla="*/ 967740 h 982980"/>
                    <a:gd name="connsiteX101" fmla="*/ 0 w 3131820"/>
                    <a:gd name="connsiteY101" fmla="*/ 982980 h 98298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</a:cxnLst>
                  <a:rect l="l" t="t" r="r" b="b"/>
                  <a:pathLst>
                    <a:path w="3131820" h="982980">
                      <a:moveTo>
                        <a:pt x="3131820" y="769620"/>
                      </a:moveTo>
                      <a:cubicBezTo>
                        <a:pt x="3110788" y="832716"/>
                        <a:pt x="3125491" y="801974"/>
                        <a:pt x="3086100" y="861060"/>
                      </a:cubicBezTo>
                      <a:lnTo>
                        <a:pt x="3070860" y="883920"/>
                      </a:lnTo>
                      <a:lnTo>
                        <a:pt x="3055620" y="906780"/>
                      </a:lnTo>
                      <a:cubicBezTo>
                        <a:pt x="3051555" y="905764"/>
                        <a:pt x="3008839" y="895913"/>
                        <a:pt x="3002280" y="891540"/>
                      </a:cubicBezTo>
                      <a:cubicBezTo>
                        <a:pt x="2945201" y="853487"/>
                        <a:pt x="3010915" y="879178"/>
                        <a:pt x="2956560" y="861060"/>
                      </a:cubicBezTo>
                      <a:cubicBezTo>
                        <a:pt x="2950997" y="857351"/>
                        <a:pt x="2921356" y="834695"/>
                        <a:pt x="2910840" y="838200"/>
                      </a:cubicBezTo>
                      <a:cubicBezTo>
                        <a:pt x="2893464" y="843992"/>
                        <a:pt x="2882496" y="862888"/>
                        <a:pt x="2865120" y="868680"/>
                      </a:cubicBezTo>
                      <a:lnTo>
                        <a:pt x="2842260" y="876300"/>
                      </a:lnTo>
                      <a:cubicBezTo>
                        <a:pt x="2818942" y="870471"/>
                        <a:pt x="2806461" y="870981"/>
                        <a:pt x="2788920" y="853440"/>
                      </a:cubicBezTo>
                      <a:cubicBezTo>
                        <a:pt x="2754453" y="818973"/>
                        <a:pt x="2795324" y="837795"/>
                        <a:pt x="2750820" y="822960"/>
                      </a:cubicBezTo>
                      <a:cubicBezTo>
                        <a:pt x="2735580" y="825500"/>
                        <a:pt x="2719757" y="825694"/>
                        <a:pt x="2705100" y="830580"/>
                      </a:cubicBezTo>
                      <a:cubicBezTo>
                        <a:pt x="2696412" y="833476"/>
                        <a:pt x="2690431" y="841724"/>
                        <a:pt x="2682240" y="845820"/>
                      </a:cubicBezTo>
                      <a:cubicBezTo>
                        <a:pt x="2675056" y="849412"/>
                        <a:pt x="2667000" y="850900"/>
                        <a:pt x="2659380" y="853440"/>
                      </a:cubicBezTo>
                      <a:cubicBezTo>
                        <a:pt x="2626360" y="850900"/>
                        <a:pt x="2591396" y="857269"/>
                        <a:pt x="2560320" y="845820"/>
                      </a:cubicBezTo>
                      <a:cubicBezTo>
                        <a:pt x="2543035" y="839452"/>
                        <a:pt x="2505484" y="788862"/>
                        <a:pt x="2491740" y="769620"/>
                      </a:cubicBezTo>
                      <a:cubicBezTo>
                        <a:pt x="2486417" y="762168"/>
                        <a:pt x="2480596" y="754951"/>
                        <a:pt x="2476500" y="746760"/>
                      </a:cubicBezTo>
                      <a:cubicBezTo>
                        <a:pt x="2472908" y="739576"/>
                        <a:pt x="2473898" y="730172"/>
                        <a:pt x="2468880" y="723900"/>
                      </a:cubicBezTo>
                      <a:cubicBezTo>
                        <a:pt x="2463159" y="716749"/>
                        <a:pt x="2453640" y="713740"/>
                        <a:pt x="2446020" y="708660"/>
                      </a:cubicBezTo>
                      <a:cubicBezTo>
                        <a:pt x="2399966" y="616552"/>
                        <a:pt x="2458622" y="730713"/>
                        <a:pt x="2415540" y="655320"/>
                      </a:cubicBezTo>
                      <a:cubicBezTo>
                        <a:pt x="2409904" y="645457"/>
                        <a:pt x="2404775" y="635281"/>
                        <a:pt x="2400300" y="624840"/>
                      </a:cubicBezTo>
                      <a:cubicBezTo>
                        <a:pt x="2397136" y="617457"/>
                        <a:pt x="2396272" y="609164"/>
                        <a:pt x="2392680" y="601980"/>
                      </a:cubicBezTo>
                      <a:cubicBezTo>
                        <a:pt x="2388584" y="593789"/>
                        <a:pt x="2382520" y="586740"/>
                        <a:pt x="2377440" y="579120"/>
                      </a:cubicBezTo>
                      <a:cubicBezTo>
                        <a:pt x="2365365" y="518743"/>
                        <a:pt x="2375612" y="552604"/>
                        <a:pt x="2339340" y="480060"/>
                      </a:cubicBezTo>
                      <a:cubicBezTo>
                        <a:pt x="2334656" y="470693"/>
                        <a:pt x="2335397" y="459386"/>
                        <a:pt x="2331720" y="449580"/>
                      </a:cubicBezTo>
                      <a:cubicBezTo>
                        <a:pt x="2327732" y="438944"/>
                        <a:pt x="2321093" y="429480"/>
                        <a:pt x="2316480" y="419100"/>
                      </a:cubicBezTo>
                      <a:cubicBezTo>
                        <a:pt x="2310925" y="406601"/>
                        <a:pt x="2306043" y="393807"/>
                        <a:pt x="2301240" y="381000"/>
                      </a:cubicBezTo>
                      <a:cubicBezTo>
                        <a:pt x="2298420" y="373479"/>
                        <a:pt x="2297212" y="365324"/>
                        <a:pt x="2293620" y="358140"/>
                      </a:cubicBezTo>
                      <a:cubicBezTo>
                        <a:pt x="2289524" y="349949"/>
                        <a:pt x="2283460" y="342900"/>
                        <a:pt x="2278380" y="335280"/>
                      </a:cubicBezTo>
                      <a:cubicBezTo>
                        <a:pt x="2262264" y="270815"/>
                        <a:pt x="2284218" y="336418"/>
                        <a:pt x="2247900" y="281940"/>
                      </a:cubicBezTo>
                      <a:cubicBezTo>
                        <a:pt x="2243445" y="275257"/>
                        <a:pt x="2244181" y="266101"/>
                        <a:pt x="2240280" y="259080"/>
                      </a:cubicBezTo>
                      <a:cubicBezTo>
                        <a:pt x="2212490" y="209059"/>
                        <a:pt x="2224043" y="218108"/>
                        <a:pt x="2186940" y="205740"/>
                      </a:cubicBezTo>
                      <a:cubicBezTo>
                        <a:pt x="2148400" y="213448"/>
                        <a:pt x="2149572" y="205887"/>
                        <a:pt x="2125980" y="236220"/>
                      </a:cubicBezTo>
                      <a:cubicBezTo>
                        <a:pt x="2114735" y="250678"/>
                        <a:pt x="2105660" y="266700"/>
                        <a:pt x="2095500" y="281940"/>
                      </a:cubicBezTo>
                      <a:lnTo>
                        <a:pt x="2080260" y="304800"/>
                      </a:lnTo>
                      <a:cubicBezTo>
                        <a:pt x="2076000" y="321838"/>
                        <a:pt x="2064821" y="369869"/>
                        <a:pt x="2057400" y="381000"/>
                      </a:cubicBezTo>
                      <a:cubicBezTo>
                        <a:pt x="2052320" y="388620"/>
                        <a:pt x="2046256" y="395669"/>
                        <a:pt x="2042160" y="403860"/>
                      </a:cubicBezTo>
                      <a:cubicBezTo>
                        <a:pt x="2010612" y="466956"/>
                        <a:pt x="2062976" y="384066"/>
                        <a:pt x="2019300" y="449580"/>
                      </a:cubicBezTo>
                      <a:cubicBezTo>
                        <a:pt x="1997423" y="537086"/>
                        <a:pt x="2028014" y="429248"/>
                        <a:pt x="1996440" y="502920"/>
                      </a:cubicBezTo>
                      <a:cubicBezTo>
                        <a:pt x="1981791" y="537100"/>
                        <a:pt x="1996028" y="526603"/>
                        <a:pt x="1981200" y="556260"/>
                      </a:cubicBezTo>
                      <a:cubicBezTo>
                        <a:pt x="1977104" y="564451"/>
                        <a:pt x="1970056" y="570929"/>
                        <a:pt x="1965960" y="579120"/>
                      </a:cubicBezTo>
                      <a:cubicBezTo>
                        <a:pt x="1962368" y="586304"/>
                        <a:pt x="1961932" y="594796"/>
                        <a:pt x="1958340" y="601980"/>
                      </a:cubicBezTo>
                      <a:cubicBezTo>
                        <a:pt x="1954244" y="610171"/>
                        <a:pt x="1946819" y="616471"/>
                        <a:pt x="1943100" y="624840"/>
                      </a:cubicBezTo>
                      <a:cubicBezTo>
                        <a:pt x="1936576" y="639520"/>
                        <a:pt x="1932940" y="655320"/>
                        <a:pt x="1927860" y="670560"/>
                      </a:cubicBezTo>
                      <a:cubicBezTo>
                        <a:pt x="1922068" y="687936"/>
                        <a:pt x="1907540" y="701040"/>
                        <a:pt x="1897380" y="716280"/>
                      </a:cubicBezTo>
                      <a:cubicBezTo>
                        <a:pt x="1876162" y="748106"/>
                        <a:pt x="1888616" y="732664"/>
                        <a:pt x="1859280" y="762000"/>
                      </a:cubicBezTo>
                      <a:cubicBezTo>
                        <a:pt x="1856740" y="769620"/>
                        <a:pt x="1857340" y="779180"/>
                        <a:pt x="1851660" y="784860"/>
                      </a:cubicBezTo>
                      <a:cubicBezTo>
                        <a:pt x="1826806" y="809714"/>
                        <a:pt x="1803521" y="814545"/>
                        <a:pt x="1775460" y="830580"/>
                      </a:cubicBezTo>
                      <a:cubicBezTo>
                        <a:pt x="1734100" y="854215"/>
                        <a:pt x="1771653" y="839469"/>
                        <a:pt x="1729740" y="853440"/>
                      </a:cubicBezTo>
                      <a:cubicBezTo>
                        <a:pt x="1582009" y="836060"/>
                        <a:pt x="1636376" y="862317"/>
                        <a:pt x="1554480" y="807720"/>
                      </a:cubicBezTo>
                      <a:cubicBezTo>
                        <a:pt x="1541114" y="798809"/>
                        <a:pt x="1524000" y="797560"/>
                        <a:pt x="1508760" y="792480"/>
                      </a:cubicBezTo>
                      <a:lnTo>
                        <a:pt x="1485900" y="784860"/>
                      </a:lnTo>
                      <a:cubicBezTo>
                        <a:pt x="1478280" y="795020"/>
                        <a:pt x="1473607" y="808295"/>
                        <a:pt x="1463040" y="815340"/>
                      </a:cubicBezTo>
                      <a:cubicBezTo>
                        <a:pt x="1449674" y="824251"/>
                        <a:pt x="1417320" y="830580"/>
                        <a:pt x="1417320" y="830580"/>
                      </a:cubicBezTo>
                      <a:cubicBezTo>
                        <a:pt x="1363468" y="819810"/>
                        <a:pt x="1391507" y="827056"/>
                        <a:pt x="1333500" y="807720"/>
                      </a:cubicBezTo>
                      <a:lnTo>
                        <a:pt x="1310640" y="800100"/>
                      </a:lnTo>
                      <a:cubicBezTo>
                        <a:pt x="1246853" y="810731"/>
                        <a:pt x="1277775" y="799150"/>
                        <a:pt x="1219200" y="838200"/>
                      </a:cubicBezTo>
                      <a:cubicBezTo>
                        <a:pt x="1212216" y="842856"/>
                        <a:pt x="1170479" y="852054"/>
                        <a:pt x="1165860" y="853440"/>
                      </a:cubicBezTo>
                      <a:cubicBezTo>
                        <a:pt x="1142780" y="860364"/>
                        <a:pt x="1120140" y="868680"/>
                        <a:pt x="1097280" y="876300"/>
                      </a:cubicBezTo>
                      <a:cubicBezTo>
                        <a:pt x="1056245" y="889978"/>
                        <a:pt x="1010920" y="881380"/>
                        <a:pt x="967740" y="883920"/>
                      </a:cubicBezTo>
                      <a:cubicBezTo>
                        <a:pt x="960120" y="889000"/>
                        <a:pt x="953652" y="896528"/>
                        <a:pt x="944880" y="899160"/>
                      </a:cubicBezTo>
                      <a:cubicBezTo>
                        <a:pt x="897863" y="913265"/>
                        <a:pt x="872135" y="904624"/>
                        <a:pt x="822960" y="899160"/>
                      </a:cubicBezTo>
                      <a:cubicBezTo>
                        <a:pt x="795118" y="857397"/>
                        <a:pt x="811816" y="884491"/>
                        <a:pt x="777240" y="815340"/>
                      </a:cubicBezTo>
                      <a:cubicBezTo>
                        <a:pt x="772160" y="805180"/>
                        <a:pt x="768301" y="794311"/>
                        <a:pt x="762000" y="784860"/>
                      </a:cubicBezTo>
                      <a:cubicBezTo>
                        <a:pt x="756920" y="777240"/>
                        <a:pt x="750856" y="770191"/>
                        <a:pt x="746760" y="762000"/>
                      </a:cubicBezTo>
                      <a:cubicBezTo>
                        <a:pt x="743168" y="754816"/>
                        <a:pt x="742464" y="746452"/>
                        <a:pt x="739140" y="739140"/>
                      </a:cubicBezTo>
                      <a:cubicBezTo>
                        <a:pt x="729739" y="718458"/>
                        <a:pt x="708660" y="678180"/>
                        <a:pt x="708660" y="678180"/>
                      </a:cubicBezTo>
                      <a:cubicBezTo>
                        <a:pt x="705519" y="653048"/>
                        <a:pt x="695067" y="571697"/>
                        <a:pt x="693420" y="548640"/>
                      </a:cubicBezTo>
                      <a:cubicBezTo>
                        <a:pt x="681164" y="377061"/>
                        <a:pt x="698406" y="454285"/>
                        <a:pt x="678180" y="373380"/>
                      </a:cubicBezTo>
                      <a:cubicBezTo>
                        <a:pt x="675640" y="347980"/>
                        <a:pt x="673934" y="322483"/>
                        <a:pt x="670560" y="297180"/>
                      </a:cubicBezTo>
                      <a:cubicBezTo>
                        <a:pt x="665237" y="257255"/>
                        <a:pt x="662563" y="264817"/>
                        <a:pt x="655320" y="228600"/>
                      </a:cubicBezTo>
                      <a:cubicBezTo>
                        <a:pt x="641909" y="161546"/>
                        <a:pt x="654910" y="204509"/>
                        <a:pt x="640080" y="160020"/>
                      </a:cubicBezTo>
                      <a:cubicBezTo>
                        <a:pt x="637540" y="139700"/>
                        <a:pt x="636751" y="119084"/>
                        <a:pt x="632460" y="99060"/>
                      </a:cubicBezTo>
                      <a:cubicBezTo>
                        <a:pt x="622497" y="52568"/>
                        <a:pt x="613510" y="47775"/>
                        <a:pt x="586740" y="7620"/>
                      </a:cubicBezTo>
                      <a:cubicBezTo>
                        <a:pt x="582285" y="937"/>
                        <a:pt x="571500" y="2540"/>
                        <a:pt x="563880" y="0"/>
                      </a:cubicBezTo>
                      <a:cubicBezTo>
                        <a:pt x="548640" y="2540"/>
                        <a:pt x="531979" y="710"/>
                        <a:pt x="518160" y="7620"/>
                      </a:cubicBezTo>
                      <a:cubicBezTo>
                        <a:pt x="500769" y="16316"/>
                        <a:pt x="500958" y="47757"/>
                        <a:pt x="495300" y="60960"/>
                      </a:cubicBezTo>
                      <a:cubicBezTo>
                        <a:pt x="472951" y="113108"/>
                        <a:pt x="485283" y="55306"/>
                        <a:pt x="472440" y="106680"/>
                      </a:cubicBezTo>
                      <a:cubicBezTo>
                        <a:pt x="469299" y="119245"/>
                        <a:pt x="468228" y="132285"/>
                        <a:pt x="464820" y="144780"/>
                      </a:cubicBezTo>
                      <a:cubicBezTo>
                        <a:pt x="460593" y="160278"/>
                        <a:pt x="453476" y="174915"/>
                        <a:pt x="449580" y="190500"/>
                      </a:cubicBezTo>
                      <a:cubicBezTo>
                        <a:pt x="447040" y="200660"/>
                        <a:pt x="446085" y="211354"/>
                        <a:pt x="441960" y="220980"/>
                      </a:cubicBezTo>
                      <a:cubicBezTo>
                        <a:pt x="438352" y="229398"/>
                        <a:pt x="431264" y="235889"/>
                        <a:pt x="426720" y="243840"/>
                      </a:cubicBezTo>
                      <a:cubicBezTo>
                        <a:pt x="421084" y="253703"/>
                        <a:pt x="416560" y="264160"/>
                        <a:pt x="411480" y="274320"/>
                      </a:cubicBezTo>
                      <a:cubicBezTo>
                        <a:pt x="406242" y="300509"/>
                        <a:pt x="403414" y="317791"/>
                        <a:pt x="396240" y="342900"/>
                      </a:cubicBezTo>
                      <a:cubicBezTo>
                        <a:pt x="394033" y="350623"/>
                        <a:pt x="392212" y="358576"/>
                        <a:pt x="388620" y="365760"/>
                      </a:cubicBezTo>
                      <a:cubicBezTo>
                        <a:pt x="384524" y="373951"/>
                        <a:pt x="378460" y="381000"/>
                        <a:pt x="373380" y="388620"/>
                      </a:cubicBezTo>
                      <a:cubicBezTo>
                        <a:pt x="370840" y="411480"/>
                        <a:pt x="369257" y="434467"/>
                        <a:pt x="365760" y="457200"/>
                      </a:cubicBezTo>
                      <a:cubicBezTo>
                        <a:pt x="364168" y="467551"/>
                        <a:pt x="360013" y="477376"/>
                        <a:pt x="358140" y="487680"/>
                      </a:cubicBezTo>
                      <a:cubicBezTo>
                        <a:pt x="354927" y="505351"/>
                        <a:pt x="353733" y="523349"/>
                        <a:pt x="350520" y="541020"/>
                      </a:cubicBezTo>
                      <a:cubicBezTo>
                        <a:pt x="348647" y="551324"/>
                        <a:pt x="344622" y="561170"/>
                        <a:pt x="342900" y="571500"/>
                      </a:cubicBezTo>
                      <a:cubicBezTo>
                        <a:pt x="333646" y="627022"/>
                        <a:pt x="339313" y="623947"/>
                        <a:pt x="327660" y="670560"/>
                      </a:cubicBezTo>
                      <a:cubicBezTo>
                        <a:pt x="315750" y="718200"/>
                        <a:pt x="326085" y="668389"/>
                        <a:pt x="304800" y="716280"/>
                      </a:cubicBezTo>
                      <a:lnTo>
                        <a:pt x="281940" y="784860"/>
                      </a:lnTo>
                      <a:cubicBezTo>
                        <a:pt x="279044" y="793548"/>
                        <a:pt x="270796" y="799529"/>
                        <a:pt x="266700" y="807720"/>
                      </a:cubicBezTo>
                      <a:cubicBezTo>
                        <a:pt x="263108" y="814904"/>
                        <a:pt x="262981" y="823559"/>
                        <a:pt x="259080" y="830580"/>
                      </a:cubicBezTo>
                      <a:cubicBezTo>
                        <a:pt x="250185" y="846591"/>
                        <a:pt x="238760" y="861060"/>
                        <a:pt x="228600" y="876300"/>
                      </a:cubicBezTo>
                      <a:cubicBezTo>
                        <a:pt x="223520" y="883920"/>
                        <a:pt x="222048" y="896264"/>
                        <a:pt x="213360" y="899160"/>
                      </a:cubicBezTo>
                      <a:lnTo>
                        <a:pt x="190500" y="906780"/>
                      </a:lnTo>
                      <a:cubicBezTo>
                        <a:pt x="173627" y="904905"/>
                        <a:pt x="115951" y="890439"/>
                        <a:pt x="91440" y="906780"/>
                      </a:cubicBezTo>
                      <a:cubicBezTo>
                        <a:pt x="63910" y="925133"/>
                        <a:pt x="85967" y="930766"/>
                        <a:pt x="68580" y="952500"/>
                      </a:cubicBezTo>
                      <a:cubicBezTo>
                        <a:pt x="62859" y="959651"/>
                        <a:pt x="54089" y="964021"/>
                        <a:pt x="45720" y="967740"/>
                      </a:cubicBezTo>
                      <a:cubicBezTo>
                        <a:pt x="31040" y="974264"/>
                        <a:pt x="0" y="982980"/>
                        <a:pt x="0" y="982980"/>
                      </a:cubicBezTo>
                    </a:path>
                  </a:pathLst>
                </a:custGeom>
                <a:ln w="28575">
                  <a:solidFill>
                    <a:srgbClr val="FFC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  <p:txBody>
                <a:bodyPr rtlCol="0" anchor="ctr"/>
                <a:lstStyle/>
                <a:p>
                  <a:pPr algn="ctr" defTabSz="685784"/>
                  <a:endParaRPr lang="en-GB" sz="1350" kern="0">
                    <a:solidFill>
                      <a:srgbClr val="92D050"/>
                    </a:solidFill>
                  </a:endParaRPr>
                </a:p>
              </p:txBody>
            </p:sp>
          </p:grpSp>
          <p:cxnSp>
            <p:nvCxnSpPr>
              <p:cNvPr id="92" name="Straight Connector 91"/>
              <p:cNvCxnSpPr/>
              <p:nvPr/>
            </p:nvCxnSpPr>
            <p:spPr>
              <a:xfrm rot="5400000" flipH="1" flipV="1">
                <a:off x="4143374" y="2428874"/>
                <a:ext cx="571502" cy="2"/>
              </a:xfrm>
              <a:prstGeom prst="line">
                <a:avLst/>
              </a:prstGeom>
              <a:ln w="28575">
                <a:solidFill>
                  <a:srgbClr val="FFFF0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95" name="TextBox 94"/>
          <p:cNvSpPr txBox="1"/>
          <p:nvPr/>
        </p:nvSpPr>
        <p:spPr>
          <a:xfrm>
            <a:off x="9422789" y="3594552"/>
            <a:ext cx="737702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050" kern="0">
                <a:solidFill>
                  <a:prstClr val="white"/>
                </a:solidFill>
              </a:rPr>
              <a:t>frequency</a:t>
            </a:r>
            <a:endParaRPr lang="en-GB" sz="1050" kern="0">
              <a:solidFill>
                <a:prstClr val="white"/>
              </a:solidFill>
            </a:endParaRPr>
          </a:p>
        </p:txBody>
      </p:sp>
      <p:sp>
        <p:nvSpPr>
          <p:cNvPr id="96" name="TextBox 95"/>
          <p:cNvSpPr txBox="1"/>
          <p:nvPr/>
        </p:nvSpPr>
        <p:spPr>
          <a:xfrm>
            <a:off x="5720117" y="2215486"/>
            <a:ext cx="2387192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350" kern="0">
                <a:solidFill>
                  <a:srgbClr val="FFC000"/>
                </a:solidFill>
              </a:rPr>
              <a:t>amplitude (sampling spectrum)</a:t>
            </a:r>
            <a:endParaRPr lang="en-GB" sz="1350" kern="0">
              <a:solidFill>
                <a:srgbClr val="FFC000"/>
              </a:solidFill>
            </a:endParaRPr>
          </a:p>
        </p:txBody>
      </p:sp>
      <p:sp>
        <p:nvSpPr>
          <p:cNvPr id="97" name="TextBox 96"/>
          <p:cNvSpPr txBox="1"/>
          <p:nvPr/>
        </p:nvSpPr>
        <p:spPr>
          <a:xfrm>
            <a:off x="5665532" y="3755285"/>
            <a:ext cx="2125903" cy="3000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784"/>
            <a:r>
              <a:rPr lang="en-US" sz="1350" kern="0">
                <a:solidFill>
                  <a:srgbClr val="1F497D">
                    <a:lumMod val="40000"/>
                    <a:lumOff val="60000"/>
                  </a:srgbClr>
                </a:solidFill>
              </a:rPr>
              <a:t>phase  (sampling spectrum)</a:t>
            </a:r>
            <a:endParaRPr lang="en-GB" sz="1350" kern="0">
              <a:solidFill>
                <a:srgbClr val="1F497D">
                  <a:lumMod val="40000"/>
                  <a:lumOff val="60000"/>
                </a:srgbClr>
              </a:solidFill>
            </a:endParaRPr>
          </a:p>
        </p:txBody>
      </p:sp>
      <p:sp>
        <p:nvSpPr>
          <p:cNvPr id="80" name="Title 1"/>
          <p:cNvSpPr>
            <a:spLocks noGrp="1"/>
          </p:cNvSpPr>
          <p:nvPr>
            <p:ph type="title"/>
          </p:nvPr>
        </p:nvSpPr>
        <p:spPr>
          <a:xfrm>
            <a:off x="2094876" y="1199744"/>
            <a:ext cx="7991532" cy="619125"/>
          </a:xfrm>
        </p:spPr>
        <p:txBody>
          <a:bodyPr>
            <a:noAutofit/>
          </a:bodyPr>
          <a:lstStyle/>
          <a:p>
            <a:pPr algn="ctr"/>
            <a:r>
              <a:rPr lang="en-US"/>
              <a:t>Fourier spectrum of the sampling function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/>
            <a:fld id="{696E8FB5-F7ED-4E90-B5C1-958EB4BE69F1}" type="slidenum">
              <a:rPr lang="en-US" sz="1350" kern="0">
                <a:solidFill>
                  <a:prstClr val="white"/>
                </a:solidFill>
              </a:rPr>
              <a:pPr defTabSz="685800"/>
              <a:t>28</a:t>
            </a:fld>
            <a:endParaRPr lang="en-US" sz="1350" kern="0">
              <a:solidFill>
                <a:prstClr val="white"/>
              </a:solidFill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3303" y="2469403"/>
            <a:ext cx="2000504" cy="1204682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2510169" y="2330902"/>
            <a:ext cx="144623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685784"/>
            <a:r>
              <a:rPr lang="en-US" sz="1350" kern="0"/>
              <a:t>sampling function</a:t>
            </a:r>
            <a:endParaRPr lang="en-GB" sz="1350" kern="0"/>
          </a:p>
        </p:txBody>
      </p:sp>
      <p:pic>
        <p:nvPicPr>
          <p:cNvPr id="3076" name="Picture 4" descr="http://latex2png.com/output/latex_d619034693d3150f7a373aab436c659e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2057" y="4301546"/>
            <a:ext cx="3239948" cy="10697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latex2png.com/output/latex_139a6fa3fe4e4609993d9af4a006e46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635" y="4239080"/>
            <a:ext cx="3135154" cy="10697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01050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5921" y="1562088"/>
            <a:ext cx="8415396" cy="410054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90682" y="892623"/>
            <a:ext cx="8420160" cy="619125"/>
          </a:xfrm>
        </p:spPr>
        <p:txBody>
          <a:bodyPr>
            <a:normAutofit/>
          </a:bodyPr>
          <a:lstStyle/>
          <a:p>
            <a:pPr algn="ctr"/>
            <a:r>
              <a:rPr lang="en-US"/>
              <a:t>In the Fourier domain …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0273" y="1048691"/>
            <a:ext cx="7705780" cy="619125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/>
          <a:p>
            <a:pPr algn="ctr" defTabSz="816368">
              <a:spcBef>
                <a:spcPct val="0"/>
              </a:spcBef>
              <a:defRPr/>
            </a:pPr>
            <a:endParaRPr lang="en-US" sz="3000" b="1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eg;base64,/9j/4AAQSkZJRgABAQAAAQABAAD/2wCEAAkGBhQSERQUExIWExUVFxoYGRcYFxgWGhwWFhoYFRgYGBsaHCYfFxwjHBgYHy8gIycpLC4tFh4xNTAqNSYrLCkBCQoKDgwOGg8PGikkHCQsKSwsLCwsLCkpLCwsKSksLCwpLCwsLCwsKSwsLCwpLCksKSwsLCwsKSwsLCwsLCwsKf/AABEIALgBEQMBIgACEQEDEQH/xAAcAAABBQEBAQAAAAAAAAAAAAAEAAIDBQYHAQj/xABCEAABAgQEAwYDBQgBBAEFAAABAhEAAyExBBJBUQUiYQYTMnGBkaGx8AdCUsHRFCNicoKi4fGSFTNDwsMWNFNzsv/EABkBAAMBAQEAAAAAAAAAAAAAAAACAwQBBf/EACcRAAICAgIBBAEFAQAAAAAAAAABAhEDIRIxQQQiMlETFCNhcYGh/9oADAMBAAIRAxEAPwDq/aHtZIwYT3hdSjRCWKmrzMSKOG8zGYR9o05Qph5aSSQCpZAADM4u93s1Kbl9vsASuVNIKkAFJFwFOCCwSTUZgatyp9cRx9T4aayv/GRaxNOpG9fjGPLmlGXFGrHji48mbvh/b7vJaZndDIUqL5qkglrigoXev5vV23KAVLlhgNCXd269faOd8F4oE4RCSzgVRzPVRJTbVLno9948RjVLzlRcWy1AbpVql6lz+eafqMifZZYYNdGp4r9qk2QUHu5a0rWU5eZJACQq5sXoxGsE8O+1BS6rloCSLAqBfmNzowe3zaOfcSnhU0IQxyuGp4vvAONwK7iGYGQVKUJfLRtg7tlTcaVJpQNvHfzZKWw/HC+jqsv7SpbnNJWEs4UGL9KtX10i6/8AqqTQ82UhyWZuhF45jw3hFSVOFgC4AU9XNaBqUFKt56GZh6HarB9a/rr184P1U0c/BA0ae2aCf+0sB7mhatW9NdjrSDJfaqQbry/zBt/axrGREoJANmBuLdfP6o0VmPmhg7OsPX+Igkt5Ee8IvWZLO/poM6Hh+1OFWjOMRLAdqrCSCNCCxBh+G7RyV2XR2BNAeo6F44uvhzTDQgAv6Va4bp9V1vDVDIG/lI0cAGnuPh6Vl6ySqkL+mX2byZ2ikAA96kvYCp60FRaCDjg1jHN+F4MmaxLgrLHopQSPZwPSN/Gn0+V5bbRDLiUKJjjj+H4w39vOwiNoRSI0kaCP+oDY/CPTjxsYFyw0wBQYceNjEKscrp5XiBoTQATjHq2EPGPP4fjAjwiqAA0Y/wDhhKx+yfjAJVAUzjCAVAHNk8RDAAi4cmpGvtd2WUlFWzqjfRepxqfKG/8AVZWbJ3qApnylQCmpViX1HvGImdvUMtpZcIKkuoEFQsFAMw9dPWOa8dxRmKKlHMpai5Uzmr1HmCfIH1R5F4HWP7O/4TjMmaCZc1C2JBZQNU39t4ix/aPDySgTJyEmYrKmruSCqrWDC5pUbx80qXZqkhtHIIY1qAKD/MGIQQkn77U8k0AT0SwAH8XWOPJQLHZ9BzO2GDSQDiZblRT4n5gWanUwJP8AtCwSUv3z0JYJU9N6U9Y4sgBSUkfdsHINWGe9/CNB8WfLWwqLAs4FS7pCumvVm1ibzMosSOsS/tSwpnd3lmpYOSUgMdlB3FP9Rdye1mFUkqE9AAd3LEMctjq+nUbiODYKU5ckh0ipFHW1yASR12zeluFkIDJBL2L/AIjqSSKkmtn1NYPzNdh+JM7XhONyZpaXNQs1LAglhR226waDHEezE9KZiwLlggWcJLlNNma58NHpHTezHGFTRzRTHl5tolOHE0UKFCixMwX2mY1aDJSkkJUFPVhmBSz6G5v7RzfHyf3bhaswygBxlAKkpLAGgY6NbWOjfaniAgSDV+f72jA+HzY5ujaxy/F8WdKcoJyl8ormLFIbS4vePLzcnlN+Kvxk09yHBZjf3Op0BHuLO8KTxH8QBKealjltTMyTVtbjrDcDJmTSyKk2yggk2uQKe5YWNi2TLeV3gDTFkIArdSghm1ANdyK2MSjDeyt/RDw/CkzVCY5yBRL6qBrUHmAKS7FjbcRc8KUeZOqOU6EgOeZiDYualyOpZ2JwoQsKQmyAksK0I5yAXNAx15nrUwDiliXOBIBSoC7kEPQh7ULU1OoBdr5HFo02CWFBKWO4dyxDhg9FPlVWlC9SC9rJmDKU0Tkq5VRIALFzZqkh2DCojJYXiSgoE02YnQObWFAdj5PF7O4jkSJmZsygwT4iC1AHqAkp0t7hGrAtcRoKFywehr513t5xVyGmFU13CVEJAtynKHe9gfQaCLGTOXLylaU5ZpCUpy8yHqkFiUkOL0YtcVFcJeSWoPmKVGtTRL3rqkCn+IhVPQ8XYFNUO8GY+IV8Ph+6+ozDLewAajRccKRlSka1P5Drp8TGfMoqAUbJDBku1SalqVJ+Aq0afgsvkQToOu6vlQfpAxvATw2UO/SwbnAf+oqP6ekaoGM1wlDzhtnJ9gf0HvGkj1PRfB/2YfUfI9eEI8eE0bTOPEeGPGiHGzsktSgxIFAbFVgKVvHG6Vgid48aPEGgfaFHQE0NJhzxBi8amUkqWWHxJ2A1P0d443W2BSdtePfsuGJSWmLORG41UodQKeahGP4biQMLMJ1SlLAKJckJJAS5qCdPuvFf9onGjOmoJ5UpDAXYFyba0D30EV6eKKRhlKcoDoTo5BUtexYlkEm/5Y8v7lUaIe2wnH4tOVeXRtWc1fTZxbeM9xPEMrK/hzB91Hb3HtE4n8pKq0zEblnHz/u6tFbKllSjuavtq59oaMfJ2THyZRClUqzt1+6l7XLHS+0WE1IJAFE3f+EKcdKnMbCuXaGYSXnYps42NCp39CPcRPh1BJQ9HCAaPQp5qasny8VIG7BaQRKJ8nFSKtbyahQBDlklJAJoovVnIHeX0AzJ+LWePcECMo/hY1diXSfi46uGvEqRoqx115U+J7s9NbFWozSY4/hklrA1UzaNyjpqS3m4dos5a8wBAoC5elgVah3ObW1zUtEGHRmUgUJLjo5SSL0Jy/M+pSgJcsAlJzApLkJFTlVVZAAZqFnv/FEpOx0D4UlE1Fw7l+YUASQNWJzFgdH1THQ+w8nleMrwfhoXN70jOcuWWAFMAWWGUQAo0HhJYDQ31XYXE5kVBF3CgQoEFiCDUF3jT6afJtV9GbP4NhChPCjYZzlv22YJKjgzUrzTUgMGy5UrUp2LEZRoaExgpGECSzB3NyT0uzkN8PMR0b7XFEKwZMoLRnWAoeMLUhTJqcpCgLMapTZg+CkA57gFsoNWCjfSrDQ3pvGLP8jbgXtL3guCKQZlaAl/QKGzDVqCzRQcQmolLkofKgE3eplgByRZ+8J82reNThk5ZS0h0goUHJJ5iDmVUO7Hf7o2jEcQYzFrXQJBKRuUuotf7zv0A2jLDcmXlpF2eMJIYOVO2rBixNSaClemmlTisNVOYvQOXq4d9d3FmFg0eYNbEOa2o2mhsGp8bQVxHEgzABXla9Xdn9gC7em/YivYBIIDh96akDZ/yf4xfdm8DnmAq5QPCHYkl670FuoimkBKljMAXO7Mno9dX93pBmFxCpMwEFwD1DtQ+4p6+6TlWkdSOhSpoCqpYIsH2CqkauAWc6WpSr4g6JbdG9wA3lV+nybhsYJ0uYtJcmWtg75XCk5SABUsS+zdXH4gs8ssjZvWgck9elNbxCqY6JsDhnQkmv3jStaDUk0JDBtekX3D2KKMPIhtWZqH02O0VUiQpRCRYU1YtQ/I6am4i5w2GKSkG93vvq0I3s6w/gcsHMvoEj15j10H0Yt4zPCscQU5XYioIZ2D/wBLA7NptGhlzQoOI9b0mSLjx8ow5otOyVo8jx48K2qWA1J21JjaQK/j/GU4aSVksoghFH52OV9g7OfLcRQdjZUydLzzMRNnDNmVnFApspQCRWxJagBAAEZztN2lOKXQESkrOR9UgBILdSFl60KRpXofZ7BmThZMtQZSUDMNlK5iPQlvSMt/lnXhHpZMCwenjN/OT/4WEKPDCjUeaetHP+LcfE+ZNZWaWnMlBDVCQ5Ka2JDv8xFx9oXHBh8EsAtMnPKQ12V/3FD+VBPqpMc7w2IyJb5bNptb4Rm9Q9UWwrdlRxwZprAucosGrYFvNR+nhvHVgYWUHqtalAX5UjLm/vp/KfQjE4Y94WqxCR11/Me3lFPxvFBcyh5ZSUyxa4POodConzqdYnHbSHlq2T4hdG+nT09U+ohshJSiYn7yiEPoJSi6yXqHyhHks3avuHl55ai5qnK/kK+5c+ghYSY5zEf9zToEq93p154p4FLLhks8+gckGtHaraauOhLijxYhTqzeEaDzTlY9eRz0DC7wXlZ6+JIB0dRIJpoWQqulOseYDCmbOQkC5D1oHZIDa1PwG0Tutj14LPB4QulKgxoNAygeX0uLGxiywXCUJR3+KUmXLQXZXKCFG6t9UpTdk2rSwk93LE+eshCECqmciWWIAGqlKUwDOaC7mM9+3KxE1C5qAB/4JIciWF5gZqh/5J1uayeZiMoJzq5t/QzdaL+dJVNU8uX3MsJz95NzKmFKQxUmS4UAKgZ1A6FNYUzs/h5LzZyiTl5p81QUtABoUNyoYsGQkVIbMS0HIMuRJVMxEwSkhCErKncJFUps6jzMAHJy+UUc/EHFLROmAysOgpVLlqykqqp508V5wFApll2c0KjCR38dI4/otsDxabiCXKsNh0nIhD5JyyAlRVNXdDgjkQQQ9SbRc9hpTEsAEigAsAKADpGRViCJikXQFKSgZgyQlLObAupAP0x2/YeQcrmNvp12yGVVRsIUewo1kTNfaDIzYGa2V0seajsagUNSCRRr3EcfwklQWCqWujkDK/U+B7DYbaR2Pt5/9opixKkhnZ62PTX0eOZyJgKwXYM9CKW2NNLRi9Q9mz060Ow2PGRVQ4BcAFwQ1DYigoPL0znGFkYWUlR5phdQapclRHxIb+JV4t8dO2YNyUY2AoR0Kj7FmArTYyYCpDDwpJA6EhL+uU+8ZFrZoewdEkkc1N9S4+vWCJeCdgCz6nbqB5W8vKISSdddesFyZZfyLVu406WiezqSCJWBABy+Leg2pW29TekTzMEpCVEsGIF6ORmHyhmEqzA0KVA/DbqPUtFti5ZUkjKSCuUpmJHhmJIp1SmJ19jf0VnDcWju84CgFBiCaUNQduYDw/gvBkta1rCiMrZaE1861B+mGokqUAonQlRDA1Bq9qku7gG/UQZJnhRSASXIHKkmj1LMzCp9IpWziNfweQAnMPvetiQ7mpzX9toOUQGWdMzk7BTt6VHnAPZ6YFSEVDkaCgLlxYbwuO4pEoICgTnVRIucoJ1IpQfCM7XuYgsNMITJAKc6gS5uxqSBrVm/ONBgSag9G+I/IRlOF8UTmSSzBBSAlzQlw58INW3+Q0+Bmgkkah41emkllVE8vxD4qu1AP7LNDpCSkhZUop/dkHMEsKqNEgU8d9z5+IShOZRp+ewih4ngP29KQcyJQOYLCmCnDOkEfvKOyqCtCXj1ZzSfHyZYxfZzjC4pEpaVACZkUlRckhwXGYOyQ4tQUa0dS4PxwzQkTEhExQfKC7CwPr0J0gvhHC5eGlCXKDDU6qUzFSjqT7CwYUj3iGHzFCwWKCan8Ksr+TFKFf0trRHCUFcf9HeRzdTYZHjQHJ4zJWrKmakqzFOV65kuSwaoYEvYi0VPbrjf7PhF5S0yb+6QbEFXiV/SjMX3KYvaqyNHOO2nF/2rGqUlRVLR+7RewYEgGnMoqPUNAKJj+gB9AWNT5n2PqJhiyVKIo4Ie2UW2O3sY8Wosa/TlVfUNGOfuZpjoLXiSO+UlgUS1KCrl8tG0FWNjVWkZOYhkkfhB/Ony+EaRbdzOL0ICPdQA/tEZ0pJBc013hsaqxZuy2kpaSR+Jn1bNlI/tUH/lMSylZZiCRZ1EH8IAPyB+mh+GkhMpIVRgFH0zkvuGy+oG8LBgglSqFYqbgIYO3VyinRtKdAJnclLiWcoId7FJHoSoPoFFrNF12ewrHM/hU5sHJZm3spRGmm0VCJClLloAZalIO7Ppq5STm1e5vGv7OSwpTI8Eq50cGw1ZJDa1FKViOaXGJSPYH2swypmKwUgAlLibMAcAtN7sFW+VKVBLtVR1MOxHFpeEmS0SUnE4o5j+zghkgJNZhFJaUpY7/uwzAvFR9oHanJiZKMIT+0yAsKWllVm5VKlh3BZiTsS34ol7H9mBh1GZNVmWsArOoS+Yjq6gknUt5gpCP7acuvr7OXbaReSeG98P2jEr72dkOUWlSsxUkS5CDQKULKPPQl3IBr8RxQrUmUaJQkrDNU1QBQVJqphZ1DcwVxnHOEy8vIlGYJbbMSXuQQkJ18XtWSJBQyiXUVBIDtdR/eBrswW7+ECr27Fff+HaoKkSibhlCpGjmpoavzVrSrNHT+yEoiUHjmKCQtN8pc0S1Won+F6n+k7sOndj5zyhGvB0yGbtGhhQoUXIlF23w614GemXL7xZQcodIILeIZkkOBUUfasfPMjtMpD/ALwKzVFyR55hlfyNWq9BH0d2n4QcVhZslKzLK0sFAqDG4fKQSNxHzTj+HFE5aHQvKopzJUCC1OUnSM+ZK9ovibXRcTOIBctAS9mbZtetn84pl8Zl96t1M3KHfQNsRd/8RPh8IW8BUQksHCjbRiXHlZo8MlKmeWFKAYUAU4YAV9mMZeKV2aHJslkcQQsslYLVoXIiyw8+oL06l/SKTE4UZCAALO6AlQ6WBan6xNhMVlHMQGDOGuxuGetfcwjgqtDcq7NJgsQgVNakuDRjQadX9YsZOKzryI8RSpP9YZQFRWqWHU6XjMp4qGP7xJ2b0JoPL0baH4Xi5Qp0NnIo7liS7mzln9jEXB2U5IvkzDkUSKLD0c5QFZhpuDUdaBmhmHcKp0IbY0ChTzr/AIceVxdCUoGV1hID0XQUFAOlH36QxGMLvltQVag+IEDkkd7NRwPjISsiZyglVnYOc1DdiCfKnpJ2vWCqUQnM9Dlfd0tt4VV6iKDBIWpYymp9L+vxOkafimEm5ClkTAEcoDhRKAFZRViVMog0Y0tUQlJSejjVbKzhywkEBJd9eQv7tqaOGjW8Bw0wOpTJQpLpGbMXUxejtTrr0jET8WEpVLSAlQdKnoxBIPNu41/KNZ2Y4tLyJlZ0hQDkONamgNHJ+exjvpeMcnKaEy246C+HlU9c4TAFy0TFJSFFznQtbgp1DKAqRRIDEWus0RJWDb6/WHx70ONWtmCV+T0qjxVQQbGnoaQo8igoPhOHy5TlKeYhiokqURfxKJLdBTpHKPtI433+MMpJ5JIMof8A7CXmK9wEf0dY6lxriYw+Hmzj/wCNBIG6rIHqspHrHB8xKyVKqzlR1UeYk+ZI+ERm1FUUgrYSoMhKdyC/RI/Uk/09Y8J9WNa7kfOr+cME4qKaOyQAB1qP/wCvjClDmpvS9aMD6xmLj5haQBUusufJAR7/ALw+qRu0U+Nw+UKbQttdII66/HpFpimIko2Kio7qUzkdGygPfL1gTiRdJ6rL63GZt6Bh6Q8WK0S4ieFSUMS3K51axetSQQT5M+1ngE5tHLUT0TQ1GjKA/q/lihwtUgP4QP8AkafAP8Ts+37O8GzygVcju9A4YJJ1dqJGrEONI5kkoqzsVbA5+AKly0pV40KWoiisoUEBtnIfq2wMX3EuJ5F9yCyJYYy0k5lrKQoOBZCUKSAVcubMakBs9xXjneY0yZASGJTMnhuRCRmyy6M6WVWtXaoCosMLw7LNSEu5o5dRzFwpRURzrUynN6gViLV7kP8A0UnCcIufj5isQpLoVUJHKlQDJQkU5QhDO33I6AiQQUghkrKkE0fKkdRbM5o9JoLExgeA4tsXNnVDzJuYgmxmMoZW8IQQ5NBdxeNvMxLIW4LoKhl0DlQU/wDEP/dW7wZrtHIFTxReUuwzpSqmj5SyLVcqJJLkkDdyIhXhJJLAM4Y5g4LXYgUcXcCoZ3cSUSAzcwydMxBABtQH4JO9IsTOzpGynzOGJB5stqUDtqwFHgj0OwzBqzLJJdw76uoso+Rdn1yx1Xsrh8soRyzhYeYlL26uH5QpnqzgdLbR2Dg0nLKSOkbcS9pkzfIPhQoUVJEWImBKSouwBNASaB6AAk+0cb4rwyRMSuYMOcQRmUe6SUzArKVAKVLQylG7Lc84ooM3aDHC+L4ibKxWIykLBnTCCaqTmIRzHKMtUi5HiHmM2dOky+HtogndmVJlPKV3wzZmUyFMQOV3KSa2BvpURQT8cDMCjWoruAGH5RczOOTDmclykEh2FiQQNmVQi+a9oy83SMu5dmlug6fi0qDEAjrX22geZw9KwyTkc2qQf0PlTprECILlE/KORhx6OOd9jpHAzZSiABdOW3mVJdx0tpB+H4XYIVlv+Eqqda0N2prDsNNahqOtfnQwsScqgpBygBx03G+V/wA/OJT5PoeNFlK4YaddS5r1eDMNw1LFSiSxOwBYkQBhONZg6iHSHJ6Pcan211j2bxEmQAHJIBIBsFNzGtnb3BjKoSb2VclWi3wU5lsE1LMBU0D2PRRc00G0Hftq5eJIJUoKCSUkWowIB3ZRbY+1F2ZUnOpSndqqJegOYvTdhfSraX/aVZRNkTKAkModUjOkgnbMuuz+luCTom2UnaDhCcPNDCkxIWOjkggqN2Ip/MNnNp2MUkSjy5iqYpZzB6JTlatzl+KjC+0EBSJCmLvMRbfuy39qh6R52bk5akAlm2AfKVB9aKHok9YZR9py/BssOoA5QlKdsrD5M8TSsRmBbQsfOhb2IPrFQviOVbOOVIFL5uap9BZrqA0gWVMUoFVClRzWq7IR/wDGesNgyvHOvBKcOSNLmMLMYzT9IG4jxDuZS5hFEJdjqqgSPVRA9Y9mzHRQfaf2kK5gwqDyy2VM6zLpSf5R/cr+GMRiXCUD/wDIsuf5MrN6l/SI5uIKlFSjmUSSo7qJdR9S8LGqbudu7d9itSgT1PI/rGaT5SLxVIKwpHeAmwI9gw+QHt1j3CEgEi+nmSEv6AvX8mgZC2T5D2ZyfkfaCMNUj093OXzoR7q3hGh0eTVgFewCAB0TLSR77+cQcdRlEttQf+VH/L/ETqGaYduUU6ISPagh/GpgMsJAdTu+ouKDQGn/ABELdNDdpgPZ8OVGjBJLkhgfDXYkKLVumkaftDxFUyUiTIWqXLBKVKYpmKYBISH/AO3LI3uoqJAFVZLhaFCcCKkKGRIqnOqjtv10y+2lwjTV51MKrBclICiESzWwoVN1KdKQ80rsRbVD+AYESZSSkZc7EEu7uOYWcsOlcoFwDeyiAsrAbu8rJcVWlKSUpNCSWy2+89jSvWTmQkgEqOcJYBTAhYBAdmJFKWTsID4o4ChLYTASxKgWJSzKoUg8xBd7gAADMmLXNlPigHs0cpTMUAFspW1ZhUS9QwDJL/xAaiNthv8AtTFKFEpLaOCJeRyaqJs+zPtGH4QCZCCdCH1FA+Ym9SA/nU3baiYMigzvq5ZQygJJGhId1NY6GsGfZzGZ9IJbldRS7OwIzcyermn8qjqQ/kmcCpQc+I1auRQGgYCi1ONz5EiT1XFXLgG9wVB6OD4vRKQbgRJhVOqtM5ZL1AfNVXTlHkxNhR60F7LfhUoiakEjMnMKa1luevOFn+o7mOzcFfukvtHG+DSyFZyWdZ2LlKVJboASn1faOwcAxGeUI04ncTPl+RZwoUKKkgbiOOTJlLmrLJQkqNrAPqQH09Y4VxEFc0z0gtOJdySc4IVkKlCrlmYAknybsPbfFGXgZ5BYlOUFgpsxCaghmYmppHDMTNIWQzhItqAWfWztceYrGbO+kacK02BLmODoCDZxcHXzY+QPSApv18dOtPbzEFTZnj0qAz9Fa/PzgWWsFwx6XYa/r7xBFGPlJglCNIjkSyzhL6etPr16xPLVbT3eOnKCUFq2iZSiQOn+394EekTSphuLwrQ9nisGldUgJVppW+ln/S14fw45UEaKBFyKFxp0J9wYZMnjM6RlDCnkEj5iPM9mtp5afpE3EZM1nBcElJJBcJYqHK7XIttS7EH0hvGOJ55cl6lK2KtWCVMX6jMfSKjh2KKTeiqEPopnsdn/AOXqDOMYkLWrKScyEqDlyKZwknUgMlyTdtIWkDDMfNz4QboUFDyH7sj2WTD+FYgS5feEeEjy5gQ1PT+2KxGOHdKB2Vc0qnLb1HtDcLjMycvqwDVGvnUjQV0jng70wqfjySWJBNPSjsfQj1O9b7hOLzSij7yB/askj0fMPSMphC/MbEtpYOo/X+YsOCYn95MF+VLl2sVMC1/F8POCELmhZuos0ZJjG/aJxPKmXJFMx7xWlA6UD1OY/wBKd4007FiWlSlUSkFRqTRIcs42BjkHGeJrxE1UxZqo+wsEjoBQeUeqzCkey1cr+sSlObXoPIJAAs1AG9fWIUDlA6/p+nxgiWlkvZnb2DH3SIgWREpTS0jUkA10DH2LJ94sMOksOuUU6sf1isn/AHANR8HFf7fiI0EkiWQpKhmuDUhFCcxpzLSkhWUP912sVl1oeJDiE5ZywKlOUE/dCwBnD/eIIBO3nSIMbMfvAbJCb/ygWs+v0II4fhc0wS0ua2HUAPc321NIb9oMkyJ+WWEhKkIV7gu79QfYQlrkonX02B8Dl5iqYSBlzFzQJJSQFEuzAFXq0aDiGN7pCAkKT3kxj+NQCAUqYczKLijVZyOZ8xgMcVyRh0JpmC1raub7qU7bOXBJBagfRSpOSvjXyqBNSoBykkuCDqzhwUbGHkt7ORetHqCtbqRyApUhgWJoVAcqmSmqmCTqKkW9w60pdJowILGurXvyhN2LgPeHzOIJAypHKCSOo2chwHzE9cvWAsNiiZgJIBKnL+inqKOXNesKzouH4bIhMvMDkUpILMDkWtAUQXYEodtvjoOGYkKlN4ArMlJdnOQgFybgO3VSdHiilApmKFGC1NWvOO+CWNXGcJt93o8S4XFESVS3qmiWr4wCE0tzC72IIqKE1YRZMcGozCEpIeYLUbNmmpAfSlUu4AFxEOFkHMQQyUPqEjIwBIJZKWSKuaVJIBjRySVKQpJzd2CVMGzJUFBLg1B58wp940LOKjHqGchNmJWQ2oDZhYgAW0UAS5iSm26HcV2aXBKBTJS4LFVAGZiE1eoNDfUkXBjqHCpQEsNSkcg7PzCFDMRmSaipII5deYvlKnNswJ8Udg4ZNBljyjZg1GjLlvkFwoUKLkiu7QhJws7MkrTkU6QkKJDaBVDux2j52xWIda70ZDHZNANTRq+Udz+0XiKZWBmZisd5yJyEDmIJ5ifusC41trHAFrYdKm3s23+Iy5u0aMXQzMa1vT8haFJxMtiDLSS5qQl2YEVu9/aGzAzP0fUXfXprFapeVZrcP8Af0+MToe9mowfEEZAkEoNqjMnyHNQfW8SY5bp+6rXMmvoacr5uooa752Uqiff6MSFRcaNVx9ecSrZTlqg39ppEiZ79G+nvtFWtdSXJNyeup29YlkzSTVQFNQ/yI+UP4smWa5th9fTt7xJKGm3r9f7gNIIq4U2xexe19OvpBEle5sw/X9fSFYyLOUbHz+Df594Xecw6GBE4vxVsB5bD/fUxJKVV/rr9dYmUGYyY6Weyvg5MSYaayU+Xz+cB4ya7+3oIUub+7pd2/P8AWGktCp7LJOIABbq3z+vOLLsykJlFSyHmqJqSKJdIrb8XuIoSf3b70HXT1rGukSlS0JQCkhIALoW9KXBAq3WLenVuyWZ6oA7ZY4Jwc1iOYoQCCDdQUfD/AApV7xzFJpG6+0KY+FQCXJnJ1H4Jr0Z2rZ7mOfS5lY1Mgi1lgfl8P9fCJZpYkGzOH6EAfXSBkTapHkT1asNx86vlT0+hEaKnhSF6slCWfpt7mNH2dwiVrJUlwlNAz1UqtAK8o+MVPA8FnmITSuZZcOOUDKDuxUknoTtF/iOIrw5ySkc8tQdQOVAqVFK1DW9AM1HLaTyNv2x7Hgq2z2XjJWEedMXnVdI5SDVxrUgjRrRmuJTp09ZmKSJecvUc1bBrgUarWi8lT3m99NSmZMYso8oBZv3aBRDUOYkknaKHGOp1Co386D845jSTvyE22g/goHLlLB2ckXBzOobEp8tCGNLhfFULJSM4S/Ooi1SssbZrsktZWtIpeHYpMmSVKFfCOtM4q9KlT9C4q8S9mOHBX70uVBbpGlGY9TmpWgbUloo0u2cV9IvuHcE7xSkLUZZSR4md1asC7EJU1izUvAOK4dNSBMUg5PCFgpKSaMzE00Hp0gvikxpiVAlwkpCnZ0gzCkg7nMbk0y3Zo94TxVaZvdrZSDygUYJzFPs4ZgDUEbRPb2htLRWT0jMgu37tAWK+JzlUPhtTrEUxTuSkDUhyKAGl2apHTN1AjRY/g6VIXOQ4IQolFMuQFSxlJqzKqKgsWZhmzxXQPXQs9mqejhXoTpDJ30caouMNxJSQkgkcrGtw1KXUKPlu6gN3KnTUkkGhqh6ZkuoPs9Mw/wCJLVjNJWQXFCLU2enxZrM/WDJkudMzKCVFKgx1DqGckPqcz9NGaiOCuxlPwaHhQ5iQokrIJrdgEhxd2SfYbV692clFMoPHKOzOGmJmJE8Zc1UuQSpvGaPRzqX6VEdkwAGQNtGzFXEzZPkEwoUKKEzM/aLglzeHzky1BJAcuQkFA8QJNLVFRUCsfPazf29KD5H4R3b7VuHzpuCJlKZMs55iWLqSkUZvwnmY7PRo4QXe3Xfr+sZcvyNGPo8xRHwMVuJTTN5P7f4gucqhhstAVLWP5T70+vOJrQzGYQ2+vKCAqpP19fWseSCMrsAWfrvt9PHihQ/X1f4wnkbwRKG316QThNSbgN+Rf0iBKXvEqBynqYY4Ed518waQQs1q772FbuDesV7hnBr9H68oI7yv16/XSOUdsMTLNwXBvvQnfz+ETKxDdAKdGoxGxYEerwJJmi1fy60aumvvD+83b/dKxxwBSIcbMclre16Q9Jo31rAUxbk+fyf84cJ7RxoEyywjGZLRmZOYPUM1y5LaBXvGzTMOpD9Azk6gZw/tGL7OzHxCX0So2e6Sn/2PlGsSp/TQfopFY1YI1Ehldsy32kYrlkJr4piqsagSwLfzGMXhi59f8Ro/tCnPNkgE0lm4apWRtWwrGaw5rFWIizTTzLH0/wB/KBZ07mYcxJLbX1+MRzMQ+8LCA1+JawuwffWn+USHbLDABYmAoUUgEgkEgqztmro426bvFxhZYUSl2yuQDq3Mxath0/OAcIKC711BYV3Pm/pFlhWDVADvswqC+1v7fbNlZogiTHhgQCTQ/AlyNLv6q1jPzLAbl/r2i3xk/MHNCQKbC+XrfV7esUoU670eDGjk3sNwEgTylCjlSkknqeY7/hHzi1mY3u1JANEpSFM2j0foSW84rMKnLR7kBxdnAX8W9yd4Mm4QjmUQCXBcauDbyL+QG0PLbpnI6Vosp85K1JqQ4d+pAFNaFLU29YUhKElaSXKzygEnxIYAWuSR0IfQmKqUoctCCAbkMzpIHmM1Sbg0Aao5JBHM7AfiBDFmqLu497tAofyDkjZJxRlIm5QFsQwVRACliSMwAf7zts7RW4WXLKUkywXYgpKyMt8yXVb7urMHNTDcDxF+7CqFfiL0IBJUXuQxNNM5I0Ij4HNZKRmukhixSFEqQx0Z0mrgagu4hUqTO3s9CJcpYPiylLgAliULWWd2Zks9eUl4N4bxYJKEqScgPdlVRQuCVHUEoqd0+go8XivFmYKzO4AYFAykEUZgpYGnhB3iYLBWkJAAUAGZw6mNQBcMpJv6k1ZwtbOXTOkcQkDJLWkkZVFn/AsFRFTqculCG6xuezGIKpQeMIjHhNw6S4d3DBgw3zEhjpcjSNj2QxOaWzM0HpL4tMnm7NHChQo2EDPfaBLJ4diWJDIegdwCCRY0Nn+UfOU5cfSXbTjAw2CnzaghJSkpZwtfIg1sxIMfNKluX/z7xmzdlsfR5MllVAP91gfIX6sfhX5xZYBPiV5De14HnKauwIPziPLwVryRLSzHclq6Hp8PSHE0PnEeJPMzu2rM5Yef5Qirl+vrWCjjHhUS/dAe58mYD9T7QLmiTvLaD6tHQJEqtE5UKkAt1rEA0h6D9fX1SOpeTlk6DWFiC1q1b9PrrDR9GnkNa+kCqnEm9gT7UDe4946Aia/XlEaVvDSqI0K+vr6rHKOF52XAM+pIZCi4LapF3tWNh3BfxhQ0zAH5cw84yPZeW65hdmSBUkDmLkPpRHxjSCUsMcxYbZD51yfPyjTjVRJS2zC9s8UV4gh3Et0Brcpq1T95StdBFKFQ/HTyteY3USo+ZJUfWsQoLx04T4SU6vLo/T0iyQjTq3mKmvmwfyO8B4QfKvs0GplEj1+Zv8/cdYlJlIoKwqH9mNNQ4D7GqfaLEKp0IJvp7HQNbQb1Bwln3P6gVsziCZ8xgEChJAO2gHxIPoIzy7LroZOqhRrV1Bn8L18x+h9KZF0vqXp0p6RYGayNqagaMdvMesVM9bBPl836RWCJyZouBJCw6gSSodOWZnKyKXcpbzfSDJq0kOo8oVVtQSAGpUB/KxiiwMxUvKpBLtYuzh2IIszdbxed2FYYBLlgonzORtWLJSf7hCzWxoydAWIAEwUcG4foo6X5gGANQBuDA8kMqhYgEF2IcBRVUWfYvZVHNZpoIKmOwIBqQQXFdDlTvcNaGg1yirihS7MprD8q7feaKR0hXsLw4egGUWYkpH3C7FmBYVBuKgxPgZWWa5bKSs8yXISVUDs48RII0XTqHglZlDKcuYDYsxytRuUkk6ONmgnHECWtmOYBINKJyAksLHKhFKEZVNQBuP6O9gGHQqYS7UDl2ykApSoHVLqmJ67nWHIlFCpYOjqSaVQTLXmeoNQt21SdaQpc0FFTUrL1DMmho+p7snSgIAasaVjKvwjKogWZkqIFR/UHBBtSgZxaN/hMUFiWHfOARcEBIbwk0oDXcnUtHVuz2HCZQaODcHxikzJQWcqc2UBy4WokhLAUCjmXU/fA0Ed47NqeSIbEqQmXst4UKFFSRh/tgyf9PIVN7v8AeJKQKlZAVyNmDiuYmrZXaOBrP19fVDvH0h297Mft2FErvDLKVhYOXM7BSWIcfi3jg/Fex+JkryFGe7KTans1GvGfJFt2Wg1VAGCnJAKSA4VTzLAVvcfAQFxSYEKS5Au2uwgo8Dn37leulaX8v8UiuxyiSkEaH5mzxPhTH5WhveAl3fc9Qzw4qcNEWGwIJcDSrRZYXh61OpMskCpYE3FPP/ED/gAZMhncu3t9NExpt9bxMvBLAzGWoAmhIPlt5ViZXC5j1lr6cpJo3TrBQWQAfXTT6MTSZdCa66ba1t/iDcFwaYskZSGa4y3rr7e2kFr7OTgHCAaWf5dfhaCpeEGimma9N92P5/LSAEK5VHySPIF//Vov8b2fnBKmQVaU2PTe9OvvFN7NTwlshJOzFi52tQx2nXRy0UKTpExk8pUAPlto3XTa29mjsdiGByCtWzBx0MOR2WxIBHd3O6drmv08daZxNB/ZuWUyQxlnOpSiFZiaco8vBfrBuOxgTKWaILEDJMBcnoQ7bsWZzSHyMAqXKQlSByJSHZ6sHJoxq+8U3HZMyblRKlkq5lEAA8oBSATRqvTpGnpEvJiJiiS+9Ylkp12+qRc4bsNilrylAQNVEghmejFztSLIfZ5iEEMlKkgGrs9qVF39PKFfR1FDJlkEUt69P19ulLBANuj/ADp8CIIxHZqfJSVKl0B0L7gGlQKv7RBKQ5JDsAWHk7/P4xnl/JaOwmQ4c2A+YLpf3PtDlrKjerauPEXezbdPyahCiCACbmldmfpDpPD5qiwQotSxFbAafXwkrZS0gSZQHy9NC3kzimwinni4dwLb0t8DGqxPZ+ecyQg2voRSxN9Q3nSKRPAJ615e6UCXNUlIpepoL/FovBPySk0LBqcBg7ZQB7Zq3Id9NTF1h5xYAblO+YsABS4vT+IR5w7sPiAoF0gZXrzAKLgpIFw1z/F0jSYPsMos7uNhTXfqSYaUGxVNIzU2W+Yv4Uk7smWFMS13L7gOOkCzcIoJdtQRq1wRoQLFjt1aN4r7P1gUdqXDlhoCGZ7eUS4XsGVjKoKUd3Iq4Oh6D2jihJDOcTByXC0qCXUS43AAKWozsS79DqYIxskqRlDqzKDEi1CrIoks79bC9K7rF/ZsogtmSSDUWDgizNrFRM7CTpaClJcAkgMRmJAczDrUAt0axMDhIFNGWwuEdBd2Jy2rfMSACam2jZRo8F4jhpRM7xYOXmIQU3WpVWUAOXOo7UUrUtF3w2QoSO7Xh5yVBRYlYRQMAS4zZg1GoGo8F4XgxysxYpY1VbZwbGr+dX1T3/R32/ZluFhRmSUFRYZWJrYFTUNHYg6UADsI712OWe6rHMpfZhOZKshd7adH3b/cdW7M4cplDMI0Q6Izey6hQoUOIeEQBjeComXAhQoAAB2RlbRXY7sFLWfCk0aoBpdvJ4UKAAWT9nyU0AAGwAA+EFYbsKlJ0baFCgAKV2Llw2X2KQLwoUAEsvsdLBeDh2elfhEKFABGezEraPB2XlNaFCgAdJ7Myk6R6ezUr8IhQoAI5nZaURaAD2JRmfSFCgAPldlpQFoL/wCiy2bKI9hQAQTOzkojwiKCd2ARm5EpSDsAPkIUKAD1HYNINKbwXL7EohQoADU9lZTM0RzeyEs6QoUABWG7Oy0hmgyXw5CbJEKFABMcOnaEnDpFgI8hQAPKBtESsGk3Aj2FABX4ns5LWXIiaTwSWkeEQoUAEo4XL/CIJQgCghQoAHQoUKAD/9k="/>
          <p:cNvSpPr>
            <a:spLocks noChangeAspect="1" noChangeArrowheads="1"/>
          </p:cNvSpPr>
          <p:nvPr/>
        </p:nvSpPr>
        <p:spPr bwMode="auto">
          <a:xfrm>
            <a:off x="1679575" y="7127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GB" kern="0">
              <a:solidFill>
                <a:prstClr val="black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2727700" y="3580213"/>
            <a:ext cx="4019576" cy="2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953219" y="521495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primal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09759" y="52149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Fourier</a:t>
            </a: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2" name="Group 155"/>
          <p:cNvGrpSpPr/>
          <p:nvPr/>
        </p:nvGrpSpPr>
        <p:grpSpPr>
          <a:xfrm>
            <a:off x="2309786" y="1785927"/>
            <a:ext cx="2030034" cy="785818"/>
            <a:chOff x="1643042" y="2041726"/>
            <a:chExt cx="1000132" cy="387147"/>
          </a:xfrm>
        </p:grpSpPr>
        <p:cxnSp>
          <p:nvCxnSpPr>
            <p:cNvPr id="157" name="Straight Arrow Connector 156"/>
            <p:cNvCxnSpPr/>
            <p:nvPr/>
          </p:nvCxnSpPr>
          <p:spPr>
            <a:xfrm rot="5400000" flipH="1" flipV="1">
              <a:off x="1500815" y="2285349"/>
              <a:ext cx="285000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1643439" y="2427939"/>
              <a:ext cx="999735" cy="183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661685" y="2425205"/>
              <a:ext cx="936324" cy="4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5400000">
              <a:off x="1593139" y="2234506"/>
              <a:ext cx="38714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2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4524366" y="2000242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6"/>
          <p:cNvGrpSpPr/>
          <p:nvPr/>
        </p:nvGrpSpPr>
        <p:grpSpPr>
          <a:xfrm>
            <a:off x="6062724" y="1643054"/>
            <a:ext cx="3033674" cy="1001111"/>
            <a:chOff x="1285852" y="3261522"/>
            <a:chExt cx="6281781" cy="1239053"/>
          </a:xfrm>
        </p:grpSpPr>
        <p:cxnSp>
          <p:nvCxnSpPr>
            <p:cNvPr id="167" name="Straight Arrow Connector 166"/>
            <p:cNvCxnSpPr/>
            <p:nvPr/>
          </p:nvCxnSpPr>
          <p:spPr>
            <a:xfrm rot="5400000" flipH="1" flipV="1">
              <a:off x="3809994" y="3880652"/>
              <a:ext cx="1239053" cy="79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4364039" y="4429138"/>
              <a:ext cx="3203594" cy="79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H="1">
              <a:off x="1285852" y="4429138"/>
              <a:ext cx="3203594" cy="79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TextBox 171"/>
          <p:cNvSpPr txBox="1"/>
          <p:nvPr/>
        </p:nvSpPr>
        <p:spPr>
          <a:xfrm>
            <a:off x="2595540" y="1928803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Dirac delta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83040" y="173312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Fourier transform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24828" y="259038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Frequency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75" name="Rectangle 74"/>
          <p:cNvSpPr/>
          <p:nvPr/>
        </p:nvSpPr>
        <p:spPr>
          <a:xfrm>
            <a:off x="5144192" y="3088912"/>
            <a:ext cx="4048154" cy="2500330"/>
          </a:xfrm>
          <a:prstGeom prst="rect">
            <a:avLst/>
          </a:prstGeom>
          <a:solidFill>
            <a:srgbClr val="000000">
              <a:alpha val="89804"/>
            </a:srgbClr>
          </a:solidFill>
          <a:ln>
            <a:noFill/>
          </a:ln>
          <a:effectLst>
            <a:glow rad="63500">
              <a:schemeClr val="accent6">
                <a:satMod val="175000"/>
                <a:alpha val="40000"/>
              </a:schemeClr>
            </a:glow>
            <a:softEdge rad="12700"/>
          </a:effectLst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4" name="Group 75"/>
          <p:cNvGrpSpPr/>
          <p:nvPr/>
        </p:nvGrpSpPr>
        <p:grpSpPr>
          <a:xfrm>
            <a:off x="5376604" y="3160350"/>
            <a:ext cx="3357586" cy="2214578"/>
            <a:chOff x="3714744" y="2143122"/>
            <a:chExt cx="3357586" cy="2214578"/>
          </a:xfrm>
        </p:grpSpPr>
        <p:grpSp>
          <p:nvGrpSpPr>
            <p:cNvPr id="8" name="Group 74"/>
            <p:cNvGrpSpPr/>
            <p:nvPr/>
          </p:nvGrpSpPr>
          <p:grpSpPr>
            <a:xfrm>
              <a:off x="3714744" y="3211600"/>
              <a:ext cx="3357586" cy="726"/>
              <a:chOff x="2500442" y="3134347"/>
              <a:chExt cx="4332758" cy="528"/>
            </a:xfrm>
          </p:grpSpPr>
          <p:cxnSp>
            <p:nvCxnSpPr>
              <p:cNvPr id="81" name="Straight Arrow Connector 80"/>
              <p:cNvCxnSpPr/>
              <p:nvPr/>
            </p:nvCxnSpPr>
            <p:spPr>
              <a:xfrm>
                <a:off x="4623572" y="3134347"/>
                <a:ext cx="2209628" cy="528"/>
              </a:xfrm>
              <a:prstGeom prst="straightConnector1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2" name="Straight Arrow Connector 81"/>
              <p:cNvCxnSpPr/>
              <p:nvPr/>
            </p:nvCxnSpPr>
            <p:spPr>
              <a:xfrm flipH="1">
                <a:off x="2500442" y="3134347"/>
                <a:ext cx="2209628" cy="528"/>
              </a:xfrm>
              <a:prstGeom prst="straightConnector1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oup 76"/>
            <p:cNvGrpSpPr/>
            <p:nvPr/>
          </p:nvGrpSpPr>
          <p:grpSpPr>
            <a:xfrm>
              <a:off x="5396923" y="2143122"/>
              <a:ext cx="425" cy="2214578"/>
              <a:chOff x="5396923" y="2143122"/>
              <a:chExt cx="425" cy="2214578"/>
            </a:xfrm>
          </p:grpSpPr>
          <p:cxnSp>
            <p:nvCxnSpPr>
              <p:cNvPr id="79" name="Straight Arrow Connector 78"/>
              <p:cNvCxnSpPr/>
              <p:nvPr/>
            </p:nvCxnSpPr>
            <p:spPr>
              <a:xfrm rot="5400000" flipH="1" flipV="1">
                <a:off x="4830210" y="2709835"/>
                <a:ext cx="1133851" cy="425"/>
              </a:xfrm>
              <a:prstGeom prst="straightConnector1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80" name="Straight Arrow Connector 79"/>
              <p:cNvCxnSpPr/>
              <p:nvPr/>
            </p:nvCxnSpPr>
            <p:spPr>
              <a:xfrm rot="16200000" flipH="1">
                <a:off x="4830210" y="3790562"/>
                <a:ext cx="1133851" cy="425"/>
              </a:xfrm>
              <a:prstGeom prst="straightConnector1">
                <a:avLst/>
              </a:prstGeom>
              <a:ln w="12700">
                <a:solidFill>
                  <a:schemeClr val="bg2">
                    <a:lumMod val="75000"/>
                  </a:schemeClr>
                </a:solidFill>
                <a:tailEnd type="stealth" w="sm" len="lg"/>
              </a:ln>
              <a:effectLst>
                <a:innerShdw blurRad="114300">
                  <a:prstClr val="black"/>
                </a:innerShdw>
              </a:effectLst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83" name="Oval 82"/>
          <p:cNvSpPr/>
          <p:nvPr/>
        </p:nvSpPr>
        <p:spPr>
          <a:xfrm>
            <a:off x="6188360" y="3446100"/>
            <a:ext cx="1714512" cy="1714512"/>
          </a:xfrm>
          <a:prstGeom prst="ellipse">
            <a:avLst/>
          </a:prstGeom>
          <a:noFill/>
          <a:ln>
            <a:solidFill>
              <a:schemeClr val="bg2">
                <a:lumMod val="2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8194044" y="3964805"/>
            <a:ext cx="5886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Real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85" name="TextBox 84"/>
          <p:cNvSpPr txBox="1"/>
          <p:nvPr/>
        </p:nvSpPr>
        <p:spPr>
          <a:xfrm>
            <a:off x="7051036" y="3088913"/>
            <a:ext cx="11160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Imaginary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86" name="TextBox 85"/>
          <p:cNvSpPr txBox="1"/>
          <p:nvPr/>
        </p:nvSpPr>
        <p:spPr>
          <a:xfrm>
            <a:off x="7734056" y="5232053"/>
            <a:ext cx="1579278" cy="369332"/>
          </a:xfrm>
          <a:prstGeom prst="rect">
            <a:avLst/>
          </a:prstGeom>
          <a:solidFill>
            <a:srgbClr val="000000">
              <a:alpha val="76863"/>
            </a:srgbClr>
          </a:solidFill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Complex plane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87" name="Oval 86"/>
          <p:cNvSpPr/>
          <p:nvPr/>
        </p:nvSpPr>
        <p:spPr>
          <a:xfrm>
            <a:off x="7170465" y="3427466"/>
            <a:ext cx="142876" cy="142876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cxnSp>
        <p:nvCxnSpPr>
          <p:cNvPr id="88" name="Straight Arrow Connector 87"/>
          <p:cNvCxnSpPr>
            <a:endCxn id="87" idx="4"/>
          </p:cNvCxnSpPr>
          <p:nvPr/>
        </p:nvCxnSpPr>
        <p:spPr>
          <a:xfrm flipV="1">
            <a:off x="7045725" y="3570342"/>
            <a:ext cx="196178" cy="700593"/>
          </a:xfrm>
          <a:prstGeom prst="straightConnector1">
            <a:avLst/>
          </a:prstGeom>
          <a:ln w="38100">
            <a:solidFill>
              <a:srgbClr val="FFFF00"/>
            </a:solidFill>
            <a:headEnd type="triangle" w="med" len="med"/>
            <a:tailEnd type="triangle" w="med" len="med"/>
          </a:ln>
          <a:effectLst>
            <a:innerShdw blurRad="114300">
              <a:prstClr val="black"/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9" name="Arc 88"/>
          <p:cNvSpPr/>
          <p:nvPr/>
        </p:nvSpPr>
        <p:spPr>
          <a:xfrm>
            <a:off x="6695016" y="3978694"/>
            <a:ext cx="714380" cy="642942"/>
          </a:xfrm>
          <a:prstGeom prst="arc">
            <a:avLst>
              <a:gd name="adj1" fmla="val 17427481"/>
              <a:gd name="adj2" fmla="val 20974235"/>
            </a:avLst>
          </a:prstGeom>
          <a:ln w="28575">
            <a:solidFill>
              <a:schemeClr val="tx2">
                <a:lumMod val="40000"/>
                <a:lumOff val="60000"/>
              </a:schemeClr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black"/>
              </a:solidFill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7151577" y="3666512"/>
            <a:ext cx="11432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srgbClr val="FFFF00"/>
                </a:solidFill>
              </a:rPr>
              <a:t>amplitude</a:t>
            </a:r>
            <a:endParaRPr lang="en-GB" kern="0">
              <a:solidFill>
                <a:srgbClr val="FFFF00"/>
              </a:solidFill>
            </a:endParaRPr>
          </a:p>
        </p:txBody>
      </p:sp>
      <p:sp>
        <p:nvSpPr>
          <p:cNvPr id="91" name="TextBox 90"/>
          <p:cNvSpPr txBox="1"/>
          <p:nvPr/>
        </p:nvSpPr>
        <p:spPr>
          <a:xfrm>
            <a:off x="7313341" y="3933059"/>
            <a:ext cx="7441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srgbClr val="1F497D">
                    <a:lumMod val="40000"/>
                    <a:lumOff val="60000"/>
                  </a:srgbClr>
                </a:solidFill>
              </a:rPr>
              <a:t>phase</a:t>
            </a:r>
            <a:endParaRPr lang="en-GB" kern="0">
              <a:solidFill>
                <a:srgbClr val="1F497D">
                  <a:lumMod val="40000"/>
                  <a:lumOff val="60000"/>
                </a:srgbClr>
              </a:solidFill>
            </a:endParaRPr>
          </a:p>
        </p:txBody>
      </p:sp>
      <p:grpSp>
        <p:nvGrpSpPr>
          <p:cNvPr id="10" name="Group 93"/>
          <p:cNvGrpSpPr/>
          <p:nvPr/>
        </p:nvGrpSpPr>
        <p:grpSpPr>
          <a:xfrm>
            <a:off x="2341471" y="1785422"/>
            <a:ext cx="1900519" cy="785818"/>
            <a:chOff x="857224" y="936122"/>
            <a:chExt cx="1900519" cy="785818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857224" y="1714494"/>
              <a:ext cx="1900519" cy="82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718092" y="1327419"/>
              <a:ext cx="785818" cy="32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6596068" y="1928804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670728" y="1872792"/>
            <a:ext cx="0" cy="121611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596068" y="2782070"/>
            <a:ext cx="142876" cy="14287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826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000" y="1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1.70882E-6 L 0.43281 0.25694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632" y="12832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animBg="1"/>
      <p:bldP spid="83" grpId="0" animBg="1"/>
      <p:bldP spid="84" grpId="0"/>
      <p:bldP spid="85" grpId="0"/>
      <p:bldP spid="86" grpId="0" animBg="1"/>
      <p:bldP spid="87" grpId="0" animBg="1"/>
      <p:bldP spid="89" grpId="0" animBg="1"/>
      <p:bldP spid="90" grpId="0"/>
      <p:bldP spid="91" grpId="0"/>
      <p:bldP spid="44" grpId="0" animBg="1"/>
      <p:bldP spid="48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Function reconstruction problem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B522F-31E4-454C-9400-B40C28BAF35B}"/>
              </a:ext>
            </a:extLst>
          </p:cNvPr>
          <p:cNvCxnSpPr/>
          <p:nvPr/>
        </p:nvCxnSpPr>
        <p:spPr>
          <a:xfrm>
            <a:off x="1576136" y="4812631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A6BC2-EE46-CE44-A782-AF277CCCED80}"/>
              </a:ext>
            </a:extLst>
          </p:cNvPr>
          <p:cNvCxnSpPr>
            <a:cxnSpLocks/>
          </p:cNvCxnSpPr>
          <p:nvPr/>
        </p:nvCxnSpPr>
        <p:spPr>
          <a:xfrm flipV="1">
            <a:off x="1728536" y="2478505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08D2DF3-AF7F-9741-9107-100106BDCFC0}"/>
              </a:ext>
            </a:extLst>
          </p:cNvPr>
          <p:cNvSpPr/>
          <p:nvPr/>
        </p:nvSpPr>
        <p:spPr>
          <a:xfrm>
            <a:off x="1748592" y="2527499"/>
            <a:ext cx="4247147" cy="1690705"/>
          </a:xfrm>
          <a:custGeom>
            <a:avLst/>
            <a:gdLst>
              <a:gd name="connsiteX0" fmla="*/ 0 w 4247147"/>
              <a:gd name="connsiteY0" fmla="*/ 1690705 h 1690705"/>
              <a:gd name="connsiteX1" fmla="*/ 583531 w 4247147"/>
              <a:gd name="connsiteY1" fmla="*/ 980842 h 1690705"/>
              <a:gd name="connsiteX2" fmla="*/ 1136984 w 4247147"/>
              <a:gd name="connsiteY2" fmla="*/ 78474 h 1690705"/>
              <a:gd name="connsiteX3" fmla="*/ 1702468 w 4247147"/>
              <a:gd name="connsiteY3" fmla="*/ 138632 h 1690705"/>
              <a:gd name="connsiteX4" fmla="*/ 2466473 w 4247147"/>
              <a:gd name="connsiteY4" fmla="*/ 890605 h 1690705"/>
              <a:gd name="connsiteX5" fmla="*/ 3062037 w 4247147"/>
              <a:gd name="connsiteY5" fmla="*/ 764274 h 1690705"/>
              <a:gd name="connsiteX6" fmla="*/ 3940342 w 4247147"/>
              <a:gd name="connsiteY6" fmla="*/ 788337 h 1690705"/>
              <a:gd name="connsiteX7" fmla="*/ 4247147 w 4247147"/>
              <a:gd name="connsiteY7" fmla="*/ 1335774 h 169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147" h="1690705">
                <a:moveTo>
                  <a:pt x="0" y="1690705"/>
                </a:moveTo>
                <a:cubicBezTo>
                  <a:pt x="197017" y="1470126"/>
                  <a:pt x="394034" y="1249547"/>
                  <a:pt x="583531" y="980842"/>
                </a:cubicBezTo>
                <a:cubicBezTo>
                  <a:pt x="773028" y="712137"/>
                  <a:pt x="950495" y="218842"/>
                  <a:pt x="1136984" y="78474"/>
                </a:cubicBezTo>
                <a:cubicBezTo>
                  <a:pt x="1323474" y="-61894"/>
                  <a:pt x="1480887" y="3277"/>
                  <a:pt x="1702468" y="138632"/>
                </a:cubicBezTo>
                <a:cubicBezTo>
                  <a:pt x="1924049" y="273987"/>
                  <a:pt x="2239878" y="786331"/>
                  <a:pt x="2466473" y="890605"/>
                </a:cubicBezTo>
                <a:cubicBezTo>
                  <a:pt x="2693068" y="994879"/>
                  <a:pt x="2816392" y="781319"/>
                  <a:pt x="3062037" y="764274"/>
                </a:cubicBezTo>
                <a:cubicBezTo>
                  <a:pt x="3307682" y="747229"/>
                  <a:pt x="3742824" y="693087"/>
                  <a:pt x="3940342" y="788337"/>
                </a:cubicBezTo>
                <a:cubicBezTo>
                  <a:pt x="4137860" y="883587"/>
                  <a:pt x="4192503" y="1109680"/>
                  <a:pt x="4247147" y="133577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F19DA9-977D-9040-9703-C47EBA392F74}"/>
              </a:ext>
            </a:extLst>
          </p:cNvPr>
          <p:cNvCxnSpPr>
            <a:cxnSpLocks/>
          </p:cNvCxnSpPr>
          <p:nvPr/>
        </p:nvCxnSpPr>
        <p:spPr>
          <a:xfrm>
            <a:off x="2065423" y="4767512"/>
            <a:ext cx="403057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47A156-379A-224A-8D92-8DAE4FA2C705}"/>
              </a:ext>
            </a:extLst>
          </p:cNvPr>
          <p:cNvCxnSpPr>
            <a:cxnSpLocks/>
          </p:cNvCxnSpPr>
          <p:nvPr/>
        </p:nvCxnSpPr>
        <p:spPr>
          <a:xfrm flipV="1">
            <a:off x="241634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43FA5F-612F-9E40-9BAB-57C12A4FF768}"/>
              </a:ext>
            </a:extLst>
          </p:cNvPr>
          <p:cNvCxnSpPr>
            <a:cxnSpLocks/>
          </p:cNvCxnSpPr>
          <p:nvPr/>
        </p:nvCxnSpPr>
        <p:spPr>
          <a:xfrm flipH="1" flipV="1">
            <a:off x="3182344" y="2527499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CA4CFD-AF95-104F-BD04-BD0FACA17142}"/>
              </a:ext>
            </a:extLst>
          </p:cNvPr>
          <p:cNvCxnSpPr>
            <a:cxnSpLocks/>
          </p:cNvCxnSpPr>
          <p:nvPr/>
        </p:nvCxnSpPr>
        <p:spPr>
          <a:xfrm flipV="1">
            <a:off x="3948362" y="3325091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75F519-72A5-0345-8E4A-F763A41E7847}"/>
              </a:ext>
            </a:extLst>
          </p:cNvPr>
          <p:cNvCxnSpPr>
            <a:cxnSpLocks/>
          </p:cNvCxnSpPr>
          <p:nvPr/>
        </p:nvCxnSpPr>
        <p:spPr>
          <a:xfrm flipV="1">
            <a:off x="471437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48247-C00F-BF40-B6A8-E2E10C2083CD}"/>
              </a:ext>
            </a:extLst>
          </p:cNvPr>
          <p:cNvCxnSpPr>
            <a:cxnSpLocks/>
          </p:cNvCxnSpPr>
          <p:nvPr/>
        </p:nvCxnSpPr>
        <p:spPr>
          <a:xfrm flipV="1">
            <a:off x="548038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0FBDCA-5717-9640-9EA4-2D1C0BCF9944}"/>
              </a:ext>
            </a:extLst>
          </p:cNvPr>
          <p:cNvSpPr txBox="1"/>
          <p:nvPr/>
        </p:nvSpPr>
        <p:spPr>
          <a:xfrm>
            <a:off x="9378616" y="1251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9F45A0-E7B0-9949-9007-7F086956C70B}"/>
              </a:ext>
            </a:extLst>
          </p:cNvPr>
          <p:cNvSpPr/>
          <p:nvPr/>
        </p:nvSpPr>
        <p:spPr>
          <a:xfrm>
            <a:off x="1744579" y="2534815"/>
            <a:ext cx="4379495" cy="2309786"/>
          </a:xfrm>
          <a:custGeom>
            <a:avLst/>
            <a:gdLst>
              <a:gd name="connsiteX0" fmla="*/ 0 w 4379495"/>
              <a:gd name="connsiteY0" fmla="*/ 2271801 h 2309786"/>
              <a:gd name="connsiteX1" fmla="*/ 318837 w 4379495"/>
              <a:gd name="connsiteY1" fmla="*/ 2145469 h 2309786"/>
              <a:gd name="connsiteX2" fmla="*/ 607595 w 4379495"/>
              <a:gd name="connsiteY2" fmla="*/ 966374 h 2309786"/>
              <a:gd name="connsiteX3" fmla="*/ 824163 w 4379495"/>
              <a:gd name="connsiteY3" fmla="*/ 924264 h 2309786"/>
              <a:gd name="connsiteX4" fmla="*/ 1016668 w 4379495"/>
              <a:gd name="connsiteY4" fmla="*/ 1182943 h 2309786"/>
              <a:gd name="connsiteX5" fmla="*/ 1221205 w 4379495"/>
              <a:gd name="connsiteY5" fmla="*/ 39943 h 2309786"/>
              <a:gd name="connsiteX6" fmla="*/ 1678405 w 4379495"/>
              <a:gd name="connsiteY6" fmla="*/ 310653 h 2309786"/>
              <a:gd name="connsiteX7" fmla="*/ 1810753 w 4379495"/>
              <a:gd name="connsiteY7" fmla="*/ 803948 h 2309786"/>
              <a:gd name="connsiteX8" fmla="*/ 2171700 w 4379495"/>
              <a:gd name="connsiteY8" fmla="*/ 647538 h 2309786"/>
              <a:gd name="connsiteX9" fmla="*/ 2496553 w 4379495"/>
              <a:gd name="connsiteY9" fmla="*/ 1297243 h 2309786"/>
              <a:gd name="connsiteX10" fmla="*/ 2881563 w 4379495"/>
              <a:gd name="connsiteY10" fmla="*/ 821996 h 2309786"/>
              <a:gd name="connsiteX11" fmla="*/ 3338763 w 4379495"/>
              <a:gd name="connsiteY11" fmla="*/ 1249117 h 2309786"/>
              <a:gd name="connsiteX12" fmla="*/ 3675647 w 4379495"/>
              <a:gd name="connsiteY12" fmla="*/ 743790 h 2309786"/>
              <a:gd name="connsiteX13" fmla="*/ 4090737 w 4379495"/>
              <a:gd name="connsiteY13" fmla="*/ 1712332 h 2309786"/>
              <a:gd name="connsiteX14" fmla="*/ 4379495 w 4379495"/>
              <a:gd name="connsiteY14" fmla="*/ 2229690 h 23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9495" h="2309786">
                <a:moveTo>
                  <a:pt x="0" y="2271801"/>
                </a:moveTo>
                <a:cubicBezTo>
                  <a:pt x="108785" y="2317420"/>
                  <a:pt x="217571" y="2363040"/>
                  <a:pt x="318837" y="2145469"/>
                </a:cubicBezTo>
                <a:cubicBezTo>
                  <a:pt x="420103" y="1927898"/>
                  <a:pt x="523374" y="1169908"/>
                  <a:pt x="607595" y="966374"/>
                </a:cubicBezTo>
                <a:cubicBezTo>
                  <a:pt x="691816" y="762840"/>
                  <a:pt x="755984" y="888169"/>
                  <a:pt x="824163" y="924264"/>
                </a:cubicBezTo>
                <a:cubicBezTo>
                  <a:pt x="892342" y="960359"/>
                  <a:pt x="950494" y="1330330"/>
                  <a:pt x="1016668" y="1182943"/>
                </a:cubicBezTo>
                <a:cubicBezTo>
                  <a:pt x="1082842" y="1035556"/>
                  <a:pt x="1110916" y="185325"/>
                  <a:pt x="1221205" y="39943"/>
                </a:cubicBezTo>
                <a:cubicBezTo>
                  <a:pt x="1331494" y="-105439"/>
                  <a:pt x="1580147" y="183319"/>
                  <a:pt x="1678405" y="310653"/>
                </a:cubicBezTo>
                <a:cubicBezTo>
                  <a:pt x="1776663" y="437987"/>
                  <a:pt x="1728537" y="747800"/>
                  <a:pt x="1810753" y="803948"/>
                </a:cubicBezTo>
                <a:cubicBezTo>
                  <a:pt x="1892969" y="860095"/>
                  <a:pt x="2057400" y="565322"/>
                  <a:pt x="2171700" y="647538"/>
                </a:cubicBezTo>
                <a:cubicBezTo>
                  <a:pt x="2286000" y="729754"/>
                  <a:pt x="2378243" y="1268167"/>
                  <a:pt x="2496553" y="1297243"/>
                </a:cubicBezTo>
                <a:cubicBezTo>
                  <a:pt x="2614863" y="1326319"/>
                  <a:pt x="2741195" y="830017"/>
                  <a:pt x="2881563" y="821996"/>
                </a:cubicBezTo>
                <a:cubicBezTo>
                  <a:pt x="3021931" y="813975"/>
                  <a:pt x="3206416" y="1262151"/>
                  <a:pt x="3338763" y="1249117"/>
                </a:cubicBezTo>
                <a:cubicBezTo>
                  <a:pt x="3471110" y="1236083"/>
                  <a:pt x="3550318" y="666587"/>
                  <a:pt x="3675647" y="743790"/>
                </a:cubicBezTo>
                <a:cubicBezTo>
                  <a:pt x="3800976" y="820992"/>
                  <a:pt x="3973429" y="1464682"/>
                  <a:pt x="4090737" y="1712332"/>
                </a:cubicBezTo>
                <a:cubicBezTo>
                  <a:pt x="4208045" y="1959982"/>
                  <a:pt x="4293770" y="2094836"/>
                  <a:pt x="4379495" y="222969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/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blipFill>
                <a:blip r:embed="rId3"/>
                <a:stretch>
                  <a:fillRect l="-15476" t="-2174" r="-1547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/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blipFill>
                <a:blip r:embed="rId4"/>
                <a:stretch>
                  <a:fillRect l="-14130" t="-2222" r="-1521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/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blipFill>
                <a:blip r:embed="rId5"/>
                <a:stretch>
                  <a:fillRect l="-14444" t="-2222" r="-155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C72009C2-9ED9-3872-7407-5E728AA95462}"/>
                  </a:ext>
                </a:extLst>
              </p14:cNvPr>
              <p14:cNvContentPartPr/>
              <p14:nvPr/>
            </p14:nvContentPartPr>
            <p14:xfrm>
              <a:off x="6825240" y="6203520"/>
              <a:ext cx="50400" cy="1018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C72009C2-9ED9-3872-7407-5E728AA9546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815880" y="6194160"/>
                <a:ext cx="69120" cy="12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965C9720-A8B8-A4F5-99D1-D2BDD8920FD3}"/>
                  </a:ext>
                </a:extLst>
              </p14:cNvPr>
              <p14:cNvContentPartPr/>
              <p14:nvPr/>
            </p14:nvContentPartPr>
            <p14:xfrm>
              <a:off x="6471000" y="3283920"/>
              <a:ext cx="698400" cy="103392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965C9720-A8B8-A4F5-99D1-D2BDD8920FD3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454800" y="3267720"/>
                <a:ext cx="730800" cy="1066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495240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/>
      <p:bldP spid="29" grpId="0" animBg="1"/>
      <p:bldP spid="30" grpId="0"/>
      <p:bldP spid="31" grpId="0"/>
      <p:bldP spid="3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885921" y="1562088"/>
            <a:ext cx="8415396" cy="4100541"/>
          </a:xfrm>
          <a:prstGeom prst="rect">
            <a:avLst/>
          </a:prstGeom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890682" y="896291"/>
            <a:ext cx="8420160" cy="619125"/>
          </a:xfrm>
        </p:spPr>
        <p:txBody>
          <a:bodyPr>
            <a:normAutofit/>
          </a:bodyPr>
          <a:lstStyle/>
          <a:p>
            <a:pPr algn="ctr"/>
            <a:r>
              <a:rPr lang="en-US"/>
              <a:t>Review: in the Fourier domain …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400273" y="1048691"/>
            <a:ext cx="7705780" cy="619125"/>
          </a:xfrm>
          <a:prstGeom prst="rect">
            <a:avLst/>
          </a:prstGeom>
        </p:spPr>
        <p:txBody>
          <a:bodyPr vert="horz" lIns="81639" tIns="40819" rIns="81639" bIns="40819" rtlCol="0" anchor="ctr">
            <a:normAutofit/>
          </a:bodyPr>
          <a:lstStyle/>
          <a:p>
            <a:pPr algn="ctr" defTabSz="816368">
              <a:spcBef>
                <a:spcPct val="0"/>
              </a:spcBef>
              <a:defRPr/>
            </a:pPr>
            <a:endParaRPr lang="en-US" sz="3000" b="1" ker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578" name="AutoShape 2" descr="data:image/jpeg;base64,/9j/4AAQSkZJRgABAQAAAQABAAD/2wCEAAkGBhQSERQUExIWExUVFxoYGRcYFxgWGhwWFhoYFRgYGBsaHCYfFxwjHBgYHy8gIycpLC4tFh4xNTAqNSYrLCkBCQoKDgwOGg8PGikkHCQsKSwsLCwsLCkpLCwsKSksLCwpLCwsLCwsKSwsLCwpLCksKSwsLCwsKSwsLCwsLCwsKf/AABEIALgBEQMBIgACEQEDEQH/xAAcAAABBQEBAQAAAAAAAAAAAAAEAAIDBQYHAQj/xABCEAABAgQEAwYDBQgBBAEFAAABAhEAAyExBBJBUQUiYQYTMnGBkaGx8AdCUsHRFCNicoKi4fGSFTNDwsMWNFNzsv/EABkBAAMBAQEAAAAAAAAAAAAAAAACAwQBBf/EACcRAAICAgIBBAEFAQAAAAAAAAABAhEDIRIxQQQiMlETFCNhcYGh/9oADAMBAAIRAxEAPwDq/aHtZIwYT3hdSjRCWKmrzMSKOG8zGYR9o05Qph5aSSQCpZAADM4u93s1Kbl9vsASuVNIKkAFJFwFOCCwSTUZgatyp9cRx9T4aayv/GRaxNOpG9fjGPLmlGXFGrHji48mbvh/b7vJaZndDIUqL5qkglrigoXev5vV23KAVLlhgNCXd269faOd8F4oE4RCSzgVRzPVRJTbVLno9948RjVLzlRcWy1AbpVql6lz+eafqMifZZYYNdGp4r9qk2QUHu5a0rWU5eZJACQq5sXoxGsE8O+1BS6rloCSLAqBfmNzowe3zaOfcSnhU0IQxyuGp4vvAONwK7iGYGQVKUJfLRtg7tlTcaVJpQNvHfzZKWw/HC+jqsv7SpbnNJWEs4UGL9KtX10i6/8AqqTQ82UhyWZuhF45jw3hFSVOFgC4AU9XNaBqUFKt56GZh6HarB9a/rr184P1U0c/BA0ae2aCf+0sB7mhatW9NdjrSDJfaqQbry/zBt/axrGREoJANmBuLdfP6o0VmPmhg7OsPX+Igkt5Ee8IvWZLO/poM6Hh+1OFWjOMRLAdqrCSCNCCxBh+G7RyV2XR2BNAeo6F44uvhzTDQgAv6Va4bp9V1vDVDIG/lI0cAGnuPh6Vl6ySqkL+mX2byZ2ikAA96kvYCp60FRaCDjg1jHN+F4MmaxLgrLHopQSPZwPSN/Gn0+V5bbRDLiUKJjjj+H4w39vOwiNoRSI0kaCP+oDY/CPTjxsYFyw0wBQYceNjEKscrp5XiBoTQATjHq2EPGPP4fjAjwiqAA0Y/wDhhKx+yfjAJVAUzjCAVAHNk8RDAAi4cmpGvtd2WUlFWzqjfRepxqfKG/8AVZWbJ3qApnylQCmpViX1HvGImdvUMtpZcIKkuoEFQsFAMw9dPWOa8dxRmKKlHMpai5Uzmr1HmCfIH1R5F4HWP7O/4TjMmaCZc1C2JBZQNU39t4ix/aPDySgTJyEmYrKmruSCqrWDC5pUbx80qXZqkhtHIIY1qAKD/MGIQQkn77U8k0AT0SwAH8XWOPJQLHZ9BzO2GDSQDiZblRT4n5gWanUwJP8AtCwSUv3z0JYJU9N6U9Y4sgBSUkfdsHINWGe9/CNB8WfLWwqLAs4FS7pCumvVm1ibzMosSOsS/tSwpnd3lmpYOSUgMdlB3FP9Rdye1mFUkqE9AAd3LEMctjq+nUbiODYKU5ckh0ipFHW1yASR12zeluFkIDJBL2L/AIjqSSKkmtn1NYPzNdh+JM7XhONyZpaXNQs1LAglhR226waDHEezE9KZiwLlggWcJLlNNma58NHpHTezHGFTRzRTHl5tolOHE0UKFCixMwX2mY1aDJSkkJUFPVhmBSz6G5v7RzfHyf3bhaswygBxlAKkpLAGgY6NbWOjfaniAgSDV+f72jA+HzY5ujaxy/F8WdKcoJyl8ormLFIbS4vePLzcnlN+Kvxk09yHBZjf3Op0BHuLO8KTxH8QBKealjltTMyTVtbjrDcDJmTSyKk2yggk2uQKe5YWNi2TLeV3gDTFkIArdSghm1ANdyK2MSjDeyt/RDw/CkzVCY5yBRL6qBrUHmAKS7FjbcRc8KUeZOqOU6EgOeZiDYualyOpZ2JwoQsKQmyAksK0I5yAXNAx15nrUwDiliXOBIBSoC7kEPQh7ULU1OoBdr5HFo02CWFBKWO4dyxDhg9FPlVWlC9SC9rJmDKU0Tkq5VRIALFzZqkh2DCojJYXiSgoE02YnQObWFAdj5PF7O4jkSJmZsygwT4iC1AHqAkp0t7hGrAtcRoKFywehr513t5xVyGmFU13CVEJAtynKHe9gfQaCLGTOXLylaU5ZpCUpy8yHqkFiUkOL0YtcVFcJeSWoPmKVGtTRL3rqkCn+IhVPQ8XYFNUO8GY+IV8Ph+6+ozDLewAajRccKRlSka1P5Drp8TGfMoqAUbJDBku1SalqVJ+Aq0afgsvkQToOu6vlQfpAxvATw2UO/SwbnAf+oqP6ekaoGM1wlDzhtnJ9gf0HvGkj1PRfB/2YfUfI9eEI8eE0bTOPEeGPGiHGzsktSgxIFAbFVgKVvHG6Vgid48aPEGgfaFHQE0NJhzxBi8amUkqWWHxJ2A1P0d443W2BSdtePfsuGJSWmLORG41UodQKeahGP4biQMLMJ1SlLAKJckJJAS5qCdPuvFf9onGjOmoJ5UpDAXYFyba0D30EV6eKKRhlKcoDoTo5BUtexYlkEm/5Y8v7lUaIe2wnH4tOVeXRtWc1fTZxbeM9xPEMrK/hzB91Hb3HtE4n8pKq0zEblnHz/u6tFbKllSjuavtq59oaMfJ2THyZRClUqzt1+6l7XLHS+0WE1IJAFE3f+EKcdKnMbCuXaGYSXnYps42NCp39CPcRPh1BJQ9HCAaPQp5qasny8VIG7BaQRKJ8nFSKtbyahQBDlklJAJoovVnIHeX0AzJ+LWePcECMo/hY1diXSfi46uGvEqRoqx115U+J7s9NbFWozSY4/hklrA1UzaNyjpqS3m4dos5a8wBAoC5elgVah3ObW1zUtEGHRmUgUJLjo5SSL0Jy/M+pSgJcsAlJzApLkJFTlVVZAAZqFnv/FEpOx0D4UlE1Fw7l+YUASQNWJzFgdH1THQ+w8nleMrwfhoXN70jOcuWWAFMAWWGUQAo0HhJYDQ31XYXE5kVBF3CgQoEFiCDUF3jT6afJtV9GbP4NhChPCjYZzlv22YJKjgzUrzTUgMGy5UrUp2LEZRoaExgpGECSzB3NyT0uzkN8PMR0b7XFEKwZMoLRnWAoeMLUhTJqcpCgLMapTZg+CkA57gFsoNWCjfSrDQ3pvGLP8jbgXtL3guCKQZlaAl/QKGzDVqCzRQcQmolLkofKgE3eplgByRZ+8J82reNThk5ZS0h0goUHJJ5iDmVUO7Hf7o2jEcQYzFrXQJBKRuUuotf7zv0A2jLDcmXlpF2eMJIYOVO2rBixNSaClemmlTisNVOYvQOXq4d9d3FmFg0eYNbEOa2o2mhsGp8bQVxHEgzABXla9Xdn9gC7em/YivYBIIDh96akDZ/yf4xfdm8DnmAq5QPCHYkl670FuoimkBKljMAXO7Mno9dX93pBmFxCpMwEFwD1DtQ+4p6+6TlWkdSOhSpoCqpYIsH2CqkauAWc6WpSr4g6JbdG9wA3lV+nybhsYJ0uYtJcmWtg75XCk5SABUsS+zdXH4gs8ssjZvWgck9elNbxCqY6JsDhnQkmv3jStaDUk0JDBtekX3D2KKMPIhtWZqH02O0VUiQpRCRYU1YtQ/I6am4i5w2GKSkG93vvq0I3s6w/gcsHMvoEj15j10H0Yt4zPCscQU5XYioIZ2D/wBLA7NptGhlzQoOI9b0mSLjx8ow5otOyVo8jx48K2qWA1J21JjaQK/j/GU4aSVksoghFH52OV9g7OfLcRQdjZUydLzzMRNnDNmVnFApspQCRWxJagBAAEZztN2lOKXQESkrOR9UgBILdSFl60KRpXofZ7BmThZMtQZSUDMNlK5iPQlvSMt/lnXhHpZMCwenjN/OT/4WEKPDCjUeaetHP+LcfE+ZNZWaWnMlBDVCQ5Ka2JDv8xFx9oXHBh8EsAtMnPKQ12V/3FD+VBPqpMc7w2IyJb5bNptb4Rm9Q9UWwrdlRxwZprAucosGrYFvNR+nhvHVgYWUHqtalAX5UjLm/vp/KfQjE4Y94WqxCR11/Me3lFPxvFBcyh5ZSUyxa4POodConzqdYnHbSHlq2T4hdG+nT09U+ohshJSiYn7yiEPoJSi6yXqHyhHks3avuHl55ai5qnK/kK+5c+ghYSY5zEf9zToEq93p154p4FLLhks8+gckGtHaraauOhLijxYhTqzeEaDzTlY9eRz0DC7wXlZ6+JIB0dRIJpoWQqulOseYDCmbOQkC5D1oHZIDa1PwG0Tutj14LPB4QulKgxoNAygeX0uLGxiywXCUJR3+KUmXLQXZXKCFG6t9UpTdk2rSwk93LE+eshCECqmciWWIAGqlKUwDOaC7mM9+3KxE1C5qAB/4JIciWF5gZqh/5J1uayeZiMoJzq5t/QzdaL+dJVNU8uX3MsJz95NzKmFKQxUmS4UAKgZ1A6FNYUzs/h5LzZyiTl5p81QUtABoUNyoYsGQkVIbMS0HIMuRJVMxEwSkhCErKncJFUps6jzMAHJy+UUc/EHFLROmAysOgpVLlqykqqp508V5wFApll2c0KjCR38dI4/otsDxabiCXKsNh0nIhD5JyyAlRVNXdDgjkQQQ9SbRc9hpTEsAEigAsAKADpGRViCJikXQFKSgZgyQlLObAupAP0x2/YeQcrmNvp12yGVVRsIUewo1kTNfaDIzYGa2V0seajsagUNSCRRr3EcfwklQWCqWujkDK/U+B7DYbaR2Pt5/9opixKkhnZ62PTX0eOZyJgKwXYM9CKW2NNLRi9Q9mz060Ow2PGRVQ4BcAFwQ1DYigoPL0znGFkYWUlR5phdQapclRHxIb+JV4t8dO2YNyUY2AoR0Kj7FmArTYyYCpDDwpJA6EhL+uU+8ZFrZoewdEkkc1N9S4+vWCJeCdgCz6nbqB5W8vKISSdddesFyZZfyLVu406WiezqSCJWBABy+Leg2pW29TekTzMEpCVEsGIF6ORmHyhmEqzA0KVA/DbqPUtFti5ZUkjKSCuUpmJHhmJIp1SmJ19jf0VnDcWju84CgFBiCaUNQduYDw/gvBkta1rCiMrZaE1861B+mGokqUAonQlRDA1Bq9qku7gG/UQZJnhRSASXIHKkmj1LMzCp9IpWziNfweQAnMPvetiQ7mpzX9toOUQGWdMzk7BTt6VHnAPZ6YFSEVDkaCgLlxYbwuO4pEoICgTnVRIucoJ1IpQfCM7XuYgsNMITJAKc6gS5uxqSBrVm/ONBgSag9G+I/IRlOF8UTmSSzBBSAlzQlw58INW3+Q0+Bmgkkah41emkllVE8vxD4qu1AP7LNDpCSkhZUop/dkHMEsKqNEgU8d9z5+IShOZRp+ewih4ngP29KQcyJQOYLCmCnDOkEfvKOyqCtCXj1ZzSfHyZYxfZzjC4pEpaVACZkUlRckhwXGYOyQ4tQUa0dS4PxwzQkTEhExQfKC7CwPr0J0gvhHC5eGlCXKDDU6qUzFSjqT7CwYUj3iGHzFCwWKCan8Ksr+TFKFf0trRHCUFcf9HeRzdTYZHjQHJ4zJWrKmakqzFOV65kuSwaoYEvYi0VPbrjf7PhF5S0yb+6QbEFXiV/SjMX3KYvaqyNHOO2nF/2rGqUlRVLR+7RewYEgGnMoqPUNAKJj+gB9AWNT5n2PqJhiyVKIo4Ie2UW2O3sY8Wosa/TlVfUNGOfuZpjoLXiSO+UlgUS1KCrl8tG0FWNjVWkZOYhkkfhB/Ony+EaRbdzOL0ICPdQA/tEZ0pJBc013hsaqxZuy2kpaSR+Jn1bNlI/tUH/lMSylZZiCRZ1EH8IAPyB+mh+GkhMpIVRgFH0zkvuGy+oG8LBgglSqFYqbgIYO3VyinRtKdAJnclLiWcoId7FJHoSoPoFFrNF12ewrHM/hU5sHJZm3spRGmm0VCJClLloAZalIO7Ppq5STm1e5vGv7OSwpTI8Eq50cGw1ZJDa1FKViOaXGJSPYH2swypmKwUgAlLibMAcAtN7sFW+VKVBLtVR1MOxHFpeEmS0SUnE4o5j+zghkgJNZhFJaUpY7/uwzAvFR9oHanJiZKMIT+0yAsKWllVm5VKlh3BZiTsS34ol7H9mBh1GZNVmWsArOoS+Yjq6gknUt5gpCP7acuvr7OXbaReSeG98P2jEr72dkOUWlSsxUkS5CDQKULKPPQl3IBr8RxQrUmUaJQkrDNU1QBQVJqphZ1DcwVxnHOEy8vIlGYJbbMSXuQQkJ18XtWSJBQyiXUVBIDtdR/eBrswW7+ECr27Fff+HaoKkSibhlCpGjmpoavzVrSrNHT+yEoiUHjmKCQtN8pc0S1Won+F6n+k7sOndj5zyhGvB0yGbtGhhQoUXIlF23w614GemXL7xZQcodIILeIZkkOBUUfasfPMjtMpD/ALwKzVFyR55hlfyNWq9BH0d2n4QcVhZslKzLK0sFAqDG4fKQSNxHzTj+HFE5aHQvKopzJUCC1OUnSM+ZK9ovibXRcTOIBctAS9mbZtetn84pl8Zl96t1M3KHfQNsRd/8RPh8IW8BUQksHCjbRiXHlZo8MlKmeWFKAYUAU4YAV9mMZeKV2aHJslkcQQsslYLVoXIiyw8+oL06l/SKTE4UZCAALO6AlQ6WBan6xNhMVlHMQGDOGuxuGetfcwjgqtDcq7NJgsQgVNakuDRjQadX9YsZOKzryI8RSpP9YZQFRWqWHU6XjMp4qGP7xJ2b0JoPL0baH4Xi5Qp0NnIo7liS7mzln9jEXB2U5IvkzDkUSKLD0c5QFZhpuDUdaBmhmHcKp0IbY0ChTzr/AIceVxdCUoGV1hID0XQUFAOlH36QxGMLvltQVag+IEDkkd7NRwPjISsiZyglVnYOc1DdiCfKnpJ2vWCqUQnM9Dlfd0tt4VV6iKDBIWpYymp9L+vxOkafimEm5ClkTAEcoDhRKAFZRViVMog0Y0tUQlJSejjVbKzhywkEBJd9eQv7tqaOGjW8Bw0wOpTJQpLpGbMXUxejtTrr0jET8WEpVLSAlQdKnoxBIPNu41/KNZ2Y4tLyJlZ0hQDkONamgNHJ+exjvpeMcnKaEy246C+HlU9c4TAFy0TFJSFFznQtbgp1DKAqRRIDEWus0RJWDb6/WHx70ONWtmCV+T0qjxVQQbGnoaQo8igoPhOHy5TlKeYhiokqURfxKJLdBTpHKPtI433+MMpJ5JIMof8A7CXmK9wEf0dY6lxriYw+Hmzj/wCNBIG6rIHqspHrHB8xKyVKqzlR1UeYk+ZI+ERm1FUUgrYSoMhKdyC/RI/Uk/09Y8J9WNa7kfOr+cME4qKaOyQAB1qP/wCvjClDmpvS9aMD6xmLj5haQBUusufJAR7/ALw+qRu0U+Nw+UKbQttdII66/HpFpimIko2Kio7qUzkdGygPfL1gTiRdJ6rL63GZt6Bh6Q8WK0S4ieFSUMS3K51axetSQQT5M+1ngE5tHLUT0TQ1GjKA/q/lihwtUgP4QP8AkafAP8Ts+37O8GzygVcju9A4YJJ1dqJGrEONI5kkoqzsVbA5+AKly0pV40KWoiisoUEBtnIfq2wMX3EuJ5F9yCyJYYy0k5lrKQoOBZCUKSAVcubMakBs9xXjneY0yZASGJTMnhuRCRmyy6M6WVWtXaoCosMLw7LNSEu5o5dRzFwpRURzrUynN6gViLV7kP8A0UnCcIufj5isQpLoVUJHKlQDJQkU5QhDO33I6AiQQUghkrKkE0fKkdRbM5o9JoLExgeA4tsXNnVDzJuYgmxmMoZW8IQQ5NBdxeNvMxLIW4LoKhl0DlQU/wDEP/dW7wZrtHIFTxReUuwzpSqmj5SyLVcqJJLkkDdyIhXhJJLAM4Y5g4LXYgUcXcCoZ3cSUSAzcwydMxBABtQH4JO9IsTOzpGynzOGJB5stqUDtqwFHgj0OwzBqzLJJdw76uoso+Rdn1yx1Xsrh8soRyzhYeYlL26uH5QpnqzgdLbR2Dg0nLKSOkbcS9pkzfIPhQoUVJEWImBKSouwBNASaB6AAk+0cb4rwyRMSuYMOcQRmUe6SUzArKVAKVLQylG7Lc84ooM3aDHC+L4ibKxWIykLBnTCCaqTmIRzHKMtUi5HiHmM2dOky+HtogndmVJlPKV3wzZmUyFMQOV3KSa2BvpURQT8cDMCjWoruAGH5RczOOTDmclykEh2FiQQNmVQi+a9oy83SMu5dmlug6fi0qDEAjrX22geZw9KwyTkc2qQf0PlTprECILlE/KORhx6OOd9jpHAzZSiABdOW3mVJdx0tpB+H4XYIVlv+Eqqda0N2prDsNNahqOtfnQwsScqgpBygBx03G+V/wA/OJT5PoeNFlK4YaddS5r1eDMNw1LFSiSxOwBYkQBhONZg6iHSHJ6Pcan211j2bxEmQAHJIBIBsFNzGtnb3BjKoSb2VclWi3wU5lsE1LMBU0D2PRRc00G0Hftq5eJIJUoKCSUkWowIB3ZRbY+1F2ZUnOpSndqqJegOYvTdhfSraX/aVZRNkTKAkModUjOkgnbMuuz+luCTom2UnaDhCcPNDCkxIWOjkggqN2Ip/MNnNp2MUkSjy5iqYpZzB6JTlatzl+KjC+0EBSJCmLvMRbfuy39qh6R52bk5akAlm2AfKVB9aKHok9YZR9py/BssOoA5QlKdsrD5M8TSsRmBbQsfOhb2IPrFQviOVbOOVIFL5uap9BZrqA0gWVMUoFVClRzWq7IR/wDGesNgyvHOvBKcOSNLmMLMYzT9IG4jxDuZS5hFEJdjqqgSPVRA9Y9mzHRQfaf2kK5gwqDyy2VM6zLpSf5R/cr+GMRiXCUD/wDIsuf5MrN6l/SI5uIKlFSjmUSSo7qJdR9S8LGqbudu7d9itSgT1PI/rGaT5SLxVIKwpHeAmwI9gw+QHt1j3CEgEi+nmSEv6AvX8mgZC2T5D2ZyfkfaCMNUj093OXzoR7q3hGh0eTVgFewCAB0TLSR77+cQcdRlEttQf+VH/L/ETqGaYduUU6ISPagh/GpgMsJAdTu+ouKDQGn/ABELdNDdpgPZ8OVGjBJLkhgfDXYkKLVumkaftDxFUyUiTIWqXLBKVKYpmKYBISH/AO3LI3uoqJAFVZLhaFCcCKkKGRIqnOqjtv10y+2lwjTV51MKrBclICiESzWwoVN1KdKQ80rsRbVD+AYESZSSkZc7EEu7uOYWcsOlcoFwDeyiAsrAbu8rJcVWlKSUpNCSWy2+89jSvWTmQkgEqOcJYBTAhYBAdmJFKWTsID4o4ChLYTASxKgWJSzKoUg8xBd7gAADMmLXNlPigHs0cpTMUAFspW1ZhUS9QwDJL/xAaiNthv8AtTFKFEpLaOCJeRyaqJs+zPtGH4QCZCCdCH1FA+Ym9SA/nU3baiYMigzvq5ZQygJJGhId1NY6GsGfZzGZ9IJbldRS7OwIzcyermn8qjqQ/kmcCpQc+I1auRQGgYCi1ONz5EiT1XFXLgG9wVB6OD4vRKQbgRJhVOqtM5ZL1AfNVXTlHkxNhR60F7LfhUoiakEjMnMKa1luevOFn+o7mOzcFfukvtHG+DSyFZyWdZ2LlKVJboASn1faOwcAxGeUI04ncTPl+RZwoUKKkgbiOOTJlLmrLJQkqNrAPqQH09Y4VxEFc0z0gtOJdySc4IVkKlCrlmYAknybsPbfFGXgZ5BYlOUFgpsxCaghmYmppHDMTNIWQzhItqAWfWztceYrGbO+kacK02BLmODoCDZxcHXzY+QPSApv18dOtPbzEFTZnj0qAz9Fa/PzgWWsFwx6XYa/r7xBFGPlJglCNIjkSyzhL6etPr16xPLVbT3eOnKCUFq2iZSiQOn+394EekTSphuLwrQ9nisGldUgJVppW+ln/S14fw45UEaKBFyKFxp0J9wYZMnjM6RlDCnkEj5iPM9mtp5afpE3EZM1nBcElJJBcJYqHK7XIttS7EH0hvGOJ55cl6lK2KtWCVMX6jMfSKjh2KKTeiqEPopnsdn/AOXqDOMYkLWrKScyEqDlyKZwknUgMlyTdtIWkDDMfNz4QboUFDyH7sj2WTD+FYgS5feEeEjy5gQ1PT+2KxGOHdKB2Vc0qnLb1HtDcLjMycvqwDVGvnUjQV0jng70wqfjySWJBNPSjsfQj1O9b7hOLzSij7yB/askj0fMPSMphC/MbEtpYOo/X+YsOCYn95MF+VLl2sVMC1/F8POCELmhZuos0ZJjG/aJxPKmXJFMx7xWlA6UD1OY/wBKd4007FiWlSlUSkFRqTRIcs42BjkHGeJrxE1UxZqo+wsEjoBQeUeqzCkey1cr+sSlObXoPIJAAs1AG9fWIUDlA6/p+nxgiWlkvZnb2DH3SIgWREpTS0jUkA10DH2LJ94sMOksOuUU6sf1isn/AHANR8HFf7fiI0EkiWQpKhmuDUhFCcxpzLSkhWUP912sVl1oeJDiE5ZywKlOUE/dCwBnD/eIIBO3nSIMbMfvAbJCb/ygWs+v0II4fhc0wS0ua2HUAPc321NIb9oMkyJ+WWEhKkIV7gu79QfYQlrkonX02B8Dl5iqYSBlzFzQJJSQFEuzAFXq0aDiGN7pCAkKT3kxj+NQCAUqYczKLijVZyOZ8xgMcVyRh0JpmC1raub7qU7bOXBJBagfRSpOSvjXyqBNSoBykkuCDqzhwUbGHkt7ORetHqCtbqRyApUhgWJoVAcqmSmqmCTqKkW9w60pdJowILGurXvyhN2LgPeHzOIJAypHKCSOo2chwHzE9cvWAsNiiZgJIBKnL+inqKOXNesKzouH4bIhMvMDkUpILMDkWtAUQXYEodtvjoOGYkKlN4ArMlJdnOQgFybgO3VSdHiilApmKFGC1NWvOO+CWNXGcJt93o8S4XFESVS3qmiWr4wCE0tzC72IIqKE1YRZMcGozCEpIeYLUbNmmpAfSlUu4AFxEOFkHMQQyUPqEjIwBIJZKWSKuaVJIBjRySVKQpJzd2CVMGzJUFBLg1B58wp940LOKjHqGchNmJWQ2oDZhYgAW0UAS5iSm26HcV2aXBKBTJS4LFVAGZiE1eoNDfUkXBjqHCpQEsNSkcg7PzCFDMRmSaipII5deYvlKnNswJ8Udg4ZNBljyjZg1GjLlvkFwoUKLkiu7QhJws7MkrTkU6QkKJDaBVDux2j52xWIda70ZDHZNANTRq+Udz+0XiKZWBmZisd5yJyEDmIJ5ifusC41trHAFrYdKm3s23+Iy5u0aMXQzMa1vT8haFJxMtiDLSS5qQl2YEVu9/aGzAzP0fUXfXprFapeVZrcP8Af0+MToe9mowfEEZAkEoNqjMnyHNQfW8SY5bp+6rXMmvoacr5uooa752Uqiff6MSFRcaNVx9ecSrZTlqg39ppEiZ79G+nvtFWtdSXJNyeup29YlkzSTVQFNQ/yI+UP4smWa5th9fTt7xJKGm3r9f7gNIIq4U2xexe19OvpBEle5sw/X9fSFYyLOUbHz+Df594Xecw6GBE4vxVsB5bD/fUxJKVV/rr9dYmUGYyY6Weyvg5MSYaayU+Xz+cB4ya7+3oIUub+7pd2/P8AWGktCp7LJOIABbq3z+vOLLsykJlFSyHmqJqSKJdIrb8XuIoSf3b70HXT1rGukSlS0JQCkhIALoW9KXBAq3WLenVuyWZ6oA7ZY4Jwc1iOYoQCCDdQUfD/AApV7xzFJpG6+0KY+FQCXJnJ1H4Jr0Z2rZ7mOfS5lY1Mgi1lgfl8P9fCJZpYkGzOH6EAfXSBkTapHkT1asNx86vlT0+hEaKnhSF6slCWfpt7mNH2dwiVrJUlwlNAz1UqtAK8o+MVPA8FnmITSuZZcOOUDKDuxUknoTtF/iOIrw5ySkc8tQdQOVAqVFK1DW9AM1HLaTyNv2x7Hgq2z2XjJWEedMXnVdI5SDVxrUgjRrRmuJTp09ZmKSJecvUc1bBrgUarWi8lT3m99NSmZMYso8oBZv3aBRDUOYkknaKHGOp1Co386D845jSTvyE22g/goHLlLB2ckXBzOobEp8tCGNLhfFULJSM4S/Ooi1SssbZrsktZWtIpeHYpMmSVKFfCOtM4q9KlT9C4q8S9mOHBX70uVBbpGlGY9TmpWgbUloo0u2cV9IvuHcE7xSkLUZZSR4md1asC7EJU1izUvAOK4dNSBMUg5PCFgpKSaMzE00Hp0gvikxpiVAlwkpCnZ0gzCkg7nMbk0y3Zo94TxVaZvdrZSDygUYJzFPs4ZgDUEbRPb2htLRWT0jMgu37tAWK+JzlUPhtTrEUxTuSkDUhyKAGl2apHTN1AjRY/g6VIXOQ4IQolFMuQFSxlJqzKqKgsWZhmzxXQPXQs9mqejhXoTpDJ30caouMNxJSQkgkcrGtw1KXUKPlu6gN3KnTUkkGhqh6ZkuoPs9Mw/wCJLVjNJWQXFCLU2enxZrM/WDJkudMzKCVFKgx1DqGckPqcz9NGaiOCuxlPwaHhQ5iQokrIJrdgEhxd2SfYbV692clFMoPHKOzOGmJmJE8Zc1UuQSpvGaPRzqX6VEdkwAGQNtGzFXEzZPkEwoUKKEzM/aLglzeHzky1BJAcuQkFA8QJNLVFRUCsfPazf29KD5H4R3b7VuHzpuCJlKZMs55iWLqSkUZvwnmY7PRo4QXe3Xfr+sZcvyNGPo8xRHwMVuJTTN5P7f4gucqhhstAVLWP5T70+vOJrQzGYQ2+vKCAqpP19fWseSCMrsAWfrvt9PHihQ/X1f4wnkbwRKG316QThNSbgN+Rf0iBKXvEqBynqYY4Ed518waQQs1q772FbuDesV7hnBr9H68oI7yv16/XSOUdsMTLNwXBvvQnfz+ETKxDdAKdGoxGxYEerwJJmi1fy60aumvvD+83b/dKxxwBSIcbMclre16Q9Jo31rAUxbk+fyf84cJ7RxoEyywjGZLRmZOYPUM1y5LaBXvGzTMOpD9Azk6gZw/tGL7OzHxCX0So2e6Sn/2PlGsSp/TQfopFY1YI1Ehldsy32kYrlkJr4piqsagSwLfzGMXhi59f8Ro/tCnPNkgE0lm4apWRtWwrGaw5rFWIizTTzLH0/wB/KBZ07mYcxJLbX1+MRzMQ+8LCA1+JawuwffWn+USHbLDABYmAoUUgEgkEgqztmro426bvFxhZYUSl2yuQDq3Mxath0/OAcIKC711BYV3Pm/pFlhWDVADvswqC+1v7fbNlZogiTHhgQCTQ/AlyNLv6q1jPzLAbl/r2i3xk/MHNCQKbC+XrfV7esUoU670eDGjk3sNwEgTylCjlSkknqeY7/hHzi1mY3u1JANEpSFM2j0foSW84rMKnLR7kBxdnAX8W9yd4Mm4QjmUQCXBcauDbyL+QG0PLbpnI6Vosp85K1JqQ4d+pAFNaFLU29YUhKElaSXKzygEnxIYAWuSR0IfQmKqUoctCCAbkMzpIHmM1Sbg0Aao5JBHM7AfiBDFmqLu497tAofyDkjZJxRlIm5QFsQwVRACliSMwAf7zts7RW4WXLKUkywXYgpKyMt8yXVb7urMHNTDcDxF+7CqFfiL0IBJUXuQxNNM5I0Ij4HNZKRmukhixSFEqQx0Z0mrgagu4hUqTO3s9CJcpYPiylLgAliULWWd2Zks9eUl4N4bxYJKEqScgPdlVRQuCVHUEoqd0+go8XivFmYKzO4AYFAykEUZgpYGnhB3iYLBWkJAAUAGZw6mNQBcMpJv6k1ZwtbOXTOkcQkDJLWkkZVFn/AsFRFTqculCG6xuezGIKpQeMIjHhNw6S4d3DBgw3zEhjpcjSNj2QxOaWzM0HpL4tMnm7NHChQo2EDPfaBLJ4diWJDIegdwCCRY0Nn+UfOU5cfSXbTjAw2CnzaghJSkpZwtfIg1sxIMfNKluX/z7xmzdlsfR5MllVAP91gfIX6sfhX5xZYBPiV5De14HnKauwIPziPLwVryRLSzHclq6Hp8PSHE0PnEeJPMzu2rM5Yef5Qirl+vrWCjjHhUS/dAe58mYD9T7QLmiTvLaD6tHQJEqtE5UKkAt1rEA0h6D9fX1SOpeTlk6DWFiC1q1b9PrrDR9GnkNa+kCqnEm9gT7UDe4946Aia/XlEaVvDSqI0K+vr6rHKOF52XAM+pIZCi4LapF3tWNh3BfxhQ0zAH5cw84yPZeW65hdmSBUkDmLkPpRHxjSCUsMcxYbZD51yfPyjTjVRJS2zC9s8UV4gh3Et0Brcpq1T95StdBFKFQ/HTyteY3USo+ZJUfWsQoLx04T4SU6vLo/T0iyQjTq3mKmvmwfyO8B4QfKvs0GplEj1+Zv8/cdYlJlIoKwqH9mNNQ4D7GqfaLEKp0IJvp7HQNbQb1Bwln3P6gVsziCZ8xgEChJAO2gHxIPoIzy7LroZOqhRrV1Bn8L18x+h9KZF0vqXp0p6RYGayNqagaMdvMesVM9bBPl836RWCJyZouBJCw6gSSodOWZnKyKXcpbzfSDJq0kOo8oVVtQSAGpUB/KxiiwMxUvKpBLtYuzh2IIszdbxed2FYYBLlgonzORtWLJSf7hCzWxoydAWIAEwUcG4foo6X5gGANQBuDA8kMqhYgEF2IcBRVUWfYvZVHNZpoIKmOwIBqQQXFdDlTvcNaGg1yirihS7MprD8q7feaKR0hXsLw4egGUWYkpH3C7FmBYVBuKgxPgZWWa5bKSs8yXISVUDs48RII0XTqHglZlDKcuYDYsxytRuUkk6ONmgnHECWtmOYBINKJyAksLHKhFKEZVNQBuP6O9gGHQqYS7UDl2ykApSoHVLqmJ67nWHIlFCpYOjqSaVQTLXmeoNQt21SdaQpc0FFTUrL1DMmho+p7snSgIAasaVjKvwjKogWZkqIFR/UHBBtSgZxaN/hMUFiWHfOARcEBIbwk0oDXcnUtHVuz2HCZQaODcHxikzJQWcqc2UBy4WokhLAUCjmXU/fA0Ed47NqeSIbEqQmXst4UKFFSRh/tgyf9PIVN7v8AeJKQKlZAVyNmDiuYmrZXaOBrP19fVDvH0h297Mft2FErvDLKVhYOXM7BSWIcfi3jg/Fex+JkryFGe7KTans1GvGfJFt2Wg1VAGCnJAKSA4VTzLAVvcfAQFxSYEKS5Au2uwgo8Dn37leulaX8v8UiuxyiSkEaH5mzxPhTH5WhveAl3fc9Qzw4qcNEWGwIJcDSrRZYXh61OpMskCpYE3FPP/ED/gAZMhncu3t9NExpt9bxMvBLAzGWoAmhIPlt5ViZXC5j1lr6cpJo3TrBQWQAfXTT6MTSZdCa66ba1t/iDcFwaYskZSGa4y3rr7e2kFr7OTgHCAaWf5dfhaCpeEGimma9N92P5/LSAEK5VHySPIF//Vov8b2fnBKmQVaU2PTe9OvvFN7NTwlshJOzFi52tQx2nXRy0UKTpExk8pUAPlto3XTa29mjsdiGByCtWzBx0MOR2WxIBHd3O6drmv08daZxNB/ZuWUyQxlnOpSiFZiaco8vBfrBuOxgTKWaILEDJMBcnoQ7bsWZzSHyMAqXKQlSByJSHZ6sHJoxq+8U3HZMyblRKlkq5lEAA8oBSATRqvTpGnpEvJiJiiS+9Ylkp12+qRc4bsNilrylAQNVEghmejFztSLIfZ5iEEMlKkgGrs9qVF39PKFfR1FDJlkEUt69P19ulLBANuj/ADp8CIIxHZqfJSVKl0B0L7gGlQKv7RBKQ5JDsAWHk7/P4xnl/JaOwmQ4c2A+YLpf3PtDlrKjerauPEXezbdPyahCiCACbmldmfpDpPD5qiwQotSxFbAafXwkrZS0gSZQHy9NC3kzimwinni4dwLb0t8DGqxPZ+ecyQg2voRSxN9Q3nSKRPAJ615e6UCXNUlIpepoL/FovBPySk0LBqcBg7ZQB7Zq3Id9NTF1h5xYAblO+YsABS4vT+IR5w7sPiAoF0gZXrzAKLgpIFw1z/F0jSYPsMos7uNhTXfqSYaUGxVNIzU2W+Yv4Uk7smWFMS13L7gOOkCzcIoJdtQRq1wRoQLFjt1aN4r7P1gUdqXDlhoCGZ7eUS4XsGVjKoKUd3Iq4Oh6D2jihJDOcTByXC0qCXUS43AAKWozsS79DqYIxskqRlDqzKDEi1CrIoks79bC9K7rF/ZsogtmSSDUWDgizNrFRM7CTpaClJcAkgMRmJAczDrUAt0axMDhIFNGWwuEdBd2Jy2rfMSACam2jZRo8F4jhpRM7xYOXmIQU3WpVWUAOXOo7UUrUtF3w2QoSO7Xh5yVBRYlYRQMAS4zZg1GoGo8F4XgxysxYpY1VbZwbGr+dX1T3/R32/ZluFhRmSUFRYZWJrYFTUNHYg6UADsI712OWe6rHMpfZhOZKshd7adH3b/cdW7M4cplDMI0Q6Izey6hQoUOIeEQBjeComXAhQoAAB2RlbRXY7sFLWfCk0aoBpdvJ4UKAAWT9nyU0AAGwAA+EFYbsKlJ0baFCgAKV2Llw2X2KQLwoUAEsvsdLBeDh2elfhEKFABGezEraPB2XlNaFCgAdJ7Myk6R6ezUr8IhQoAI5nZaURaAD2JRmfSFCgAPldlpQFoL/wCiy2bKI9hQAQTOzkojwiKCd2ARm5EpSDsAPkIUKAD1HYNINKbwXL7EohQoADU9lZTM0RzeyEs6QoUABWG7Oy0hmgyXw5CbJEKFABMcOnaEnDpFgI8hQAPKBtESsGk3Aj2FABX4ns5LWXIiaTwSWkeEQoUAEo4XL/CIJQgCghQoAHQoUKAD/9k="/>
          <p:cNvSpPr>
            <a:spLocks noChangeAspect="1" noChangeArrowheads="1"/>
          </p:cNvSpPr>
          <p:nvPr/>
        </p:nvSpPr>
        <p:spPr bwMode="auto">
          <a:xfrm>
            <a:off x="1679575" y="712789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defTabSz="685800">
              <a:defRPr/>
            </a:pPr>
            <a:endParaRPr lang="en-GB" kern="0">
              <a:solidFill>
                <a:prstClr val="black"/>
              </a:solidFill>
            </a:endParaRPr>
          </a:p>
        </p:txBody>
      </p:sp>
      <p:cxnSp>
        <p:nvCxnSpPr>
          <p:cNvPr id="49" name="Straight Connector 48"/>
          <p:cNvCxnSpPr/>
          <p:nvPr/>
        </p:nvCxnSpPr>
        <p:spPr>
          <a:xfrm rot="5400000">
            <a:off x="2727700" y="3580213"/>
            <a:ext cx="4019576" cy="238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TextBox 62"/>
          <p:cNvSpPr txBox="1"/>
          <p:nvPr/>
        </p:nvSpPr>
        <p:spPr>
          <a:xfrm>
            <a:off x="3953219" y="5214953"/>
            <a:ext cx="7873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primal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809759" y="5214953"/>
            <a:ext cx="862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Fourier</a:t>
            </a: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2" name="Group 155"/>
          <p:cNvGrpSpPr/>
          <p:nvPr/>
        </p:nvGrpSpPr>
        <p:grpSpPr>
          <a:xfrm>
            <a:off x="2309786" y="1785927"/>
            <a:ext cx="2030034" cy="785818"/>
            <a:chOff x="1643042" y="2041726"/>
            <a:chExt cx="1000132" cy="387147"/>
          </a:xfrm>
        </p:grpSpPr>
        <p:cxnSp>
          <p:nvCxnSpPr>
            <p:cNvPr id="157" name="Straight Arrow Connector 156"/>
            <p:cNvCxnSpPr/>
            <p:nvPr/>
          </p:nvCxnSpPr>
          <p:spPr>
            <a:xfrm rot="5400000" flipH="1" flipV="1">
              <a:off x="1500815" y="2285349"/>
              <a:ext cx="285000" cy="545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8" name="Straight Arrow Connector 157"/>
            <p:cNvCxnSpPr/>
            <p:nvPr/>
          </p:nvCxnSpPr>
          <p:spPr>
            <a:xfrm>
              <a:off x="1643439" y="2427939"/>
              <a:ext cx="999735" cy="183"/>
            </a:xfrm>
            <a:prstGeom prst="straightConnector1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9" name="Straight Connector 158"/>
            <p:cNvCxnSpPr/>
            <p:nvPr/>
          </p:nvCxnSpPr>
          <p:spPr>
            <a:xfrm>
              <a:off x="1661685" y="2425205"/>
              <a:ext cx="936324" cy="405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0" name="Straight Connector 159"/>
            <p:cNvCxnSpPr/>
            <p:nvPr/>
          </p:nvCxnSpPr>
          <p:spPr>
            <a:xfrm rot="5400000">
              <a:off x="1593139" y="2234506"/>
              <a:ext cx="387147" cy="1588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62" name="Picture 20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000000"/>
              </a:clrFrom>
              <a:clrTo>
                <a:srgbClr val="000000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16200000">
            <a:off x="4524366" y="2000242"/>
            <a:ext cx="571504" cy="5715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pSp>
        <p:nvGrpSpPr>
          <p:cNvPr id="3" name="Group 136"/>
          <p:cNvGrpSpPr/>
          <p:nvPr/>
        </p:nvGrpSpPr>
        <p:grpSpPr>
          <a:xfrm>
            <a:off x="6062724" y="1643054"/>
            <a:ext cx="3033674" cy="1001111"/>
            <a:chOff x="1285852" y="3261522"/>
            <a:chExt cx="6281781" cy="1239053"/>
          </a:xfrm>
        </p:grpSpPr>
        <p:cxnSp>
          <p:nvCxnSpPr>
            <p:cNvPr id="167" name="Straight Arrow Connector 166"/>
            <p:cNvCxnSpPr/>
            <p:nvPr/>
          </p:nvCxnSpPr>
          <p:spPr>
            <a:xfrm rot="5400000" flipH="1" flipV="1">
              <a:off x="3809994" y="3880652"/>
              <a:ext cx="1239053" cy="79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8" name="Straight Arrow Connector 167"/>
            <p:cNvCxnSpPr/>
            <p:nvPr/>
          </p:nvCxnSpPr>
          <p:spPr>
            <a:xfrm>
              <a:off x="4364039" y="4429138"/>
              <a:ext cx="3203594" cy="79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9" name="Straight Arrow Connector 168"/>
            <p:cNvCxnSpPr/>
            <p:nvPr/>
          </p:nvCxnSpPr>
          <p:spPr>
            <a:xfrm flipH="1">
              <a:off x="1285852" y="4429138"/>
              <a:ext cx="3203594" cy="794"/>
            </a:xfrm>
            <a:prstGeom prst="straightConnector1">
              <a:avLst/>
            </a:prstGeom>
            <a:ln w="12700">
              <a:solidFill>
                <a:schemeClr val="bg2">
                  <a:lumMod val="75000"/>
                </a:schemeClr>
              </a:solidFill>
              <a:tailEnd type="stealth" w="sm" len="lg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2" name="TextBox 171"/>
          <p:cNvSpPr txBox="1"/>
          <p:nvPr/>
        </p:nvSpPr>
        <p:spPr>
          <a:xfrm>
            <a:off x="2595540" y="1928803"/>
            <a:ext cx="1199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Dirac delta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107" name="TextBox 106"/>
          <p:cNvSpPr txBox="1"/>
          <p:nvPr/>
        </p:nvSpPr>
        <p:spPr>
          <a:xfrm>
            <a:off x="4083040" y="1733126"/>
            <a:ext cx="1851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Fourier transform</a:t>
            </a: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60" name="TextBox 59"/>
          <p:cNvSpPr txBox="1"/>
          <p:nvPr/>
        </p:nvSpPr>
        <p:spPr>
          <a:xfrm>
            <a:off x="8024828" y="2590382"/>
            <a:ext cx="11689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85800">
              <a:defRPr/>
            </a:pPr>
            <a:r>
              <a:rPr lang="en-US" kern="0">
                <a:solidFill>
                  <a:prstClr val="white"/>
                </a:solidFill>
              </a:rPr>
              <a:t>Frequency</a:t>
            </a: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4" name="Group 93"/>
          <p:cNvGrpSpPr/>
          <p:nvPr/>
        </p:nvGrpSpPr>
        <p:grpSpPr>
          <a:xfrm>
            <a:off x="2341471" y="1785422"/>
            <a:ext cx="1900519" cy="785818"/>
            <a:chOff x="857224" y="936122"/>
            <a:chExt cx="1900519" cy="785818"/>
          </a:xfrm>
        </p:grpSpPr>
        <p:cxnSp>
          <p:nvCxnSpPr>
            <p:cNvPr id="92" name="Straight Connector 91"/>
            <p:cNvCxnSpPr/>
            <p:nvPr/>
          </p:nvCxnSpPr>
          <p:spPr>
            <a:xfrm>
              <a:off x="857224" y="1714494"/>
              <a:ext cx="1900519" cy="822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 rot="5400000">
              <a:off x="718092" y="1327419"/>
              <a:ext cx="785818" cy="3223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4" name="Oval 43"/>
          <p:cNvSpPr/>
          <p:nvPr/>
        </p:nvSpPr>
        <p:spPr>
          <a:xfrm>
            <a:off x="6596068" y="1928804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6670728" y="1872792"/>
            <a:ext cx="0" cy="121611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Oval 47"/>
          <p:cNvSpPr/>
          <p:nvPr/>
        </p:nvSpPr>
        <p:spPr>
          <a:xfrm>
            <a:off x="6596068" y="2782070"/>
            <a:ext cx="142876" cy="14287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8" name="Group 3"/>
          <p:cNvGrpSpPr/>
          <p:nvPr/>
        </p:nvGrpSpPr>
        <p:grpSpPr>
          <a:xfrm>
            <a:off x="5376604" y="3098486"/>
            <a:ext cx="4169144" cy="2512472"/>
            <a:chOff x="3772590" y="2384060"/>
            <a:chExt cx="4169144" cy="2512472"/>
          </a:xfrm>
        </p:grpSpPr>
        <p:sp>
          <p:nvSpPr>
            <p:cNvPr id="50" name="Rectangle 49"/>
            <p:cNvSpPr/>
            <p:nvPr/>
          </p:nvSpPr>
          <p:spPr>
            <a:xfrm>
              <a:off x="3772590" y="2384060"/>
              <a:ext cx="4048154" cy="2500330"/>
            </a:xfrm>
            <a:prstGeom prst="rect">
              <a:avLst/>
            </a:prstGeom>
            <a:solidFill>
              <a:srgbClr val="000000">
                <a:alpha val="89804"/>
              </a:srgb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>
                <a:defRPr/>
              </a:pPr>
              <a:endParaRPr lang="en-GB" kern="0">
                <a:solidFill>
                  <a:prstClr val="white"/>
                </a:solidFill>
              </a:endParaRPr>
            </a:p>
          </p:txBody>
        </p:sp>
        <p:grpSp>
          <p:nvGrpSpPr>
            <p:cNvPr id="9" name="Group 50"/>
            <p:cNvGrpSpPr/>
            <p:nvPr/>
          </p:nvGrpSpPr>
          <p:grpSpPr>
            <a:xfrm>
              <a:off x="4005002" y="2455498"/>
              <a:ext cx="3357586" cy="2214578"/>
              <a:chOff x="3714744" y="2143122"/>
              <a:chExt cx="3357586" cy="2214578"/>
            </a:xfrm>
          </p:grpSpPr>
          <p:grpSp>
            <p:nvGrpSpPr>
              <p:cNvPr id="10" name="Group 74"/>
              <p:cNvGrpSpPr/>
              <p:nvPr/>
            </p:nvGrpSpPr>
            <p:grpSpPr>
              <a:xfrm>
                <a:off x="3714744" y="3211600"/>
                <a:ext cx="3357586" cy="726"/>
                <a:chOff x="2500442" y="3134347"/>
                <a:chExt cx="4332758" cy="528"/>
              </a:xfrm>
            </p:grpSpPr>
            <p:cxnSp>
              <p:nvCxnSpPr>
                <p:cNvPr id="56" name="Straight Arrow Connector 55"/>
                <p:cNvCxnSpPr/>
                <p:nvPr/>
              </p:nvCxnSpPr>
              <p:spPr>
                <a:xfrm>
                  <a:off x="4623572" y="3134347"/>
                  <a:ext cx="2209628" cy="52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Arrow Connector 56"/>
                <p:cNvCxnSpPr/>
                <p:nvPr/>
              </p:nvCxnSpPr>
              <p:spPr>
                <a:xfrm flipH="1">
                  <a:off x="2500442" y="3134347"/>
                  <a:ext cx="2209628" cy="52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1" name="Group 76"/>
              <p:cNvGrpSpPr/>
              <p:nvPr/>
            </p:nvGrpSpPr>
            <p:grpSpPr>
              <a:xfrm>
                <a:off x="5396923" y="2143122"/>
                <a:ext cx="425" cy="2214578"/>
                <a:chOff x="5396923" y="2143122"/>
                <a:chExt cx="425" cy="2214578"/>
              </a:xfrm>
            </p:grpSpPr>
            <p:cxnSp>
              <p:nvCxnSpPr>
                <p:cNvPr id="54" name="Straight Arrow Connector 53"/>
                <p:cNvCxnSpPr/>
                <p:nvPr/>
              </p:nvCxnSpPr>
              <p:spPr>
                <a:xfrm rot="5400000" flipH="1" flipV="1">
                  <a:off x="4830210" y="2709835"/>
                  <a:ext cx="1133851" cy="425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Arrow Connector 54"/>
                <p:cNvCxnSpPr/>
                <p:nvPr/>
              </p:nvCxnSpPr>
              <p:spPr>
                <a:xfrm rot="16200000" flipH="1">
                  <a:off x="4830210" y="3790562"/>
                  <a:ext cx="1133851" cy="425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58" name="Oval 57"/>
            <p:cNvSpPr/>
            <p:nvPr/>
          </p:nvSpPr>
          <p:spPr>
            <a:xfrm>
              <a:off x="4816760" y="2741250"/>
              <a:ext cx="1714512" cy="1714512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6822440" y="325995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kern="0">
                  <a:solidFill>
                    <a:prstClr val="white"/>
                  </a:solidFill>
                </a:rPr>
                <a:t>Real</a:t>
              </a: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679432" y="2384060"/>
              <a:ext cx="1116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kern="0">
                  <a:solidFill>
                    <a:prstClr val="white"/>
                  </a:solidFill>
                </a:rPr>
                <a:t>Imaginary</a:t>
              </a: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6362456" y="4527200"/>
              <a:ext cx="1579278" cy="369332"/>
            </a:xfrm>
            <a:prstGeom prst="rect">
              <a:avLst/>
            </a:prstGeom>
            <a:solidFill>
              <a:srgbClr val="000000">
                <a:alpha val="76863"/>
              </a:srgbClr>
            </a:solidFill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kern="0">
                  <a:solidFill>
                    <a:prstClr val="white"/>
                  </a:solidFill>
                </a:rPr>
                <a:t>Complex plane</a:t>
              </a: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66" name="Oval 65"/>
            <p:cNvSpPr/>
            <p:nvPr/>
          </p:nvSpPr>
          <p:spPr>
            <a:xfrm>
              <a:off x="6324988" y="3062466"/>
              <a:ext cx="142876" cy="14287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kern="0">
                <a:solidFill>
                  <a:prstClr val="white"/>
                </a:solidFill>
              </a:endParaRPr>
            </a:p>
          </p:txBody>
        </p:sp>
        <p:cxnSp>
          <p:nvCxnSpPr>
            <p:cNvPr id="67" name="Straight Arrow Connector 66"/>
            <p:cNvCxnSpPr>
              <a:endCxn id="66" idx="3"/>
            </p:cNvCxnSpPr>
            <p:nvPr/>
          </p:nvCxnSpPr>
          <p:spPr>
            <a:xfrm flipV="1">
              <a:off x="5674124" y="3184418"/>
              <a:ext cx="671788" cy="381666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68" name="Arc 67"/>
            <p:cNvSpPr/>
            <p:nvPr/>
          </p:nvSpPr>
          <p:spPr>
            <a:xfrm>
              <a:off x="5323413" y="3205342"/>
              <a:ext cx="1134845" cy="711444"/>
            </a:xfrm>
            <a:prstGeom prst="arc">
              <a:avLst>
                <a:gd name="adj1" fmla="val 19506743"/>
                <a:gd name="adj2" fmla="val 21259519"/>
              </a:avLst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kern="0">
                <a:solidFill>
                  <a:prstClr val="black"/>
                </a:solidFill>
              </a:endParaRPr>
            </a:p>
          </p:txBody>
        </p:sp>
      </p:grpSp>
      <p:cxnSp>
        <p:nvCxnSpPr>
          <p:cNvPr id="73" name="Straight Connector 72"/>
          <p:cNvCxnSpPr/>
          <p:nvPr/>
        </p:nvCxnSpPr>
        <p:spPr>
          <a:xfrm>
            <a:off x="7301770" y="1852842"/>
            <a:ext cx="0" cy="121611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/>
          <p:nvPr/>
        </p:nvCxnSpPr>
        <p:spPr>
          <a:xfrm>
            <a:off x="8336056" y="1852842"/>
            <a:ext cx="0" cy="1216119"/>
          </a:xfrm>
          <a:prstGeom prst="line">
            <a:avLst/>
          </a:prstGeom>
          <a:ln w="38100">
            <a:solidFill>
              <a:schemeClr val="bg1"/>
            </a:solidFill>
            <a:headEnd type="non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Oval 94"/>
          <p:cNvSpPr/>
          <p:nvPr/>
        </p:nvSpPr>
        <p:spPr>
          <a:xfrm>
            <a:off x="7230334" y="2580020"/>
            <a:ext cx="142876" cy="14287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grpSp>
        <p:nvGrpSpPr>
          <p:cNvPr id="13" name="Group 95"/>
          <p:cNvGrpSpPr/>
          <p:nvPr/>
        </p:nvGrpSpPr>
        <p:grpSpPr>
          <a:xfrm>
            <a:off x="5591946" y="3088913"/>
            <a:ext cx="4169144" cy="2512472"/>
            <a:chOff x="3772590" y="2384060"/>
            <a:chExt cx="4169144" cy="2512472"/>
          </a:xfrm>
        </p:grpSpPr>
        <p:sp>
          <p:nvSpPr>
            <p:cNvPr id="97" name="Rectangle 96"/>
            <p:cNvSpPr/>
            <p:nvPr/>
          </p:nvSpPr>
          <p:spPr>
            <a:xfrm>
              <a:off x="3772590" y="2384060"/>
              <a:ext cx="4048154" cy="2500330"/>
            </a:xfrm>
            <a:prstGeom prst="rect">
              <a:avLst/>
            </a:prstGeom>
            <a:solidFill>
              <a:srgbClr val="000000">
                <a:alpha val="89804"/>
              </a:srgbClr>
            </a:solidFill>
            <a:ln>
              <a:noFill/>
            </a:ln>
            <a:effectLst>
              <a:glow rad="63500">
                <a:schemeClr val="accent6">
                  <a:satMod val="175000"/>
                  <a:alpha val="40000"/>
                </a:schemeClr>
              </a:glow>
              <a:softEdge rad="12700"/>
            </a:effectLst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defTabSz="685800">
                <a:defRPr/>
              </a:pPr>
              <a:endParaRPr lang="en-GB" kern="0">
                <a:solidFill>
                  <a:prstClr val="white"/>
                </a:solidFill>
              </a:endParaRPr>
            </a:p>
          </p:txBody>
        </p:sp>
        <p:grpSp>
          <p:nvGrpSpPr>
            <p:cNvPr id="14" name="Group 97"/>
            <p:cNvGrpSpPr/>
            <p:nvPr/>
          </p:nvGrpSpPr>
          <p:grpSpPr>
            <a:xfrm>
              <a:off x="4005002" y="2455498"/>
              <a:ext cx="3357586" cy="2214578"/>
              <a:chOff x="3714744" y="2143122"/>
              <a:chExt cx="3357586" cy="2214578"/>
            </a:xfrm>
          </p:grpSpPr>
          <p:grpSp>
            <p:nvGrpSpPr>
              <p:cNvPr id="15" name="Group 74"/>
              <p:cNvGrpSpPr/>
              <p:nvPr/>
            </p:nvGrpSpPr>
            <p:grpSpPr>
              <a:xfrm>
                <a:off x="3714744" y="3211600"/>
                <a:ext cx="3357586" cy="726"/>
                <a:chOff x="2500442" y="3134347"/>
                <a:chExt cx="4332758" cy="528"/>
              </a:xfrm>
            </p:grpSpPr>
            <p:cxnSp>
              <p:nvCxnSpPr>
                <p:cNvPr id="111" name="Straight Arrow Connector 110"/>
                <p:cNvCxnSpPr/>
                <p:nvPr/>
              </p:nvCxnSpPr>
              <p:spPr>
                <a:xfrm>
                  <a:off x="4623572" y="3134347"/>
                  <a:ext cx="2209628" cy="52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2" name="Straight Arrow Connector 111"/>
                <p:cNvCxnSpPr/>
                <p:nvPr/>
              </p:nvCxnSpPr>
              <p:spPr>
                <a:xfrm flipH="1">
                  <a:off x="2500442" y="3134347"/>
                  <a:ext cx="2209628" cy="528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" name="Group 76"/>
              <p:cNvGrpSpPr/>
              <p:nvPr/>
            </p:nvGrpSpPr>
            <p:grpSpPr>
              <a:xfrm>
                <a:off x="5396923" y="2143122"/>
                <a:ext cx="425" cy="2214578"/>
                <a:chOff x="5396923" y="2143122"/>
                <a:chExt cx="425" cy="2214578"/>
              </a:xfrm>
            </p:grpSpPr>
            <p:cxnSp>
              <p:nvCxnSpPr>
                <p:cNvPr id="109" name="Straight Arrow Connector 108"/>
                <p:cNvCxnSpPr/>
                <p:nvPr/>
              </p:nvCxnSpPr>
              <p:spPr>
                <a:xfrm rot="5400000" flipH="1" flipV="1">
                  <a:off x="4830210" y="2709835"/>
                  <a:ext cx="1133851" cy="425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10" name="Straight Arrow Connector 109"/>
                <p:cNvCxnSpPr/>
                <p:nvPr/>
              </p:nvCxnSpPr>
              <p:spPr>
                <a:xfrm rot="16200000" flipH="1">
                  <a:off x="4830210" y="3790562"/>
                  <a:ext cx="1133851" cy="425"/>
                </a:xfrm>
                <a:prstGeom prst="straightConnector1">
                  <a:avLst/>
                </a:prstGeom>
                <a:ln w="12700">
                  <a:solidFill>
                    <a:schemeClr val="bg2">
                      <a:lumMod val="75000"/>
                    </a:schemeClr>
                  </a:solidFill>
                  <a:tailEnd type="stealth" w="sm" len="lg"/>
                </a:ln>
                <a:effectLst>
                  <a:innerShdw blurRad="114300">
                    <a:prstClr val="black"/>
                  </a:innerShdw>
                </a:effectLst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99" name="Oval 98"/>
            <p:cNvSpPr/>
            <p:nvPr/>
          </p:nvSpPr>
          <p:spPr>
            <a:xfrm>
              <a:off x="4816760" y="2741250"/>
              <a:ext cx="1714512" cy="1714512"/>
            </a:xfrm>
            <a:prstGeom prst="ellipse">
              <a:avLst/>
            </a:prstGeom>
            <a:noFill/>
            <a:ln>
              <a:solidFill>
                <a:schemeClr val="bg2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6822440" y="3259952"/>
              <a:ext cx="58862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kern="0">
                  <a:solidFill>
                    <a:prstClr val="white"/>
                  </a:solidFill>
                </a:rPr>
                <a:t>Real</a:t>
              </a: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101" name="TextBox 100"/>
            <p:cNvSpPr txBox="1"/>
            <p:nvPr/>
          </p:nvSpPr>
          <p:spPr>
            <a:xfrm>
              <a:off x="5679432" y="2384060"/>
              <a:ext cx="11160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kern="0">
                  <a:solidFill>
                    <a:prstClr val="white"/>
                  </a:solidFill>
                </a:rPr>
                <a:t>Imaginary</a:t>
              </a: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102" name="TextBox 101"/>
            <p:cNvSpPr txBox="1"/>
            <p:nvPr/>
          </p:nvSpPr>
          <p:spPr>
            <a:xfrm>
              <a:off x="6362456" y="4527200"/>
              <a:ext cx="1579278" cy="369332"/>
            </a:xfrm>
            <a:prstGeom prst="rect">
              <a:avLst/>
            </a:prstGeom>
            <a:solidFill>
              <a:srgbClr val="000000">
                <a:alpha val="76863"/>
              </a:srgbClr>
            </a:solidFill>
          </p:spPr>
          <p:txBody>
            <a:bodyPr wrap="none" rtlCol="0">
              <a:spAutoFit/>
            </a:bodyPr>
            <a:lstStyle/>
            <a:p>
              <a:pPr defTabSz="685800">
                <a:defRPr/>
              </a:pPr>
              <a:r>
                <a:rPr lang="en-US" kern="0">
                  <a:solidFill>
                    <a:prstClr val="white"/>
                  </a:solidFill>
                </a:rPr>
                <a:t>Complex plane</a:t>
              </a:r>
              <a:endParaRPr lang="en-GB" kern="0">
                <a:solidFill>
                  <a:prstClr val="white"/>
                </a:solidFill>
              </a:endParaRPr>
            </a:p>
          </p:txBody>
        </p:sp>
        <p:sp>
          <p:nvSpPr>
            <p:cNvPr id="103" name="Oval 102"/>
            <p:cNvSpPr/>
            <p:nvPr/>
          </p:nvSpPr>
          <p:spPr>
            <a:xfrm>
              <a:off x="6386820" y="3845348"/>
              <a:ext cx="142876" cy="142876"/>
            </a:xfrm>
            <a:prstGeom prst="ellipse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kern="0">
                <a:solidFill>
                  <a:prstClr val="white"/>
                </a:solidFill>
              </a:endParaRPr>
            </a:p>
          </p:txBody>
        </p:sp>
        <p:cxnSp>
          <p:nvCxnSpPr>
            <p:cNvPr id="104" name="Straight Arrow Connector 103"/>
            <p:cNvCxnSpPr>
              <a:endCxn id="103" idx="2"/>
            </p:cNvCxnSpPr>
            <p:nvPr/>
          </p:nvCxnSpPr>
          <p:spPr>
            <a:xfrm>
              <a:off x="5687606" y="3545797"/>
              <a:ext cx="699214" cy="370989"/>
            </a:xfrm>
            <a:prstGeom prst="straightConnector1">
              <a:avLst/>
            </a:prstGeom>
            <a:ln w="38100">
              <a:solidFill>
                <a:srgbClr val="FFFF00"/>
              </a:solidFill>
              <a:headEnd type="triangle" w="med" len="med"/>
              <a:tailEnd type="triangle" w="med" len="med"/>
            </a:ln>
            <a:effectLst>
              <a:innerShdw blurRad="114300">
                <a:prstClr val="black"/>
              </a:inn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5" name="Arc 104"/>
            <p:cNvSpPr/>
            <p:nvPr/>
          </p:nvSpPr>
          <p:spPr>
            <a:xfrm>
              <a:off x="5323413" y="3205342"/>
              <a:ext cx="929109" cy="640006"/>
            </a:xfrm>
            <a:prstGeom prst="arc">
              <a:avLst>
                <a:gd name="adj1" fmla="val 21497879"/>
                <a:gd name="adj2" fmla="val 1912657"/>
              </a:avLst>
            </a:prstGeom>
            <a:ln w="28575">
              <a:solidFill>
                <a:schemeClr val="tx2">
                  <a:lumMod val="40000"/>
                  <a:lumOff val="60000"/>
                </a:schemeClr>
              </a:solidFill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 defTabSz="685800">
                <a:defRPr/>
              </a:pPr>
              <a:endParaRPr lang="en-GB" kern="0">
                <a:solidFill>
                  <a:prstClr val="black"/>
                </a:solidFill>
              </a:endParaRPr>
            </a:p>
          </p:txBody>
        </p:sp>
      </p:grpSp>
      <p:sp>
        <p:nvSpPr>
          <p:cNvPr id="113" name="Oval 112"/>
          <p:cNvSpPr/>
          <p:nvPr/>
        </p:nvSpPr>
        <p:spPr>
          <a:xfrm>
            <a:off x="7229263" y="1921247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114" name="Oval 113"/>
          <p:cNvSpPr/>
          <p:nvPr/>
        </p:nvSpPr>
        <p:spPr>
          <a:xfrm>
            <a:off x="8258336" y="1924081"/>
            <a:ext cx="142876" cy="142876"/>
          </a:xfrm>
          <a:prstGeom prst="ellipse">
            <a:avLst/>
          </a:prstGeom>
          <a:solidFill>
            <a:srgbClr val="FF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sp>
        <p:nvSpPr>
          <p:cNvPr id="115" name="Oval 114"/>
          <p:cNvSpPr/>
          <p:nvPr/>
        </p:nvSpPr>
        <p:spPr>
          <a:xfrm>
            <a:off x="8256242" y="2258905"/>
            <a:ext cx="142876" cy="142876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kern="0">
              <a:solidFill>
                <a:prstClr val="white"/>
              </a:solidFill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flipV="1">
            <a:off x="6188362" y="2098083"/>
            <a:ext cx="2892076" cy="898873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6" name="Straight Connector 115"/>
          <p:cNvCxnSpPr/>
          <p:nvPr/>
        </p:nvCxnSpPr>
        <p:spPr>
          <a:xfrm>
            <a:off x="6232756" y="2000242"/>
            <a:ext cx="2832888" cy="1120"/>
          </a:xfrm>
          <a:prstGeom prst="line">
            <a:avLst/>
          </a:prstGeom>
          <a:ln w="38100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 flipV="1">
            <a:off x="9044851" y="1103901"/>
            <a:ext cx="682335" cy="139689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endParaRPr lang="en-GB" sz="135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9658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5" grpId="0" animBg="1"/>
      <p:bldP spid="113" grpId="0" animBg="1"/>
      <p:bldP spid="114" grpId="0" animBg="1"/>
      <p:bldP spid="1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Remember convolution?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284" y="1504950"/>
            <a:ext cx="6223000" cy="38481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/>
              <p:nvPr/>
            </p:nvSpPr>
            <p:spPr>
              <a:xfrm>
                <a:off x="7610833" y="1504950"/>
                <a:ext cx="3638175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833" y="1504950"/>
                <a:ext cx="3638175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/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blipFill>
                <a:blip r:embed="rId4"/>
                <a:stretch>
                  <a:fillRect l="-29268" r="-2682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/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blipFill>
                <a:blip r:embed="rId5"/>
                <a:stretch>
                  <a:fillRect l="-41463" r="-3902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/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blipFill>
                <a:blip r:embed="rId6"/>
                <a:stretch>
                  <a:fillRect l="-27907" r="-2790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/>
              <p:nvPr/>
            </p:nvSpPr>
            <p:spPr>
              <a:xfrm>
                <a:off x="7610832" y="2451616"/>
                <a:ext cx="28811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10832" y="2451616"/>
                <a:ext cx="2881110" cy="369332"/>
              </a:xfrm>
              <a:prstGeom prst="rect">
                <a:avLst/>
              </a:prstGeom>
              <a:blipFill>
                <a:blip r:embed="rId7"/>
                <a:stretch>
                  <a:fillRect l="-2114" r="-3383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9201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Fourier Transform of Convolution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/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/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blipFill>
                <a:blip r:embed="rId4"/>
                <a:stretch>
                  <a:fillRect l="-29268" r="-2682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/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blipFill>
                <a:blip r:embed="rId5"/>
                <a:stretch>
                  <a:fillRect l="-41463" r="-3902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/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blipFill>
                <a:blip r:embed="rId6"/>
                <a:stretch>
                  <a:fillRect l="-27907" r="-2790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/>
              <p:nvPr/>
            </p:nvSpPr>
            <p:spPr>
              <a:xfrm>
                <a:off x="4618647" y="1650125"/>
                <a:ext cx="28811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647" y="1650125"/>
                <a:ext cx="2881110" cy="369332"/>
              </a:xfrm>
              <a:prstGeom prst="rect">
                <a:avLst/>
              </a:prstGeom>
              <a:blipFill>
                <a:blip r:embed="rId7"/>
                <a:stretch>
                  <a:fillRect l="-2119" r="-339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4353557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Fourier Transform of Convolution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/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/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blipFill>
                <a:blip r:embed="rId4"/>
                <a:stretch>
                  <a:fillRect l="-29268" r="-2682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/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blipFill>
                <a:blip r:embed="rId5"/>
                <a:stretch>
                  <a:fillRect l="-41463" r="-3902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/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blipFill>
                <a:blip r:embed="rId6"/>
                <a:stretch>
                  <a:fillRect l="-27907" r="-2790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/>
              <p:nvPr/>
            </p:nvSpPr>
            <p:spPr>
              <a:xfrm>
                <a:off x="4618647" y="1650125"/>
                <a:ext cx="28811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647" y="1650125"/>
                <a:ext cx="2881110" cy="369332"/>
              </a:xfrm>
              <a:prstGeom prst="rect">
                <a:avLst/>
              </a:prstGeom>
              <a:blipFill>
                <a:blip r:embed="rId7"/>
                <a:stretch>
                  <a:fillRect l="-2119" r="-339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6975D-014F-284D-88C1-2AF7CA948149}"/>
                  </a:ext>
                </a:extLst>
              </p:cNvPr>
              <p:cNvSpPr txBox="1"/>
              <p:nvPr/>
            </p:nvSpPr>
            <p:spPr>
              <a:xfrm>
                <a:off x="4165808" y="2751249"/>
                <a:ext cx="37121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GB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6975D-014F-284D-88C1-2AF7CA94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8" y="2751249"/>
                <a:ext cx="3712106" cy="369332"/>
              </a:xfrm>
              <a:prstGeom prst="rect">
                <a:avLst/>
              </a:prstGeom>
              <a:blipFill>
                <a:blip r:embed="rId8"/>
                <a:stretch>
                  <a:fillRect l="-1314" r="-2627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2518165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Fourier Transform of Convolution 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/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/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399F0B38-1ABD-4046-A3E5-1F8DFF00DC9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45891" y="4558769"/>
                <a:ext cx="245708" cy="369332"/>
              </a:xfrm>
              <a:prstGeom prst="rect">
                <a:avLst/>
              </a:prstGeom>
              <a:blipFill>
                <a:blip r:embed="rId4"/>
                <a:stretch>
                  <a:fillRect l="-29268" r="-26829" b="-8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/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6FC112E-6F1F-C74E-9B0E-F312D7932F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94703" y="2751249"/>
                <a:ext cx="247888" cy="369332"/>
              </a:xfrm>
              <a:prstGeom prst="rect">
                <a:avLst/>
              </a:prstGeom>
              <a:blipFill>
                <a:blip r:embed="rId5"/>
                <a:stretch>
                  <a:fillRect l="-41463" r="-39024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/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tx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>
                  <a:solidFill>
                    <a:schemeClr val="tx1"/>
                  </a:solidFill>
                </a:endParaRPr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6B654A16-3569-F943-8EE9-E3E28A37DF9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26043" y="2751249"/>
                <a:ext cx="261738" cy="369332"/>
              </a:xfrm>
              <a:prstGeom prst="rect">
                <a:avLst/>
              </a:prstGeom>
              <a:blipFill>
                <a:blip r:embed="rId6"/>
                <a:stretch>
                  <a:fillRect l="-27907" r="-2790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/>
              <p:nvPr/>
            </p:nvSpPr>
            <p:spPr>
              <a:xfrm>
                <a:off x="4618647" y="1650125"/>
                <a:ext cx="2881110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F87B9296-11C9-E34B-ADA6-DD8253CFE1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647" y="1650125"/>
                <a:ext cx="2881110" cy="369332"/>
              </a:xfrm>
              <a:prstGeom prst="rect">
                <a:avLst/>
              </a:prstGeom>
              <a:blipFill>
                <a:blip r:embed="rId7"/>
                <a:stretch>
                  <a:fillRect l="-2119" r="-3390" b="-350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6975D-014F-284D-88C1-2AF7CA948149}"/>
                  </a:ext>
                </a:extLst>
              </p:cNvPr>
              <p:cNvSpPr txBox="1"/>
              <p:nvPr/>
            </p:nvSpPr>
            <p:spPr>
              <a:xfrm>
                <a:off x="4165808" y="2751249"/>
                <a:ext cx="3712106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GB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r>
                        <a:rPr lang="en-GB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(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6975D-014F-284D-88C1-2AF7CA94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5808" y="2751249"/>
                <a:ext cx="3712106" cy="369332"/>
              </a:xfrm>
              <a:prstGeom prst="rect">
                <a:avLst/>
              </a:prstGeom>
              <a:blipFill>
                <a:blip r:embed="rId8"/>
                <a:stretch>
                  <a:fillRect l="-1314" r="-2627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F2245-C937-7740-BA18-C4799ACE4C62}"/>
                  </a:ext>
                </a:extLst>
              </p:cNvPr>
              <p:cNvSpPr txBox="1"/>
              <p:nvPr/>
            </p:nvSpPr>
            <p:spPr>
              <a:xfrm>
                <a:off x="4618647" y="3848100"/>
                <a:ext cx="2450093" cy="369332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𝐻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06F2245-C937-7740-BA18-C4799ACE4C6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8647" y="3848100"/>
                <a:ext cx="2450093" cy="369332"/>
              </a:xfrm>
              <a:prstGeom prst="rect">
                <a:avLst/>
              </a:prstGeom>
              <a:blipFill>
                <a:blip r:embed="rId9"/>
                <a:stretch>
                  <a:fillRect l="-2239" b="-344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3693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 theorem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/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3893308" y="4443802"/>
                <a:ext cx="3638175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6975D-014F-284D-88C1-2AF7CA948149}"/>
                  </a:ext>
                </a:extLst>
              </p:cNvPr>
              <p:cNvSpPr txBox="1"/>
              <p:nvPr/>
            </p:nvSpPr>
            <p:spPr>
              <a:xfrm>
                <a:off x="2938584" y="1842864"/>
                <a:ext cx="5268365" cy="55585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ℱ</m:t>
                      </m:r>
                      <m:d>
                        <m:dPr>
                          <m:ctrlPr>
                            <a:rPr lang="en-GB" sz="32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en-GB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⊗</m:t>
                          </m:r>
                          <m:r>
                            <a:rPr lang="en-GB" sz="32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32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</m:e>
                      </m:d>
                      <m:r>
                        <a:rPr lang="en-GB" sz="32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𝐹</m:t>
                      </m:r>
                      <m:d>
                        <m:dPr>
                          <m:ctrlP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  <m:r>
                        <a:rPr lang="en-GB" sz="32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GB" sz="32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d>
                        <m:dPr>
                          <m:ctrlP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32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 sz="32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1226975D-014F-284D-88C1-2AF7CA94814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938584" y="1842864"/>
                <a:ext cx="5268365" cy="555858"/>
              </a:xfrm>
              <a:prstGeom prst="rect">
                <a:avLst/>
              </a:prstGeom>
              <a:blipFill>
                <a:blip r:embed="rId4"/>
                <a:stretch>
                  <a:fillRect b="-10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TextBox 2">
            <a:extLst>
              <a:ext uri="{FF2B5EF4-FFF2-40B4-BE49-F238E27FC236}">
                <a16:creationId xmlns:a16="http://schemas.microsoft.com/office/drawing/2014/main" id="{164F161D-0E93-D64E-B09D-B342A693C7A3}"/>
              </a:ext>
            </a:extLst>
          </p:cNvPr>
          <p:cNvSpPr txBox="1"/>
          <p:nvPr/>
        </p:nvSpPr>
        <p:spPr>
          <a:xfrm>
            <a:off x="1888094" y="2574968"/>
            <a:ext cx="3684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Fourier transform of a convolution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6723B32-533C-2245-BE3F-B67B32B0C1DE}"/>
              </a:ext>
            </a:extLst>
          </p:cNvPr>
          <p:cNvSpPr txBox="1"/>
          <p:nvPr/>
        </p:nvSpPr>
        <p:spPr>
          <a:xfrm>
            <a:off x="6663488" y="2556922"/>
            <a:ext cx="4333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product of Fourier transformed functions</a:t>
            </a:r>
          </a:p>
        </p:txBody>
      </p:sp>
    </p:spTree>
    <p:extLst>
      <p:ext uri="{BB962C8B-B14F-4D97-AF65-F5344CB8AC3E}">
        <p14:creationId xmlns:p14="http://schemas.microsoft.com/office/powerpoint/2010/main" val="21115037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Alternative way to calculate convolutions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/>
              <p:nvPr/>
            </p:nvSpPr>
            <p:spPr>
              <a:xfrm>
                <a:off x="4276912" y="1117070"/>
                <a:ext cx="3638175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h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rgbClr val="FFFF00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9A66DA90-6013-E64B-A52B-E8FCB89ED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912" y="1117070"/>
                <a:ext cx="3638175" cy="968598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4FDC65B2-7DC3-CA46-8633-82F1ADB9195F}"/>
              </a:ext>
            </a:extLst>
          </p:cNvPr>
          <p:cNvSpPr txBox="1"/>
          <p:nvPr/>
        </p:nvSpPr>
        <p:spPr>
          <a:xfrm>
            <a:off x="4069681" y="2668003"/>
            <a:ext cx="5014162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Obtain Fourier transforms F and G</a:t>
            </a:r>
          </a:p>
          <a:p>
            <a:pPr marL="342900" indent="-342900"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Multiply, so H = F.G</a:t>
            </a:r>
          </a:p>
          <a:p>
            <a:pPr marL="342900" indent="-342900"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Take the inverse Fourier transform of H</a:t>
            </a:r>
          </a:p>
          <a:p>
            <a:pPr marL="342900" indent="-342900">
              <a:buAutoNum type="arabicPeriod"/>
            </a:pPr>
            <a:r>
              <a:rPr lang="en-US" sz="2000">
                <a:solidFill>
                  <a:schemeClr val="bg1"/>
                </a:solidFill>
              </a:rPr>
              <a:t>h = H</a:t>
            </a:r>
            <a:r>
              <a:rPr lang="en-US" sz="2000" baseline="30000">
                <a:solidFill>
                  <a:schemeClr val="bg1"/>
                </a:solidFill>
              </a:rPr>
              <a:t>-1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5EA737E-C3BF-104F-B0A0-6DD990931E80}"/>
              </a:ext>
            </a:extLst>
          </p:cNvPr>
          <p:cNvSpPr txBox="1"/>
          <p:nvPr/>
        </p:nvSpPr>
        <p:spPr>
          <a:xfrm>
            <a:off x="2346158" y="2716131"/>
            <a:ext cx="2427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Fast Fourier Transform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CD72339-436A-CF43-AFE6-A63944046257}"/>
              </a:ext>
            </a:extLst>
          </p:cNvPr>
          <p:cNvSpPr txBox="1"/>
          <p:nvPr/>
        </p:nvSpPr>
        <p:spPr>
          <a:xfrm>
            <a:off x="2346158" y="3329722"/>
            <a:ext cx="2427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>
                <a:solidFill>
                  <a:schemeClr val="bg1">
                    <a:lumMod val="65000"/>
                  </a:schemeClr>
                </a:solidFill>
              </a:rPr>
              <a:t>Fast Fourier Transform</a:t>
            </a:r>
          </a:p>
        </p:txBody>
      </p:sp>
    </p:spTree>
    <p:extLst>
      <p:ext uri="{BB962C8B-B14F-4D97-AF65-F5344CB8AC3E}">
        <p14:creationId xmlns:p14="http://schemas.microsoft.com/office/powerpoint/2010/main" val="34650083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if we apply the Fourier transform?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B522F-31E4-454C-9400-B40C28BAF35B}"/>
              </a:ext>
            </a:extLst>
          </p:cNvPr>
          <p:cNvCxnSpPr/>
          <p:nvPr/>
        </p:nvCxnSpPr>
        <p:spPr>
          <a:xfrm>
            <a:off x="1576136" y="4812631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A6BC2-EE46-CE44-A782-AF277CCCED80}"/>
              </a:ext>
            </a:extLst>
          </p:cNvPr>
          <p:cNvCxnSpPr>
            <a:cxnSpLocks/>
          </p:cNvCxnSpPr>
          <p:nvPr/>
        </p:nvCxnSpPr>
        <p:spPr>
          <a:xfrm flipV="1">
            <a:off x="1728536" y="2478505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08D2DF3-AF7F-9741-9107-100106BDCFC0}"/>
              </a:ext>
            </a:extLst>
          </p:cNvPr>
          <p:cNvSpPr/>
          <p:nvPr/>
        </p:nvSpPr>
        <p:spPr>
          <a:xfrm>
            <a:off x="1748592" y="2527499"/>
            <a:ext cx="4247147" cy="1690705"/>
          </a:xfrm>
          <a:custGeom>
            <a:avLst/>
            <a:gdLst>
              <a:gd name="connsiteX0" fmla="*/ 0 w 4247147"/>
              <a:gd name="connsiteY0" fmla="*/ 1690705 h 1690705"/>
              <a:gd name="connsiteX1" fmla="*/ 583531 w 4247147"/>
              <a:gd name="connsiteY1" fmla="*/ 980842 h 1690705"/>
              <a:gd name="connsiteX2" fmla="*/ 1136984 w 4247147"/>
              <a:gd name="connsiteY2" fmla="*/ 78474 h 1690705"/>
              <a:gd name="connsiteX3" fmla="*/ 1702468 w 4247147"/>
              <a:gd name="connsiteY3" fmla="*/ 138632 h 1690705"/>
              <a:gd name="connsiteX4" fmla="*/ 2466473 w 4247147"/>
              <a:gd name="connsiteY4" fmla="*/ 890605 h 1690705"/>
              <a:gd name="connsiteX5" fmla="*/ 3062037 w 4247147"/>
              <a:gd name="connsiteY5" fmla="*/ 764274 h 1690705"/>
              <a:gd name="connsiteX6" fmla="*/ 3940342 w 4247147"/>
              <a:gd name="connsiteY6" fmla="*/ 788337 h 1690705"/>
              <a:gd name="connsiteX7" fmla="*/ 4247147 w 4247147"/>
              <a:gd name="connsiteY7" fmla="*/ 1335774 h 169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147" h="1690705">
                <a:moveTo>
                  <a:pt x="0" y="1690705"/>
                </a:moveTo>
                <a:cubicBezTo>
                  <a:pt x="197017" y="1470126"/>
                  <a:pt x="394034" y="1249547"/>
                  <a:pt x="583531" y="980842"/>
                </a:cubicBezTo>
                <a:cubicBezTo>
                  <a:pt x="773028" y="712137"/>
                  <a:pt x="950495" y="218842"/>
                  <a:pt x="1136984" y="78474"/>
                </a:cubicBezTo>
                <a:cubicBezTo>
                  <a:pt x="1323474" y="-61894"/>
                  <a:pt x="1480887" y="3277"/>
                  <a:pt x="1702468" y="138632"/>
                </a:cubicBezTo>
                <a:cubicBezTo>
                  <a:pt x="1924049" y="273987"/>
                  <a:pt x="2239878" y="786331"/>
                  <a:pt x="2466473" y="890605"/>
                </a:cubicBezTo>
                <a:cubicBezTo>
                  <a:pt x="2693068" y="994879"/>
                  <a:pt x="2816392" y="781319"/>
                  <a:pt x="3062037" y="764274"/>
                </a:cubicBezTo>
                <a:cubicBezTo>
                  <a:pt x="3307682" y="747229"/>
                  <a:pt x="3742824" y="693087"/>
                  <a:pt x="3940342" y="788337"/>
                </a:cubicBezTo>
                <a:cubicBezTo>
                  <a:pt x="4137860" y="883587"/>
                  <a:pt x="4192503" y="1109680"/>
                  <a:pt x="4247147" y="133577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0FBDCA-5717-9640-9EA4-2D1C0BCF9944}"/>
              </a:ext>
            </a:extLst>
          </p:cNvPr>
          <p:cNvSpPr txBox="1"/>
          <p:nvPr/>
        </p:nvSpPr>
        <p:spPr>
          <a:xfrm>
            <a:off x="9378616" y="1251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4A460FA-2E9F-854E-B1DB-2FDA37EF276E}"/>
              </a:ext>
            </a:extLst>
          </p:cNvPr>
          <p:cNvSpPr/>
          <p:nvPr/>
        </p:nvSpPr>
        <p:spPr>
          <a:xfrm>
            <a:off x="1708481" y="3764802"/>
            <a:ext cx="1473863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9F45A0-E7B0-9949-9007-7F086956C70B}"/>
              </a:ext>
            </a:extLst>
          </p:cNvPr>
          <p:cNvSpPr/>
          <p:nvPr/>
        </p:nvSpPr>
        <p:spPr>
          <a:xfrm>
            <a:off x="1744579" y="2534815"/>
            <a:ext cx="4379495" cy="2309786"/>
          </a:xfrm>
          <a:custGeom>
            <a:avLst/>
            <a:gdLst>
              <a:gd name="connsiteX0" fmla="*/ 0 w 4379495"/>
              <a:gd name="connsiteY0" fmla="*/ 2271801 h 2309786"/>
              <a:gd name="connsiteX1" fmla="*/ 318837 w 4379495"/>
              <a:gd name="connsiteY1" fmla="*/ 2145469 h 2309786"/>
              <a:gd name="connsiteX2" fmla="*/ 607595 w 4379495"/>
              <a:gd name="connsiteY2" fmla="*/ 966374 h 2309786"/>
              <a:gd name="connsiteX3" fmla="*/ 824163 w 4379495"/>
              <a:gd name="connsiteY3" fmla="*/ 924264 h 2309786"/>
              <a:gd name="connsiteX4" fmla="*/ 1016668 w 4379495"/>
              <a:gd name="connsiteY4" fmla="*/ 1182943 h 2309786"/>
              <a:gd name="connsiteX5" fmla="*/ 1221205 w 4379495"/>
              <a:gd name="connsiteY5" fmla="*/ 39943 h 2309786"/>
              <a:gd name="connsiteX6" fmla="*/ 1678405 w 4379495"/>
              <a:gd name="connsiteY6" fmla="*/ 310653 h 2309786"/>
              <a:gd name="connsiteX7" fmla="*/ 1810753 w 4379495"/>
              <a:gd name="connsiteY7" fmla="*/ 803948 h 2309786"/>
              <a:gd name="connsiteX8" fmla="*/ 2171700 w 4379495"/>
              <a:gd name="connsiteY8" fmla="*/ 647538 h 2309786"/>
              <a:gd name="connsiteX9" fmla="*/ 2496553 w 4379495"/>
              <a:gd name="connsiteY9" fmla="*/ 1297243 h 2309786"/>
              <a:gd name="connsiteX10" fmla="*/ 2881563 w 4379495"/>
              <a:gd name="connsiteY10" fmla="*/ 821996 h 2309786"/>
              <a:gd name="connsiteX11" fmla="*/ 3338763 w 4379495"/>
              <a:gd name="connsiteY11" fmla="*/ 1249117 h 2309786"/>
              <a:gd name="connsiteX12" fmla="*/ 3675647 w 4379495"/>
              <a:gd name="connsiteY12" fmla="*/ 743790 h 2309786"/>
              <a:gd name="connsiteX13" fmla="*/ 4090737 w 4379495"/>
              <a:gd name="connsiteY13" fmla="*/ 1712332 h 2309786"/>
              <a:gd name="connsiteX14" fmla="*/ 4379495 w 4379495"/>
              <a:gd name="connsiteY14" fmla="*/ 2229690 h 23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9495" h="2309786">
                <a:moveTo>
                  <a:pt x="0" y="2271801"/>
                </a:moveTo>
                <a:cubicBezTo>
                  <a:pt x="108785" y="2317420"/>
                  <a:pt x="217571" y="2363040"/>
                  <a:pt x="318837" y="2145469"/>
                </a:cubicBezTo>
                <a:cubicBezTo>
                  <a:pt x="420103" y="1927898"/>
                  <a:pt x="523374" y="1169908"/>
                  <a:pt x="607595" y="966374"/>
                </a:cubicBezTo>
                <a:cubicBezTo>
                  <a:pt x="691816" y="762840"/>
                  <a:pt x="755984" y="888169"/>
                  <a:pt x="824163" y="924264"/>
                </a:cubicBezTo>
                <a:cubicBezTo>
                  <a:pt x="892342" y="960359"/>
                  <a:pt x="950494" y="1330330"/>
                  <a:pt x="1016668" y="1182943"/>
                </a:cubicBezTo>
                <a:cubicBezTo>
                  <a:pt x="1082842" y="1035556"/>
                  <a:pt x="1110916" y="185325"/>
                  <a:pt x="1221205" y="39943"/>
                </a:cubicBezTo>
                <a:cubicBezTo>
                  <a:pt x="1331494" y="-105439"/>
                  <a:pt x="1580147" y="183319"/>
                  <a:pt x="1678405" y="310653"/>
                </a:cubicBezTo>
                <a:cubicBezTo>
                  <a:pt x="1776663" y="437987"/>
                  <a:pt x="1728537" y="747800"/>
                  <a:pt x="1810753" y="803948"/>
                </a:cubicBezTo>
                <a:cubicBezTo>
                  <a:pt x="1892969" y="860095"/>
                  <a:pt x="2057400" y="565322"/>
                  <a:pt x="2171700" y="647538"/>
                </a:cubicBezTo>
                <a:cubicBezTo>
                  <a:pt x="2286000" y="729754"/>
                  <a:pt x="2378243" y="1268167"/>
                  <a:pt x="2496553" y="1297243"/>
                </a:cubicBezTo>
                <a:cubicBezTo>
                  <a:pt x="2614863" y="1326319"/>
                  <a:pt x="2741195" y="830017"/>
                  <a:pt x="2881563" y="821996"/>
                </a:cubicBezTo>
                <a:cubicBezTo>
                  <a:pt x="3021931" y="813975"/>
                  <a:pt x="3206416" y="1262151"/>
                  <a:pt x="3338763" y="1249117"/>
                </a:cubicBezTo>
                <a:cubicBezTo>
                  <a:pt x="3471110" y="1236083"/>
                  <a:pt x="3550318" y="666587"/>
                  <a:pt x="3675647" y="743790"/>
                </a:cubicBezTo>
                <a:cubicBezTo>
                  <a:pt x="3800976" y="820992"/>
                  <a:pt x="3973429" y="1464682"/>
                  <a:pt x="4090737" y="1712332"/>
                </a:cubicBezTo>
                <a:cubicBezTo>
                  <a:pt x="4208045" y="1959982"/>
                  <a:pt x="4293770" y="2094836"/>
                  <a:pt x="4379495" y="222969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/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blipFill>
                <a:blip r:embed="rId3"/>
                <a:stretch>
                  <a:fillRect l="-15476" t="-2174" r="-1547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/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blipFill>
                <a:blip r:embed="rId4"/>
                <a:stretch>
                  <a:fillRect l="-14130" t="-2222" r="-1521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/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blipFill>
                <a:blip r:embed="rId5"/>
                <a:stretch>
                  <a:fillRect l="-14444" t="-2222" r="-155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BBD6A1-D3B5-8342-8877-5400352A4A20}"/>
                  </a:ext>
                </a:extLst>
              </p:cNvPr>
              <p:cNvSpPr txBox="1"/>
              <p:nvPr/>
            </p:nvSpPr>
            <p:spPr>
              <a:xfrm>
                <a:off x="2576882" y="4018855"/>
                <a:ext cx="520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BBD6A1-D3B5-8342-8877-5400352A4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882" y="4018855"/>
                <a:ext cx="520719" cy="276999"/>
              </a:xfrm>
              <a:prstGeom prst="rect">
                <a:avLst/>
              </a:prstGeom>
              <a:blipFill>
                <a:blip r:embed="rId6"/>
                <a:stretch>
                  <a:fillRect l="-10588" t="-2174" r="-16471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EC6EEA-68C3-D14D-85BC-B4652F3737CD}"/>
                  </a:ext>
                </a:extLst>
              </p:cNvPr>
              <p:cNvSpPr txBox="1"/>
              <p:nvPr/>
            </p:nvSpPr>
            <p:spPr>
              <a:xfrm>
                <a:off x="4276912" y="1117070"/>
                <a:ext cx="3832716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GB" sz="2400" b="0" i="1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EC6EEA-68C3-D14D-85BC-B4652F37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912" y="1117070"/>
                <a:ext cx="3832716" cy="9685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C99B34-B037-EC4B-9DCA-556692191015}"/>
                  </a:ext>
                </a:extLst>
              </p:cNvPr>
              <p:cNvSpPr/>
              <p:nvPr/>
            </p:nvSpPr>
            <p:spPr>
              <a:xfrm>
                <a:off x="5064457" y="2187994"/>
                <a:ext cx="14403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C99B34-B037-EC4B-9DCA-556692191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457" y="2187994"/>
                <a:ext cx="1440331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F5177B-0647-BF44-AE36-E30A0F3590F8}"/>
                  </a:ext>
                </a:extLst>
              </p:cNvPr>
              <p:cNvSpPr/>
              <p:nvPr/>
            </p:nvSpPr>
            <p:spPr>
              <a:xfrm>
                <a:off x="7994327" y="3198167"/>
                <a:ext cx="2768578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 =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𝐺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4" name="Rectangle 23">
                <a:extLst>
                  <a:ext uri="{FF2B5EF4-FFF2-40B4-BE49-F238E27FC236}">
                    <a16:creationId xmlns:a16="http://schemas.microsoft.com/office/drawing/2014/main" id="{F8F5177B-0647-BF44-AE36-E30A0F3590F8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994327" y="3198167"/>
                <a:ext cx="2768578" cy="461665"/>
              </a:xfrm>
              <a:prstGeom prst="rect">
                <a:avLst/>
              </a:prstGeom>
              <a:blipFill>
                <a:blip r:embed="rId9"/>
                <a:stretch>
                  <a:fillRect b="-18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9E7F1F1-6D97-6948-AF4D-CA1B509585F0}"/>
                  </a:ext>
                </a:extLst>
              </p14:cNvPr>
              <p14:cNvContentPartPr/>
              <p14:nvPr/>
            </p14:nvContentPartPr>
            <p14:xfrm>
              <a:off x="7801598" y="3055093"/>
              <a:ext cx="3114000" cy="99108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9E7F1F1-6D97-6948-AF4D-CA1B509585F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792597" y="3046090"/>
                <a:ext cx="3131642" cy="1008726"/>
              </a:xfrm>
              <a:prstGeom prst="rect">
                <a:avLst/>
              </a:prstGeom>
            </p:spPr>
          </p:pic>
        </mc:Fallback>
      </mc:AlternateContent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3DAEE0-0B3F-1841-82C7-43F73B60FE2D}"/>
              </a:ext>
            </a:extLst>
          </p:cNvPr>
          <p:cNvCxnSpPr>
            <a:cxnSpLocks/>
          </p:cNvCxnSpPr>
          <p:nvPr/>
        </p:nvCxnSpPr>
        <p:spPr>
          <a:xfrm flipV="1">
            <a:off x="241634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CA8943-DB27-BF45-A00C-2ADA6EAF8F19}"/>
              </a:ext>
            </a:extLst>
          </p:cNvPr>
          <p:cNvCxnSpPr>
            <a:cxnSpLocks/>
          </p:cNvCxnSpPr>
          <p:nvPr/>
        </p:nvCxnSpPr>
        <p:spPr>
          <a:xfrm flipH="1" flipV="1">
            <a:off x="3182344" y="2527499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1568BC-DD8F-3C42-8D4A-F5C9D84B9E11}"/>
              </a:ext>
            </a:extLst>
          </p:cNvPr>
          <p:cNvCxnSpPr>
            <a:cxnSpLocks/>
          </p:cNvCxnSpPr>
          <p:nvPr/>
        </p:nvCxnSpPr>
        <p:spPr>
          <a:xfrm flipV="1">
            <a:off x="3948362" y="3325091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96342B-466C-9043-B91E-D33FC9EA83E4}"/>
              </a:ext>
            </a:extLst>
          </p:cNvPr>
          <p:cNvCxnSpPr>
            <a:cxnSpLocks/>
          </p:cNvCxnSpPr>
          <p:nvPr/>
        </p:nvCxnSpPr>
        <p:spPr>
          <a:xfrm flipV="1">
            <a:off x="471437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713D13-F7C0-B948-B0EA-5F1DF08D5FEE}"/>
              </a:ext>
            </a:extLst>
          </p:cNvPr>
          <p:cNvCxnSpPr>
            <a:cxnSpLocks/>
          </p:cNvCxnSpPr>
          <p:nvPr/>
        </p:nvCxnSpPr>
        <p:spPr>
          <a:xfrm flipV="1">
            <a:off x="548038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6459755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drawProgress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assess sampling and reconstruction error?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B522F-31E4-454C-9400-B40C28BAF35B}"/>
              </a:ext>
            </a:extLst>
          </p:cNvPr>
          <p:cNvCxnSpPr/>
          <p:nvPr/>
        </p:nvCxnSpPr>
        <p:spPr>
          <a:xfrm>
            <a:off x="1576136" y="4812631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A6BC2-EE46-CE44-A782-AF277CCCED80}"/>
              </a:ext>
            </a:extLst>
          </p:cNvPr>
          <p:cNvCxnSpPr>
            <a:cxnSpLocks/>
          </p:cNvCxnSpPr>
          <p:nvPr/>
        </p:nvCxnSpPr>
        <p:spPr>
          <a:xfrm flipV="1">
            <a:off x="1728536" y="2478505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08D2DF3-AF7F-9741-9107-100106BDCFC0}"/>
              </a:ext>
            </a:extLst>
          </p:cNvPr>
          <p:cNvSpPr/>
          <p:nvPr/>
        </p:nvSpPr>
        <p:spPr>
          <a:xfrm>
            <a:off x="1748592" y="2527499"/>
            <a:ext cx="4247147" cy="1690705"/>
          </a:xfrm>
          <a:custGeom>
            <a:avLst/>
            <a:gdLst>
              <a:gd name="connsiteX0" fmla="*/ 0 w 4247147"/>
              <a:gd name="connsiteY0" fmla="*/ 1690705 h 1690705"/>
              <a:gd name="connsiteX1" fmla="*/ 583531 w 4247147"/>
              <a:gd name="connsiteY1" fmla="*/ 980842 h 1690705"/>
              <a:gd name="connsiteX2" fmla="*/ 1136984 w 4247147"/>
              <a:gd name="connsiteY2" fmla="*/ 78474 h 1690705"/>
              <a:gd name="connsiteX3" fmla="*/ 1702468 w 4247147"/>
              <a:gd name="connsiteY3" fmla="*/ 138632 h 1690705"/>
              <a:gd name="connsiteX4" fmla="*/ 2466473 w 4247147"/>
              <a:gd name="connsiteY4" fmla="*/ 890605 h 1690705"/>
              <a:gd name="connsiteX5" fmla="*/ 3062037 w 4247147"/>
              <a:gd name="connsiteY5" fmla="*/ 764274 h 1690705"/>
              <a:gd name="connsiteX6" fmla="*/ 3940342 w 4247147"/>
              <a:gd name="connsiteY6" fmla="*/ 788337 h 1690705"/>
              <a:gd name="connsiteX7" fmla="*/ 4247147 w 4247147"/>
              <a:gd name="connsiteY7" fmla="*/ 1335774 h 169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147" h="1690705">
                <a:moveTo>
                  <a:pt x="0" y="1690705"/>
                </a:moveTo>
                <a:cubicBezTo>
                  <a:pt x="197017" y="1470126"/>
                  <a:pt x="394034" y="1249547"/>
                  <a:pt x="583531" y="980842"/>
                </a:cubicBezTo>
                <a:cubicBezTo>
                  <a:pt x="773028" y="712137"/>
                  <a:pt x="950495" y="218842"/>
                  <a:pt x="1136984" y="78474"/>
                </a:cubicBezTo>
                <a:cubicBezTo>
                  <a:pt x="1323474" y="-61894"/>
                  <a:pt x="1480887" y="3277"/>
                  <a:pt x="1702468" y="138632"/>
                </a:cubicBezTo>
                <a:cubicBezTo>
                  <a:pt x="1924049" y="273987"/>
                  <a:pt x="2239878" y="786331"/>
                  <a:pt x="2466473" y="890605"/>
                </a:cubicBezTo>
                <a:cubicBezTo>
                  <a:pt x="2693068" y="994879"/>
                  <a:pt x="2816392" y="781319"/>
                  <a:pt x="3062037" y="764274"/>
                </a:cubicBezTo>
                <a:cubicBezTo>
                  <a:pt x="3307682" y="747229"/>
                  <a:pt x="3742824" y="693087"/>
                  <a:pt x="3940342" y="788337"/>
                </a:cubicBezTo>
                <a:cubicBezTo>
                  <a:pt x="4137860" y="883587"/>
                  <a:pt x="4192503" y="1109680"/>
                  <a:pt x="4247147" y="133577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0FBDCA-5717-9640-9EA4-2D1C0BCF9944}"/>
              </a:ext>
            </a:extLst>
          </p:cNvPr>
          <p:cNvSpPr txBox="1"/>
          <p:nvPr/>
        </p:nvSpPr>
        <p:spPr>
          <a:xfrm>
            <a:off x="9378616" y="1251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4A460FA-2E9F-854E-B1DB-2FDA37EF276E}"/>
              </a:ext>
            </a:extLst>
          </p:cNvPr>
          <p:cNvSpPr/>
          <p:nvPr/>
        </p:nvSpPr>
        <p:spPr>
          <a:xfrm>
            <a:off x="1708481" y="3764802"/>
            <a:ext cx="1473863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9F45A0-E7B0-9949-9007-7F086956C70B}"/>
              </a:ext>
            </a:extLst>
          </p:cNvPr>
          <p:cNvSpPr/>
          <p:nvPr/>
        </p:nvSpPr>
        <p:spPr>
          <a:xfrm>
            <a:off x="1744579" y="2534815"/>
            <a:ext cx="4379495" cy="2309786"/>
          </a:xfrm>
          <a:custGeom>
            <a:avLst/>
            <a:gdLst>
              <a:gd name="connsiteX0" fmla="*/ 0 w 4379495"/>
              <a:gd name="connsiteY0" fmla="*/ 2271801 h 2309786"/>
              <a:gd name="connsiteX1" fmla="*/ 318837 w 4379495"/>
              <a:gd name="connsiteY1" fmla="*/ 2145469 h 2309786"/>
              <a:gd name="connsiteX2" fmla="*/ 607595 w 4379495"/>
              <a:gd name="connsiteY2" fmla="*/ 966374 h 2309786"/>
              <a:gd name="connsiteX3" fmla="*/ 824163 w 4379495"/>
              <a:gd name="connsiteY3" fmla="*/ 924264 h 2309786"/>
              <a:gd name="connsiteX4" fmla="*/ 1016668 w 4379495"/>
              <a:gd name="connsiteY4" fmla="*/ 1182943 h 2309786"/>
              <a:gd name="connsiteX5" fmla="*/ 1221205 w 4379495"/>
              <a:gd name="connsiteY5" fmla="*/ 39943 h 2309786"/>
              <a:gd name="connsiteX6" fmla="*/ 1678405 w 4379495"/>
              <a:gd name="connsiteY6" fmla="*/ 310653 h 2309786"/>
              <a:gd name="connsiteX7" fmla="*/ 1810753 w 4379495"/>
              <a:gd name="connsiteY7" fmla="*/ 803948 h 2309786"/>
              <a:gd name="connsiteX8" fmla="*/ 2171700 w 4379495"/>
              <a:gd name="connsiteY8" fmla="*/ 647538 h 2309786"/>
              <a:gd name="connsiteX9" fmla="*/ 2496553 w 4379495"/>
              <a:gd name="connsiteY9" fmla="*/ 1297243 h 2309786"/>
              <a:gd name="connsiteX10" fmla="*/ 2881563 w 4379495"/>
              <a:gd name="connsiteY10" fmla="*/ 821996 h 2309786"/>
              <a:gd name="connsiteX11" fmla="*/ 3338763 w 4379495"/>
              <a:gd name="connsiteY11" fmla="*/ 1249117 h 2309786"/>
              <a:gd name="connsiteX12" fmla="*/ 3675647 w 4379495"/>
              <a:gd name="connsiteY12" fmla="*/ 743790 h 2309786"/>
              <a:gd name="connsiteX13" fmla="*/ 4090737 w 4379495"/>
              <a:gd name="connsiteY13" fmla="*/ 1712332 h 2309786"/>
              <a:gd name="connsiteX14" fmla="*/ 4379495 w 4379495"/>
              <a:gd name="connsiteY14" fmla="*/ 2229690 h 23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9495" h="2309786">
                <a:moveTo>
                  <a:pt x="0" y="2271801"/>
                </a:moveTo>
                <a:cubicBezTo>
                  <a:pt x="108785" y="2317420"/>
                  <a:pt x="217571" y="2363040"/>
                  <a:pt x="318837" y="2145469"/>
                </a:cubicBezTo>
                <a:cubicBezTo>
                  <a:pt x="420103" y="1927898"/>
                  <a:pt x="523374" y="1169908"/>
                  <a:pt x="607595" y="966374"/>
                </a:cubicBezTo>
                <a:cubicBezTo>
                  <a:pt x="691816" y="762840"/>
                  <a:pt x="755984" y="888169"/>
                  <a:pt x="824163" y="924264"/>
                </a:cubicBezTo>
                <a:cubicBezTo>
                  <a:pt x="892342" y="960359"/>
                  <a:pt x="950494" y="1330330"/>
                  <a:pt x="1016668" y="1182943"/>
                </a:cubicBezTo>
                <a:cubicBezTo>
                  <a:pt x="1082842" y="1035556"/>
                  <a:pt x="1110916" y="185325"/>
                  <a:pt x="1221205" y="39943"/>
                </a:cubicBezTo>
                <a:cubicBezTo>
                  <a:pt x="1331494" y="-105439"/>
                  <a:pt x="1580147" y="183319"/>
                  <a:pt x="1678405" y="310653"/>
                </a:cubicBezTo>
                <a:cubicBezTo>
                  <a:pt x="1776663" y="437987"/>
                  <a:pt x="1728537" y="747800"/>
                  <a:pt x="1810753" y="803948"/>
                </a:cubicBezTo>
                <a:cubicBezTo>
                  <a:pt x="1892969" y="860095"/>
                  <a:pt x="2057400" y="565322"/>
                  <a:pt x="2171700" y="647538"/>
                </a:cubicBezTo>
                <a:cubicBezTo>
                  <a:pt x="2286000" y="729754"/>
                  <a:pt x="2378243" y="1268167"/>
                  <a:pt x="2496553" y="1297243"/>
                </a:cubicBezTo>
                <a:cubicBezTo>
                  <a:pt x="2614863" y="1326319"/>
                  <a:pt x="2741195" y="830017"/>
                  <a:pt x="2881563" y="821996"/>
                </a:cubicBezTo>
                <a:cubicBezTo>
                  <a:pt x="3021931" y="813975"/>
                  <a:pt x="3206416" y="1262151"/>
                  <a:pt x="3338763" y="1249117"/>
                </a:cubicBezTo>
                <a:cubicBezTo>
                  <a:pt x="3471110" y="1236083"/>
                  <a:pt x="3550318" y="666587"/>
                  <a:pt x="3675647" y="743790"/>
                </a:cubicBezTo>
                <a:cubicBezTo>
                  <a:pt x="3800976" y="820992"/>
                  <a:pt x="3973429" y="1464682"/>
                  <a:pt x="4090737" y="1712332"/>
                </a:cubicBezTo>
                <a:cubicBezTo>
                  <a:pt x="4208045" y="1959982"/>
                  <a:pt x="4293770" y="2094836"/>
                  <a:pt x="4379495" y="222969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3DAEE0-0B3F-1841-82C7-43F73B60FE2D}"/>
              </a:ext>
            </a:extLst>
          </p:cNvPr>
          <p:cNvCxnSpPr>
            <a:cxnSpLocks/>
          </p:cNvCxnSpPr>
          <p:nvPr/>
        </p:nvCxnSpPr>
        <p:spPr>
          <a:xfrm flipV="1">
            <a:off x="241634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CA8943-DB27-BF45-A00C-2ADA6EAF8F19}"/>
              </a:ext>
            </a:extLst>
          </p:cNvPr>
          <p:cNvCxnSpPr>
            <a:cxnSpLocks/>
          </p:cNvCxnSpPr>
          <p:nvPr/>
        </p:nvCxnSpPr>
        <p:spPr>
          <a:xfrm flipH="1" flipV="1">
            <a:off x="3182344" y="2527499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1568BC-DD8F-3C42-8D4A-F5C9D84B9E11}"/>
              </a:ext>
            </a:extLst>
          </p:cNvPr>
          <p:cNvCxnSpPr>
            <a:cxnSpLocks/>
          </p:cNvCxnSpPr>
          <p:nvPr/>
        </p:nvCxnSpPr>
        <p:spPr>
          <a:xfrm flipV="1">
            <a:off x="3948362" y="3325091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96342B-466C-9043-B91E-D33FC9EA83E4}"/>
              </a:ext>
            </a:extLst>
          </p:cNvPr>
          <p:cNvCxnSpPr>
            <a:cxnSpLocks/>
          </p:cNvCxnSpPr>
          <p:nvPr/>
        </p:nvCxnSpPr>
        <p:spPr>
          <a:xfrm flipV="1">
            <a:off x="471437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713D13-F7C0-B948-B0EA-5F1DF08D5FEE}"/>
              </a:ext>
            </a:extLst>
          </p:cNvPr>
          <p:cNvCxnSpPr>
            <a:cxnSpLocks/>
          </p:cNvCxnSpPr>
          <p:nvPr/>
        </p:nvCxnSpPr>
        <p:spPr>
          <a:xfrm flipV="1">
            <a:off x="548038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63850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Focus on the sampling operation first: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ABD64E-8DFA-D144-826C-C72E39D3033D}"/>
              </a:ext>
            </a:extLst>
          </p:cNvPr>
          <p:cNvGrpSpPr/>
          <p:nvPr/>
        </p:nvGrpSpPr>
        <p:grpSpPr>
          <a:xfrm>
            <a:off x="6994952" y="1175009"/>
            <a:ext cx="4247144" cy="2316194"/>
            <a:chOff x="6096000" y="1323246"/>
            <a:chExt cx="5227026" cy="262502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9A73AE6-4722-1948-B190-C28CF11F035C}"/>
                </a:ext>
              </a:extLst>
            </p:cNvPr>
            <p:cNvCxnSpPr/>
            <p:nvPr/>
          </p:nvCxnSpPr>
          <p:spPr>
            <a:xfrm>
              <a:off x="6287810" y="3657372"/>
              <a:ext cx="50352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1606A4B-E9FF-654B-B7B6-7612E56C7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0210" y="1323246"/>
              <a:ext cx="0" cy="248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CB608C-7750-4947-8D18-6B7CF978C44D}"/>
                </a:ext>
              </a:extLst>
            </p:cNvPr>
            <p:cNvGrpSpPr/>
            <p:nvPr/>
          </p:nvGrpSpPr>
          <p:grpSpPr>
            <a:xfrm>
              <a:off x="6096000" y="2636730"/>
              <a:ext cx="4030577" cy="1002710"/>
              <a:chOff x="4529891" y="1460755"/>
              <a:chExt cx="4030577" cy="100271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BB27F46-1F4D-1242-BD57-4589695883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9891" y="2463465"/>
                <a:ext cx="4030577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78B3656-E61D-0B4B-B088-A01656DC6D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8081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A7E6324-0F6B-ED43-9A2A-1F0F0D69A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682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9FBD774-FB87-9045-9131-DAA82F349A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283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2F56779-38C2-A44A-B725-A229E5E279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884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B0E9611-64A9-9948-8FDA-AAC5B04566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485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234229-306D-3E43-AA1C-095555F65B18}"/>
                    </a:ext>
                  </a:extLst>
                </p:cNvPr>
                <p:cNvSpPr txBox="1"/>
                <p:nvPr/>
              </p:nvSpPr>
              <p:spPr>
                <a:xfrm>
                  <a:off x="9574566" y="2498230"/>
                  <a:ext cx="5512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>
                    <a:solidFill>
                      <a:schemeClr val="accent6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234229-306D-3E43-AA1C-095555F65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566" y="2498230"/>
                  <a:ext cx="551241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24324" t="-2500" r="-6757" b="-5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6B93D1-34F8-A54F-B912-70C7A7850ABE}"/>
                    </a:ext>
                  </a:extLst>
                </p:cNvPr>
                <p:cNvSpPr txBox="1"/>
                <p:nvPr/>
              </p:nvSpPr>
              <p:spPr>
                <a:xfrm>
                  <a:off x="10927691" y="3671272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6B93D1-34F8-A54F-B912-70C7A7850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7691" y="3671272"/>
                  <a:ext cx="18332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32000" r="-28000" b="-1250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4B2699-2B5F-1447-8E35-F38D78816322}"/>
              </a:ext>
            </a:extLst>
          </p:cNvPr>
          <p:cNvGrpSpPr/>
          <p:nvPr/>
        </p:nvGrpSpPr>
        <p:grpSpPr>
          <a:xfrm>
            <a:off x="731322" y="1277226"/>
            <a:ext cx="4091291" cy="2089717"/>
            <a:chOff x="405342" y="1305314"/>
            <a:chExt cx="5035216" cy="248652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6DFE75-9F55-154A-A154-1B675DD89E14}"/>
                </a:ext>
              </a:extLst>
            </p:cNvPr>
            <p:cNvCxnSpPr/>
            <p:nvPr/>
          </p:nvCxnSpPr>
          <p:spPr>
            <a:xfrm>
              <a:off x="405342" y="3639440"/>
              <a:ext cx="50352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C6362A-4F93-6F48-8537-5803BB53D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42" y="1305314"/>
              <a:ext cx="0" cy="248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4175FB7-F169-C746-9709-12F6AAA93F3F}"/>
                </a:ext>
              </a:extLst>
            </p:cNvPr>
            <p:cNvSpPr/>
            <p:nvPr/>
          </p:nvSpPr>
          <p:spPr>
            <a:xfrm>
              <a:off x="577798" y="1354308"/>
              <a:ext cx="4247147" cy="1690705"/>
            </a:xfrm>
            <a:custGeom>
              <a:avLst/>
              <a:gdLst>
                <a:gd name="connsiteX0" fmla="*/ 0 w 4247147"/>
                <a:gd name="connsiteY0" fmla="*/ 1690705 h 1690705"/>
                <a:gd name="connsiteX1" fmla="*/ 583531 w 4247147"/>
                <a:gd name="connsiteY1" fmla="*/ 980842 h 1690705"/>
                <a:gd name="connsiteX2" fmla="*/ 1136984 w 4247147"/>
                <a:gd name="connsiteY2" fmla="*/ 78474 h 1690705"/>
                <a:gd name="connsiteX3" fmla="*/ 1702468 w 4247147"/>
                <a:gd name="connsiteY3" fmla="*/ 138632 h 1690705"/>
                <a:gd name="connsiteX4" fmla="*/ 2466473 w 4247147"/>
                <a:gd name="connsiteY4" fmla="*/ 890605 h 1690705"/>
                <a:gd name="connsiteX5" fmla="*/ 3062037 w 4247147"/>
                <a:gd name="connsiteY5" fmla="*/ 764274 h 1690705"/>
                <a:gd name="connsiteX6" fmla="*/ 3940342 w 4247147"/>
                <a:gd name="connsiteY6" fmla="*/ 788337 h 1690705"/>
                <a:gd name="connsiteX7" fmla="*/ 4247147 w 4247147"/>
                <a:gd name="connsiteY7" fmla="*/ 1335774 h 169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7147" h="1690705">
                  <a:moveTo>
                    <a:pt x="0" y="1690705"/>
                  </a:moveTo>
                  <a:cubicBezTo>
                    <a:pt x="197017" y="1470126"/>
                    <a:pt x="394034" y="1249547"/>
                    <a:pt x="583531" y="980842"/>
                  </a:cubicBezTo>
                  <a:cubicBezTo>
                    <a:pt x="773028" y="712137"/>
                    <a:pt x="950495" y="218842"/>
                    <a:pt x="1136984" y="78474"/>
                  </a:cubicBezTo>
                  <a:cubicBezTo>
                    <a:pt x="1323474" y="-61894"/>
                    <a:pt x="1480887" y="3277"/>
                    <a:pt x="1702468" y="138632"/>
                  </a:cubicBezTo>
                  <a:cubicBezTo>
                    <a:pt x="1924049" y="273987"/>
                    <a:pt x="2239878" y="786331"/>
                    <a:pt x="2466473" y="890605"/>
                  </a:cubicBezTo>
                  <a:cubicBezTo>
                    <a:pt x="2693068" y="994879"/>
                    <a:pt x="2816392" y="781319"/>
                    <a:pt x="3062037" y="764274"/>
                  </a:cubicBezTo>
                  <a:cubicBezTo>
                    <a:pt x="3307682" y="747229"/>
                    <a:pt x="3742824" y="693087"/>
                    <a:pt x="3940342" y="788337"/>
                  </a:cubicBezTo>
                  <a:cubicBezTo>
                    <a:pt x="4137860" y="883587"/>
                    <a:pt x="4192503" y="1109680"/>
                    <a:pt x="4247147" y="133577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0BFE04B-577D-604E-8B43-893742197307}"/>
                    </a:ext>
                  </a:extLst>
                </p:cNvPr>
                <p:cNvSpPr txBox="1"/>
                <p:nvPr/>
              </p:nvSpPr>
              <p:spPr>
                <a:xfrm>
                  <a:off x="4343604" y="1789167"/>
                  <a:ext cx="5090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0BFE04B-577D-604E-8B43-893742197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604" y="1789167"/>
                  <a:ext cx="50905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26471" t="-2632" r="-35294" b="-6052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3D018B4-0AE4-6947-8463-30BA8511487B}"/>
              </a:ext>
            </a:extLst>
          </p:cNvPr>
          <p:cNvCxnSpPr/>
          <p:nvPr/>
        </p:nvCxnSpPr>
        <p:spPr>
          <a:xfrm>
            <a:off x="3929311" y="6510802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D4A4E44F-FD84-334D-B5E4-FB231E6C94D3}"/>
              </a:ext>
            </a:extLst>
          </p:cNvPr>
          <p:cNvCxnSpPr>
            <a:cxnSpLocks/>
          </p:cNvCxnSpPr>
          <p:nvPr/>
        </p:nvCxnSpPr>
        <p:spPr>
          <a:xfrm flipV="1">
            <a:off x="4081711" y="4176676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42EFA9E-8E93-2849-AA06-415EF89E7E3D}"/>
              </a:ext>
            </a:extLst>
          </p:cNvPr>
          <p:cNvCxnSpPr>
            <a:cxnSpLocks/>
          </p:cNvCxnSpPr>
          <p:nvPr/>
        </p:nvCxnSpPr>
        <p:spPr>
          <a:xfrm flipV="1">
            <a:off x="4769517" y="5127171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3AA02E8C-7294-5B4B-916C-EAE99B0E6EE0}"/>
              </a:ext>
            </a:extLst>
          </p:cNvPr>
          <p:cNvCxnSpPr>
            <a:cxnSpLocks/>
          </p:cNvCxnSpPr>
          <p:nvPr/>
        </p:nvCxnSpPr>
        <p:spPr>
          <a:xfrm flipH="1" flipV="1">
            <a:off x="5535519" y="4225670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4E581F99-9213-4046-A984-C4F6D45C2C28}"/>
              </a:ext>
            </a:extLst>
          </p:cNvPr>
          <p:cNvCxnSpPr>
            <a:cxnSpLocks/>
          </p:cNvCxnSpPr>
          <p:nvPr/>
        </p:nvCxnSpPr>
        <p:spPr>
          <a:xfrm flipV="1">
            <a:off x="6301537" y="5023262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79FD274F-E9DB-1445-A9B9-4E9F3FC5150E}"/>
              </a:ext>
            </a:extLst>
          </p:cNvPr>
          <p:cNvCxnSpPr>
            <a:cxnSpLocks/>
          </p:cNvCxnSpPr>
          <p:nvPr/>
        </p:nvCxnSpPr>
        <p:spPr>
          <a:xfrm flipV="1">
            <a:off x="7067547" y="5127171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0AEC92D7-0EE2-C543-A039-4F42C3DEB8B6}"/>
              </a:ext>
            </a:extLst>
          </p:cNvPr>
          <p:cNvCxnSpPr>
            <a:cxnSpLocks/>
          </p:cNvCxnSpPr>
          <p:nvPr/>
        </p:nvCxnSpPr>
        <p:spPr>
          <a:xfrm flipV="1">
            <a:off x="7833557" y="5127171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D3448761-FB28-1747-B1EE-E1BD8F3E2C01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B925AE56-04EE-6B47-ABD1-9D4FAF0BFF9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E0AC3230-1EF4-FF45-BC69-F37355C09C1A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multiply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37A62BE-452A-9371-BF5A-A76494FE3FC7}"/>
                  </a:ext>
                </a:extLst>
              </p14:cNvPr>
              <p14:cNvContentPartPr/>
              <p14:nvPr/>
            </p14:nvContentPartPr>
            <p14:xfrm>
              <a:off x="4293360" y="1985760"/>
              <a:ext cx="6215400" cy="64152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37A62BE-452A-9371-BF5A-A76494FE3FC7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284000" y="1976400"/>
                <a:ext cx="6234120" cy="660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07229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Interpolate samples using a fixed function g(x)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B522F-31E4-454C-9400-B40C28BAF35B}"/>
              </a:ext>
            </a:extLst>
          </p:cNvPr>
          <p:cNvCxnSpPr/>
          <p:nvPr/>
        </p:nvCxnSpPr>
        <p:spPr>
          <a:xfrm>
            <a:off x="1576136" y="4812631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A6BC2-EE46-CE44-A782-AF277CCCED80}"/>
              </a:ext>
            </a:extLst>
          </p:cNvPr>
          <p:cNvCxnSpPr>
            <a:cxnSpLocks/>
          </p:cNvCxnSpPr>
          <p:nvPr/>
        </p:nvCxnSpPr>
        <p:spPr>
          <a:xfrm flipV="1">
            <a:off x="1728536" y="2478505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08D2DF3-AF7F-9741-9107-100106BDCFC0}"/>
              </a:ext>
            </a:extLst>
          </p:cNvPr>
          <p:cNvSpPr/>
          <p:nvPr/>
        </p:nvSpPr>
        <p:spPr>
          <a:xfrm>
            <a:off x="1748592" y="2527499"/>
            <a:ext cx="4247147" cy="1690705"/>
          </a:xfrm>
          <a:custGeom>
            <a:avLst/>
            <a:gdLst>
              <a:gd name="connsiteX0" fmla="*/ 0 w 4247147"/>
              <a:gd name="connsiteY0" fmla="*/ 1690705 h 1690705"/>
              <a:gd name="connsiteX1" fmla="*/ 583531 w 4247147"/>
              <a:gd name="connsiteY1" fmla="*/ 980842 h 1690705"/>
              <a:gd name="connsiteX2" fmla="*/ 1136984 w 4247147"/>
              <a:gd name="connsiteY2" fmla="*/ 78474 h 1690705"/>
              <a:gd name="connsiteX3" fmla="*/ 1702468 w 4247147"/>
              <a:gd name="connsiteY3" fmla="*/ 138632 h 1690705"/>
              <a:gd name="connsiteX4" fmla="*/ 2466473 w 4247147"/>
              <a:gd name="connsiteY4" fmla="*/ 890605 h 1690705"/>
              <a:gd name="connsiteX5" fmla="*/ 3062037 w 4247147"/>
              <a:gd name="connsiteY5" fmla="*/ 764274 h 1690705"/>
              <a:gd name="connsiteX6" fmla="*/ 3940342 w 4247147"/>
              <a:gd name="connsiteY6" fmla="*/ 788337 h 1690705"/>
              <a:gd name="connsiteX7" fmla="*/ 4247147 w 4247147"/>
              <a:gd name="connsiteY7" fmla="*/ 1335774 h 169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147" h="1690705">
                <a:moveTo>
                  <a:pt x="0" y="1690705"/>
                </a:moveTo>
                <a:cubicBezTo>
                  <a:pt x="197017" y="1470126"/>
                  <a:pt x="394034" y="1249547"/>
                  <a:pt x="583531" y="980842"/>
                </a:cubicBezTo>
                <a:cubicBezTo>
                  <a:pt x="773028" y="712137"/>
                  <a:pt x="950495" y="218842"/>
                  <a:pt x="1136984" y="78474"/>
                </a:cubicBezTo>
                <a:cubicBezTo>
                  <a:pt x="1323474" y="-61894"/>
                  <a:pt x="1480887" y="3277"/>
                  <a:pt x="1702468" y="138632"/>
                </a:cubicBezTo>
                <a:cubicBezTo>
                  <a:pt x="1924049" y="273987"/>
                  <a:pt x="2239878" y="786331"/>
                  <a:pt x="2466473" y="890605"/>
                </a:cubicBezTo>
                <a:cubicBezTo>
                  <a:pt x="2693068" y="994879"/>
                  <a:pt x="2816392" y="781319"/>
                  <a:pt x="3062037" y="764274"/>
                </a:cubicBezTo>
                <a:cubicBezTo>
                  <a:pt x="3307682" y="747229"/>
                  <a:pt x="3742824" y="693087"/>
                  <a:pt x="3940342" y="788337"/>
                </a:cubicBezTo>
                <a:cubicBezTo>
                  <a:pt x="4137860" y="883587"/>
                  <a:pt x="4192503" y="1109680"/>
                  <a:pt x="4247147" y="133577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F19DA9-977D-9040-9703-C47EBA392F74}"/>
              </a:ext>
            </a:extLst>
          </p:cNvPr>
          <p:cNvCxnSpPr>
            <a:cxnSpLocks/>
          </p:cNvCxnSpPr>
          <p:nvPr/>
        </p:nvCxnSpPr>
        <p:spPr>
          <a:xfrm>
            <a:off x="2065423" y="4767512"/>
            <a:ext cx="403057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47A156-379A-224A-8D92-8DAE4FA2C705}"/>
              </a:ext>
            </a:extLst>
          </p:cNvPr>
          <p:cNvCxnSpPr>
            <a:cxnSpLocks/>
          </p:cNvCxnSpPr>
          <p:nvPr/>
        </p:nvCxnSpPr>
        <p:spPr>
          <a:xfrm flipV="1">
            <a:off x="241634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43FA5F-612F-9E40-9BAB-57C12A4FF768}"/>
              </a:ext>
            </a:extLst>
          </p:cNvPr>
          <p:cNvCxnSpPr>
            <a:cxnSpLocks/>
          </p:cNvCxnSpPr>
          <p:nvPr/>
        </p:nvCxnSpPr>
        <p:spPr>
          <a:xfrm flipH="1" flipV="1">
            <a:off x="3182344" y="2527499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CA4CFD-AF95-104F-BD04-BD0FACA17142}"/>
              </a:ext>
            </a:extLst>
          </p:cNvPr>
          <p:cNvCxnSpPr>
            <a:cxnSpLocks/>
          </p:cNvCxnSpPr>
          <p:nvPr/>
        </p:nvCxnSpPr>
        <p:spPr>
          <a:xfrm flipV="1">
            <a:off x="3948362" y="3325091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75F519-72A5-0345-8E4A-F763A41E7847}"/>
              </a:ext>
            </a:extLst>
          </p:cNvPr>
          <p:cNvCxnSpPr>
            <a:cxnSpLocks/>
          </p:cNvCxnSpPr>
          <p:nvPr/>
        </p:nvCxnSpPr>
        <p:spPr>
          <a:xfrm flipV="1">
            <a:off x="471437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48247-C00F-BF40-B6A8-E2E10C2083CD}"/>
              </a:ext>
            </a:extLst>
          </p:cNvPr>
          <p:cNvCxnSpPr>
            <a:cxnSpLocks/>
          </p:cNvCxnSpPr>
          <p:nvPr/>
        </p:nvCxnSpPr>
        <p:spPr>
          <a:xfrm flipV="1">
            <a:off x="548038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0FBDCA-5717-9640-9EA4-2D1C0BCF9944}"/>
              </a:ext>
            </a:extLst>
          </p:cNvPr>
          <p:cNvSpPr txBox="1"/>
          <p:nvPr/>
        </p:nvSpPr>
        <p:spPr>
          <a:xfrm>
            <a:off x="9378616" y="1251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4A460FA-2E9F-854E-B1DB-2FDA37EF276E}"/>
              </a:ext>
            </a:extLst>
          </p:cNvPr>
          <p:cNvSpPr/>
          <p:nvPr/>
        </p:nvSpPr>
        <p:spPr>
          <a:xfrm>
            <a:off x="1554106" y="3764802"/>
            <a:ext cx="1724524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9F45A0-E7B0-9949-9007-7F086956C70B}"/>
              </a:ext>
            </a:extLst>
          </p:cNvPr>
          <p:cNvSpPr/>
          <p:nvPr/>
        </p:nvSpPr>
        <p:spPr>
          <a:xfrm>
            <a:off x="1744579" y="2534815"/>
            <a:ext cx="4379495" cy="2309786"/>
          </a:xfrm>
          <a:custGeom>
            <a:avLst/>
            <a:gdLst>
              <a:gd name="connsiteX0" fmla="*/ 0 w 4379495"/>
              <a:gd name="connsiteY0" fmla="*/ 2271801 h 2309786"/>
              <a:gd name="connsiteX1" fmla="*/ 318837 w 4379495"/>
              <a:gd name="connsiteY1" fmla="*/ 2145469 h 2309786"/>
              <a:gd name="connsiteX2" fmla="*/ 607595 w 4379495"/>
              <a:gd name="connsiteY2" fmla="*/ 966374 h 2309786"/>
              <a:gd name="connsiteX3" fmla="*/ 824163 w 4379495"/>
              <a:gd name="connsiteY3" fmla="*/ 924264 h 2309786"/>
              <a:gd name="connsiteX4" fmla="*/ 1016668 w 4379495"/>
              <a:gd name="connsiteY4" fmla="*/ 1182943 h 2309786"/>
              <a:gd name="connsiteX5" fmla="*/ 1221205 w 4379495"/>
              <a:gd name="connsiteY5" fmla="*/ 39943 h 2309786"/>
              <a:gd name="connsiteX6" fmla="*/ 1678405 w 4379495"/>
              <a:gd name="connsiteY6" fmla="*/ 310653 h 2309786"/>
              <a:gd name="connsiteX7" fmla="*/ 1810753 w 4379495"/>
              <a:gd name="connsiteY7" fmla="*/ 803948 h 2309786"/>
              <a:gd name="connsiteX8" fmla="*/ 2171700 w 4379495"/>
              <a:gd name="connsiteY8" fmla="*/ 647538 h 2309786"/>
              <a:gd name="connsiteX9" fmla="*/ 2496553 w 4379495"/>
              <a:gd name="connsiteY9" fmla="*/ 1297243 h 2309786"/>
              <a:gd name="connsiteX10" fmla="*/ 2881563 w 4379495"/>
              <a:gd name="connsiteY10" fmla="*/ 821996 h 2309786"/>
              <a:gd name="connsiteX11" fmla="*/ 3338763 w 4379495"/>
              <a:gd name="connsiteY11" fmla="*/ 1249117 h 2309786"/>
              <a:gd name="connsiteX12" fmla="*/ 3675647 w 4379495"/>
              <a:gd name="connsiteY12" fmla="*/ 743790 h 2309786"/>
              <a:gd name="connsiteX13" fmla="*/ 4090737 w 4379495"/>
              <a:gd name="connsiteY13" fmla="*/ 1712332 h 2309786"/>
              <a:gd name="connsiteX14" fmla="*/ 4379495 w 4379495"/>
              <a:gd name="connsiteY14" fmla="*/ 2229690 h 23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9495" h="2309786">
                <a:moveTo>
                  <a:pt x="0" y="2271801"/>
                </a:moveTo>
                <a:cubicBezTo>
                  <a:pt x="108785" y="2317420"/>
                  <a:pt x="217571" y="2363040"/>
                  <a:pt x="318837" y="2145469"/>
                </a:cubicBezTo>
                <a:cubicBezTo>
                  <a:pt x="420103" y="1927898"/>
                  <a:pt x="523374" y="1169908"/>
                  <a:pt x="607595" y="966374"/>
                </a:cubicBezTo>
                <a:cubicBezTo>
                  <a:pt x="691816" y="762840"/>
                  <a:pt x="755984" y="888169"/>
                  <a:pt x="824163" y="924264"/>
                </a:cubicBezTo>
                <a:cubicBezTo>
                  <a:pt x="892342" y="960359"/>
                  <a:pt x="950494" y="1330330"/>
                  <a:pt x="1016668" y="1182943"/>
                </a:cubicBezTo>
                <a:cubicBezTo>
                  <a:pt x="1082842" y="1035556"/>
                  <a:pt x="1110916" y="185325"/>
                  <a:pt x="1221205" y="39943"/>
                </a:cubicBezTo>
                <a:cubicBezTo>
                  <a:pt x="1331494" y="-105439"/>
                  <a:pt x="1580147" y="183319"/>
                  <a:pt x="1678405" y="310653"/>
                </a:cubicBezTo>
                <a:cubicBezTo>
                  <a:pt x="1776663" y="437987"/>
                  <a:pt x="1728537" y="747800"/>
                  <a:pt x="1810753" y="803948"/>
                </a:cubicBezTo>
                <a:cubicBezTo>
                  <a:pt x="1892969" y="860095"/>
                  <a:pt x="2057400" y="565322"/>
                  <a:pt x="2171700" y="647538"/>
                </a:cubicBezTo>
                <a:cubicBezTo>
                  <a:pt x="2286000" y="729754"/>
                  <a:pt x="2378243" y="1268167"/>
                  <a:pt x="2496553" y="1297243"/>
                </a:cubicBezTo>
                <a:cubicBezTo>
                  <a:pt x="2614863" y="1326319"/>
                  <a:pt x="2741195" y="830017"/>
                  <a:pt x="2881563" y="821996"/>
                </a:cubicBezTo>
                <a:cubicBezTo>
                  <a:pt x="3021931" y="813975"/>
                  <a:pt x="3206416" y="1262151"/>
                  <a:pt x="3338763" y="1249117"/>
                </a:cubicBezTo>
                <a:cubicBezTo>
                  <a:pt x="3471110" y="1236083"/>
                  <a:pt x="3550318" y="666587"/>
                  <a:pt x="3675647" y="743790"/>
                </a:cubicBezTo>
                <a:cubicBezTo>
                  <a:pt x="3800976" y="820992"/>
                  <a:pt x="3973429" y="1464682"/>
                  <a:pt x="4090737" y="1712332"/>
                </a:cubicBezTo>
                <a:cubicBezTo>
                  <a:pt x="4208045" y="1959982"/>
                  <a:pt x="4293770" y="2094836"/>
                  <a:pt x="4379495" y="222969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/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blipFill>
                <a:blip r:embed="rId3"/>
                <a:stretch>
                  <a:fillRect l="-15476" t="-2174" r="-1547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/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blipFill>
                <a:blip r:embed="rId4"/>
                <a:stretch>
                  <a:fillRect l="-14130" t="-2222" r="-1521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/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blipFill>
                <a:blip r:embed="rId5"/>
                <a:stretch>
                  <a:fillRect l="-14444" t="-2222" r="-155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BBD6A1-D3B5-8342-8877-5400352A4A20}"/>
                  </a:ext>
                </a:extLst>
              </p:cNvPr>
              <p:cNvSpPr txBox="1"/>
              <p:nvPr/>
            </p:nvSpPr>
            <p:spPr>
              <a:xfrm>
                <a:off x="2565666" y="3891714"/>
                <a:ext cx="520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BBD6A1-D3B5-8342-8877-5400352A4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65666" y="3891714"/>
                <a:ext cx="520719" cy="276999"/>
              </a:xfrm>
              <a:prstGeom prst="rect">
                <a:avLst/>
              </a:prstGeom>
              <a:blipFill>
                <a:blip r:embed="rId6"/>
                <a:stretch>
                  <a:fillRect l="-10588" t="-2174" r="-16471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9B4DCA1-32BE-74E1-CABE-057F6E8A3D98}"/>
                  </a:ext>
                </a:extLst>
              </p14:cNvPr>
              <p14:cNvContentPartPr/>
              <p14:nvPr/>
            </p14:nvContentPartPr>
            <p14:xfrm>
              <a:off x="1972080" y="1298520"/>
              <a:ext cx="1763640" cy="28782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9B4DCA1-32BE-74E1-CABE-057F6E8A3D98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955880" y="1282320"/>
                <a:ext cx="1796040" cy="2910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84789973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4.44444E-6 L 0.2513 -4.44444E-6 " pathEditMode="relative" rAng="0" ptsTypes="AA">
                                      <p:cBhvr>
                                        <p:cTn id="9" dur="5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6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0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0 L 0.18412 -0.01273 " pathEditMode="relative" rAng="0" ptsTypes="AA">
                                      <p:cBhvr>
                                        <p:cTn id="11" dur="5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6" y="-64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29" grpId="0" animBg="1"/>
      <p:bldP spid="3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What are these in the Fourier domain?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ABD64E-8DFA-D144-826C-C72E39D3033D}"/>
              </a:ext>
            </a:extLst>
          </p:cNvPr>
          <p:cNvGrpSpPr/>
          <p:nvPr/>
        </p:nvGrpSpPr>
        <p:grpSpPr>
          <a:xfrm>
            <a:off x="10389486" y="831723"/>
            <a:ext cx="1251710" cy="949426"/>
            <a:chOff x="6096000" y="1323246"/>
            <a:chExt cx="5227026" cy="262502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9A73AE6-4722-1948-B190-C28CF11F035C}"/>
                </a:ext>
              </a:extLst>
            </p:cNvPr>
            <p:cNvCxnSpPr/>
            <p:nvPr/>
          </p:nvCxnSpPr>
          <p:spPr>
            <a:xfrm>
              <a:off x="6287810" y="3657372"/>
              <a:ext cx="50352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1606A4B-E9FF-654B-B7B6-7612E56C7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0210" y="1323246"/>
              <a:ext cx="0" cy="248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CB608C-7750-4947-8D18-6B7CF978C44D}"/>
                </a:ext>
              </a:extLst>
            </p:cNvPr>
            <p:cNvGrpSpPr/>
            <p:nvPr/>
          </p:nvGrpSpPr>
          <p:grpSpPr>
            <a:xfrm>
              <a:off x="6096000" y="2636730"/>
              <a:ext cx="4030577" cy="1002710"/>
              <a:chOff x="4529891" y="1460755"/>
              <a:chExt cx="4030577" cy="100271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BB27F46-1F4D-1242-BD57-4589695883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9891" y="2463465"/>
                <a:ext cx="4030577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78B3656-E61D-0B4B-B088-A01656DC6D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8081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A7E6324-0F6B-ED43-9A2A-1F0F0D69A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682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9FBD774-FB87-9045-9131-DAA82F349A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283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2F56779-38C2-A44A-B725-A229E5E279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884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B0E9611-64A9-9948-8FDA-AAC5B04566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485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234229-306D-3E43-AA1C-095555F65B18}"/>
                    </a:ext>
                  </a:extLst>
                </p:cNvPr>
                <p:cNvSpPr txBox="1"/>
                <p:nvPr/>
              </p:nvSpPr>
              <p:spPr>
                <a:xfrm>
                  <a:off x="9574566" y="2498230"/>
                  <a:ext cx="5512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>
                    <a:solidFill>
                      <a:schemeClr val="accent6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234229-306D-3E43-AA1C-095555F65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566" y="2498230"/>
                  <a:ext cx="551241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81818" t="-5882" r="-259091" b="-258824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6B93D1-34F8-A54F-B912-70C7A7850ABE}"/>
                    </a:ext>
                  </a:extLst>
                </p:cNvPr>
                <p:cNvSpPr txBox="1"/>
                <p:nvPr/>
              </p:nvSpPr>
              <p:spPr>
                <a:xfrm>
                  <a:off x="10927691" y="3671272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6B93D1-34F8-A54F-B912-70C7A7850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7691" y="3671272"/>
                  <a:ext cx="18332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42857" r="-328571" b="-18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4B2699-2B5F-1447-8E35-F38D78816322}"/>
              </a:ext>
            </a:extLst>
          </p:cNvPr>
          <p:cNvGrpSpPr/>
          <p:nvPr/>
        </p:nvGrpSpPr>
        <p:grpSpPr>
          <a:xfrm>
            <a:off x="189777" y="1038849"/>
            <a:ext cx="1014350" cy="698501"/>
            <a:chOff x="405342" y="1305314"/>
            <a:chExt cx="5035216" cy="248652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6DFE75-9F55-154A-A154-1B675DD89E14}"/>
                </a:ext>
              </a:extLst>
            </p:cNvPr>
            <p:cNvCxnSpPr/>
            <p:nvPr/>
          </p:nvCxnSpPr>
          <p:spPr>
            <a:xfrm>
              <a:off x="405342" y="3639440"/>
              <a:ext cx="50352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C6362A-4F93-6F48-8537-5803BB53D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42" y="1305314"/>
              <a:ext cx="0" cy="248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4175FB7-F169-C746-9709-12F6AAA93F3F}"/>
                </a:ext>
              </a:extLst>
            </p:cNvPr>
            <p:cNvSpPr/>
            <p:nvPr/>
          </p:nvSpPr>
          <p:spPr>
            <a:xfrm>
              <a:off x="577798" y="1354308"/>
              <a:ext cx="4247147" cy="1690705"/>
            </a:xfrm>
            <a:custGeom>
              <a:avLst/>
              <a:gdLst>
                <a:gd name="connsiteX0" fmla="*/ 0 w 4247147"/>
                <a:gd name="connsiteY0" fmla="*/ 1690705 h 1690705"/>
                <a:gd name="connsiteX1" fmla="*/ 583531 w 4247147"/>
                <a:gd name="connsiteY1" fmla="*/ 980842 h 1690705"/>
                <a:gd name="connsiteX2" fmla="*/ 1136984 w 4247147"/>
                <a:gd name="connsiteY2" fmla="*/ 78474 h 1690705"/>
                <a:gd name="connsiteX3" fmla="*/ 1702468 w 4247147"/>
                <a:gd name="connsiteY3" fmla="*/ 138632 h 1690705"/>
                <a:gd name="connsiteX4" fmla="*/ 2466473 w 4247147"/>
                <a:gd name="connsiteY4" fmla="*/ 890605 h 1690705"/>
                <a:gd name="connsiteX5" fmla="*/ 3062037 w 4247147"/>
                <a:gd name="connsiteY5" fmla="*/ 764274 h 1690705"/>
                <a:gd name="connsiteX6" fmla="*/ 3940342 w 4247147"/>
                <a:gd name="connsiteY6" fmla="*/ 788337 h 1690705"/>
                <a:gd name="connsiteX7" fmla="*/ 4247147 w 4247147"/>
                <a:gd name="connsiteY7" fmla="*/ 1335774 h 169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7147" h="1690705">
                  <a:moveTo>
                    <a:pt x="0" y="1690705"/>
                  </a:moveTo>
                  <a:cubicBezTo>
                    <a:pt x="197017" y="1470126"/>
                    <a:pt x="394034" y="1249547"/>
                    <a:pt x="583531" y="980842"/>
                  </a:cubicBezTo>
                  <a:cubicBezTo>
                    <a:pt x="773028" y="712137"/>
                    <a:pt x="950495" y="218842"/>
                    <a:pt x="1136984" y="78474"/>
                  </a:cubicBezTo>
                  <a:cubicBezTo>
                    <a:pt x="1323474" y="-61894"/>
                    <a:pt x="1480887" y="3277"/>
                    <a:pt x="1702468" y="138632"/>
                  </a:cubicBezTo>
                  <a:cubicBezTo>
                    <a:pt x="1924049" y="273987"/>
                    <a:pt x="2239878" y="786331"/>
                    <a:pt x="2466473" y="890605"/>
                  </a:cubicBezTo>
                  <a:cubicBezTo>
                    <a:pt x="2693068" y="994879"/>
                    <a:pt x="2816392" y="781319"/>
                    <a:pt x="3062037" y="764274"/>
                  </a:cubicBezTo>
                  <a:cubicBezTo>
                    <a:pt x="3307682" y="747229"/>
                    <a:pt x="3742824" y="693087"/>
                    <a:pt x="3940342" y="788337"/>
                  </a:cubicBezTo>
                  <a:cubicBezTo>
                    <a:pt x="4137860" y="883587"/>
                    <a:pt x="4192503" y="1109680"/>
                    <a:pt x="4247147" y="133577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0BFE04B-577D-604E-8B43-893742197307}"/>
                    </a:ext>
                  </a:extLst>
                </p:cNvPr>
                <p:cNvSpPr txBox="1"/>
                <p:nvPr/>
              </p:nvSpPr>
              <p:spPr>
                <a:xfrm>
                  <a:off x="4343604" y="1789167"/>
                  <a:ext cx="5090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0BFE04B-577D-604E-8B43-893742197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604" y="1789167"/>
                  <a:ext cx="50905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5882" t="-16667" r="-441176" b="-408333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745673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109357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378914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742598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4250158" y="5966979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613842" y="467689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1D04EFE0-4E5A-DB38-5559-E520E5E1834F}"/>
                  </a:ext>
                </a:extLst>
              </p14:cNvPr>
              <p14:cNvContentPartPr/>
              <p14:nvPr/>
            </p14:nvContentPartPr>
            <p14:xfrm>
              <a:off x="1544040" y="856800"/>
              <a:ext cx="8600040" cy="50421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1D04EFE0-4E5A-DB38-5559-E520E5E1834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7840" y="840600"/>
                <a:ext cx="8632440" cy="5074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4847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1E3B-1906-7946-A939-DAA89ED2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Intuition: Sampling function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41CF61-AB34-234E-ACD4-1361A80F5D76}"/>
              </a:ext>
            </a:extLst>
          </p:cNvPr>
          <p:cNvCxnSpPr/>
          <p:nvPr/>
        </p:nvCxnSpPr>
        <p:spPr>
          <a:xfrm>
            <a:off x="866387" y="3301112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DF88FC-D04F-AD40-90B2-3A9517C25206}"/>
              </a:ext>
            </a:extLst>
          </p:cNvPr>
          <p:cNvCxnSpPr>
            <a:cxnSpLocks/>
          </p:cNvCxnSpPr>
          <p:nvPr/>
        </p:nvCxnSpPr>
        <p:spPr>
          <a:xfrm flipV="1">
            <a:off x="1018787" y="966986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5E42A93-067C-C047-8F3F-7A52AA7F3D74}"/>
              </a:ext>
            </a:extLst>
          </p:cNvPr>
          <p:cNvGrpSpPr/>
          <p:nvPr/>
        </p:nvGrpSpPr>
        <p:grpSpPr>
          <a:xfrm>
            <a:off x="674577" y="2280470"/>
            <a:ext cx="4030577" cy="1002710"/>
            <a:chOff x="4529891" y="1460755"/>
            <a:chExt cx="4030577" cy="100271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14BA02-6DAC-9E4B-9F77-5B9FE3A758AC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BB7055-5202-494C-9DD6-AF8FEFE918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FDE27A-F0DA-8040-9384-7D3866B1B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6D639C-B16C-4143-9256-356F71C58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0F7A5A-450E-BC43-86B2-1AAE027CB4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10F245-DC83-CA40-9D27-52341F003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09C592-A205-6146-B22C-E637F0D24265}"/>
                  </a:ext>
                </a:extLst>
              </p:cNvPr>
              <p:cNvSpPr txBox="1"/>
              <p:nvPr/>
            </p:nvSpPr>
            <p:spPr>
              <a:xfrm>
                <a:off x="4153143" y="2141970"/>
                <a:ext cx="5512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09C592-A205-6146-B22C-E637F0D24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143" y="2141970"/>
                <a:ext cx="551241" cy="276999"/>
              </a:xfrm>
              <a:prstGeom prst="rect">
                <a:avLst/>
              </a:prstGeom>
              <a:blipFill>
                <a:blip r:embed="rId2"/>
                <a:stretch>
                  <a:fillRect l="-14286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FEE324-DE96-8145-AA24-AECB27400077}"/>
                  </a:ext>
                </a:extLst>
              </p:cNvPr>
              <p:cNvSpPr txBox="1"/>
              <p:nvPr/>
            </p:nvSpPr>
            <p:spPr>
              <a:xfrm>
                <a:off x="5506268" y="3315012"/>
                <a:ext cx="183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FEE324-DE96-8145-AA24-AECB27400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268" y="3315012"/>
                <a:ext cx="183320" cy="276999"/>
              </a:xfrm>
              <a:prstGeom prst="rect">
                <a:avLst/>
              </a:prstGeom>
              <a:blipFill>
                <a:blip r:embed="rId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0BAF2-EBEA-544D-BFF4-16336A0BDBE3}"/>
              </a:ext>
            </a:extLst>
          </p:cNvPr>
          <p:cNvCxnSpPr/>
          <p:nvPr/>
        </p:nvCxnSpPr>
        <p:spPr>
          <a:xfrm>
            <a:off x="6674256" y="3301112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649E87-B418-F949-A728-9CC6F001A261}"/>
              </a:ext>
            </a:extLst>
          </p:cNvPr>
          <p:cNvCxnSpPr>
            <a:cxnSpLocks/>
          </p:cNvCxnSpPr>
          <p:nvPr/>
        </p:nvCxnSpPr>
        <p:spPr>
          <a:xfrm flipV="1">
            <a:off x="6826656" y="966986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CB3B3F-F066-3345-886C-96BB2F45079D}"/>
              </a:ext>
            </a:extLst>
          </p:cNvPr>
          <p:cNvGrpSpPr/>
          <p:nvPr/>
        </p:nvGrpSpPr>
        <p:grpSpPr>
          <a:xfrm>
            <a:off x="6393074" y="2296238"/>
            <a:ext cx="5034977" cy="1002710"/>
            <a:chOff x="4529891" y="1460755"/>
            <a:chExt cx="4030577" cy="10027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3434BE-D519-6648-94A7-1D051046B6B6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ACE1AC-1784-7A4D-92BC-6CB39C8D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F9CB81-52FE-F24B-91EB-E7C28F2A0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2017B9-88F1-0040-A55A-F76898785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A6D5E6-4E19-8143-8939-EF91236FB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527A79-58E5-8146-A7B1-DDA1C45AC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9C6D82-B73D-114C-B5C4-0FF89D329156}"/>
                  </a:ext>
                </a:extLst>
              </p:cNvPr>
              <p:cNvSpPr txBox="1"/>
              <p:nvPr/>
            </p:nvSpPr>
            <p:spPr>
              <a:xfrm>
                <a:off x="10818348" y="2003470"/>
                <a:ext cx="5548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9C6D82-B73D-114C-B5C4-0FF89D329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348" y="2003470"/>
                <a:ext cx="554895" cy="276999"/>
              </a:xfrm>
              <a:prstGeom prst="rect">
                <a:avLst/>
              </a:prstGeom>
              <a:blipFill>
                <a:blip r:embed="rId4"/>
                <a:stretch>
                  <a:fillRect l="-9890"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947374-9C2D-6342-BDE2-204B8E32AD22}"/>
                  </a:ext>
                </a:extLst>
              </p:cNvPr>
              <p:cNvSpPr txBox="1"/>
              <p:nvPr/>
            </p:nvSpPr>
            <p:spPr>
              <a:xfrm>
                <a:off x="11314137" y="3315012"/>
                <a:ext cx="1725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947374-9C2D-6342-BDE2-204B8E32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4137" y="3315012"/>
                <a:ext cx="172547" cy="276999"/>
              </a:xfrm>
              <a:prstGeom prst="rect">
                <a:avLst/>
              </a:prstGeom>
              <a:blipFill>
                <a:blip r:embed="rId5"/>
                <a:stretch>
                  <a:fillRect l="-50000" t="-2222" r="-4285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7669D0EF-0367-0FB6-9F0B-64243FC17C85}"/>
                  </a:ext>
                </a:extLst>
              </p14:cNvPr>
              <p14:cNvContentPartPr/>
              <p14:nvPr/>
            </p14:nvContentPartPr>
            <p14:xfrm>
              <a:off x="1130400" y="3709800"/>
              <a:ext cx="8252640" cy="12387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7669D0EF-0367-0FB6-9F0B-64243FC17C85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1114200" y="3693600"/>
                <a:ext cx="8285040" cy="1271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8859904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191E3B-1906-7946-A939-DAA89ED20C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Intuition: Sampling function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D741CF61-AB34-234E-ACD4-1361A80F5D76}"/>
              </a:ext>
            </a:extLst>
          </p:cNvPr>
          <p:cNvCxnSpPr/>
          <p:nvPr/>
        </p:nvCxnSpPr>
        <p:spPr>
          <a:xfrm>
            <a:off x="866387" y="3301112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CDF88FC-D04F-AD40-90B2-3A9517C25206}"/>
              </a:ext>
            </a:extLst>
          </p:cNvPr>
          <p:cNvCxnSpPr>
            <a:cxnSpLocks/>
          </p:cNvCxnSpPr>
          <p:nvPr/>
        </p:nvCxnSpPr>
        <p:spPr>
          <a:xfrm flipV="1">
            <a:off x="1018787" y="966986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Group 7">
            <a:extLst>
              <a:ext uri="{FF2B5EF4-FFF2-40B4-BE49-F238E27FC236}">
                <a16:creationId xmlns:a16="http://schemas.microsoft.com/office/drawing/2014/main" id="{55E42A93-067C-C047-8F3F-7A52AA7F3D74}"/>
              </a:ext>
            </a:extLst>
          </p:cNvPr>
          <p:cNvGrpSpPr/>
          <p:nvPr/>
        </p:nvGrpSpPr>
        <p:grpSpPr>
          <a:xfrm>
            <a:off x="762012" y="2274076"/>
            <a:ext cx="2912684" cy="1002710"/>
            <a:chOff x="4529891" y="1460755"/>
            <a:chExt cx="4030577" cy="100271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14BA02-6DAC-9E4B-9F77-5B9FE3A758AC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BBB7055-5202-494C-9DD6-AF8FEFE9189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0EFDE27A-F0DA-8040-9384-7D3866B1BC7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C66D639C-B16C-4143-9256-356F71C58AA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740F7A5A-450E-BC43-86B2-1AAE027CB40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D10F245-DC83-CA40-9D27-52341F00350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09C592-A205-6146-B22C-E637F0D24265}"/>
                  </a:ext>
                </a:extLst>
              </p:cNvPr>
              <p:cNvSpPr txBox="1"/>
              <p:nvPr/>
            </p:nvSpPr>
            <p:spPr>
              <a:xfrm>
                <a:off x="4153143" y="2141970"/>
                <a:ext cx="55124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4F09C592-A205-6146-B22C-E637F0D2426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53143" y="2141970"/>
                <a:ext cx="551241" cy="276999"/>
              </a:xfrm>
              <a:prstGeom prst="rect">
                <a:avLst/>
              </a:prstGeom>
              <a:blipFill>
                <a:blip r:embed="rId2"/>
                <a:stretch>
                  <a:fillRect l="-14286" t="-2174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FEE324-DE96-8145-AA24-AECB27400077}"/>
                  </a:ext>
                </a:extLst>
              </p:cNvPr>
              <p:cNvSpPr txBox="1"/>
              <p:nvPr/>
            </p:nvSpPr>
            <p:spPr>
              <a:xfrm>
                <a:off x="5506268" y="3315012"/>
                <a:ext cx="18332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1FEE324-DE96-8145-AA24-AECB2740007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06268" y="3315012"/>
                <a:ext cx="183320" cy="276999"/>
              </a:xfrm>
              <a:prstGeom prst="rect">
                <a:avLst/>
              </a:prstGeom>
              <a:blipFill>
                <a:blip r:embed="rId3"/>
                <a:stretch>
                  <a:fillRect l="-20000" r="-1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E80BAF2-EBEA-544D-BFF4-16336A0BDBE3}"/>
              </a:ext>
            </a:extLst>
          </p:cNvPr>
          <p:cNvCxnSpPr/>
          <p:nvPr/>
        </p:nvCxnSpPr>
        <p:spPr>
          <a:xfrm>
            <a:off x="6674256" y="3301112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1649E87-B418-F949-A728-9CC6F001A261}"/>
              </a:ext>
            </a:extLst>
          </p:cNvPr>
          <p:cNvCxnSpPr>
            <a:cxnSpLocks/>
          </p:cNvCxnSpPr>
          <p:nvPr/>
        </p:nvCxnSpPr>
        <p:spPr>
          <a:xfrm flipV="1">
            <a:off x="6826656" y="966986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Group 18">
            <a:extLst>
              <a:ext uri="{FF2B5EF4-FFF2-40B4-BE49-F238E27FC236}">
                <a16:creationId xmlns:a16="http://schemas.microsoft.com/office/drawing/2014/main" id="{E3CB3B3F-F066-3345-886C-96BB2F45079D}"/>
              </a:ext>
            </a:extLst>
          </p:cNvPr>
          <p:cNvGrpSpPr/>
          <p:nvPr/>
        </p:nvGrpSpPr>
        <p:grpSpPr>
          <a:xfrm>
            <a:off x="6328247" y="2289435"/>
            <a:ext cx="5798926" cy="1002710"/>
            <a:chOff x="4529891" y="1460755"/>
            <a:chExt cx="4030577" cy="100271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23434BE-D519-6648-94A7-1D051046B6B6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58ACE1AC-1784-7A4D-92BC-6CB39C8D78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9F9CB81-52FE-F24B-91EB-E7C28F2A05B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F72017B9-88F1-0040-A55A-F76898785A7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30A6D5E6-4E19-8143-8939-EF91236FB81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90527A79-58E5-8146-A7B1-DDA1C45AC53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rgbClr val="FFFF00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9C6D82-B73D-114C-B5C4-0FF89D329156}"/>
                  </a:ext>
                </a:extLst>
              </p:cNvPr>
              <p:cNvSpPr txBox="1"/>
              <p:nvPr/>
            </p:nvSpPr>
            <p:spPr>
              <a:xfrm>
                <a:off x="10818348" y="2003470"/>
                <a:ext cx="55489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𝜉</m:t>
                          </m:r>
                        </m:e>
                      </m:d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99C6D82-B73D-114C-B5C4-0FF89D329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818348" y="2003470"/>
                <a:ext cx="554895" cy="276999"/>
              </a:xfrm>
              <a:prstGeom prst="rect">
                <a:avLst/>
              </a:prstGeom>
              <a:blipFill>
                <a:blip r:embed="rId4"/>
                <a:stretch>
                  <a:fillRect l="-9890" t="-4444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947374-9C2D-6342-BDE2-204B8E32AD22}"/>
                  </a:ext>
                </a:extLst>
              </p:cNvPr>
              <p:cNvSpPr txBox="1"/>
              <p:nvPr/>
            </p:nvSpPr>
            <p:spPr>
              <a:xfrm>
                <a:off x="11314137" y="3315012"/>
                <a:ext cx="172547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𝜉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1947374-9C2D-6342-BDE2-204B8E32AD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314137" y="3315012"/>
                <a:ext cx="172547" cy="276999"/>
              </a:xfrm>
              <a:prstGeom prst="rect">
                <a:avLst/>
              </a:prstGeom>
              <a:blipFill>
                <a:blip r:embed="rId5"/>
                <a:stretch>
                  <a:fillRect l="-50000" t="-2222" r="-4285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884402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Sampling in the Fourier Domain</a:t>
            </a:r>
          </a:p>
        </p:txBody>
      </p: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CABD64E-8DFA-D144-826C-C72E39D3033D}"/>
              </a:ext>
            </a:extLst>
          </p:cNvPr>
          <p:cNvGrpSpPr/>
          <p:nvPr/>
        </p:nvGrpSpPr>
        <p:grpSpPr>
          <a:xfrm>
            <a:off x="9410323" y="938434"/>
            <a:ext cx="1251710" cy="949426"/>
            <a:chOff x="6096000" y="1323246"/>
            <a:chExt cx="5227026" cy="2625025"/>
          </a:xfrm>
        </p:grpSpPr>
        <p:cxnSp>
          <p:nvCxnSpPr>
            <p:cNvPr id="4" name="Straight Arrow Connector 3">
              <a:extLst>
                <a:ext uri="{FF2B5EF4-FFF2-40B4-BE49-F238E27FC236}">
                  <a16:creationId xmlns:a16="http://schemas.microsoft.com/office/drawing/2014/main" id="{C9A73AE6-4722-1948-B190-C28CF11F035C}"/>
                </a:ext>
              </a:extLst>
            </p:cNvPr>
            <p:cNvCxnSpPr/>
            <p:nvPr/>
          </p:nvCxnSpPr>
          <p:spPr>
            <a:xfrm>
              <a:off x="6287810" y="3657372"/>
              <a:ext cx="50352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F1606A4B-E9FF-654B-B7B6-7612E56C727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40210" y="1323246"/>
              <a:ext cx="0" cy="248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D9CB608C-7750-4947-8D18-6B7CF978C44D}"/>
                </a:ext>
              </a:extLst>
            </p:cNvPr>
            <p:cNvGrpSpPr/>
            <p:nvPr/>
          </p:nvGrpSpPr>
          <p:grpSpPr>
            <a:xfrm>
              <a:off x="6096000" y="2636730"/>
              <a:ext cx="4030577" cy="1002710"/>
              <a:chOff x="4529891" y="1460755"/>
              <a:chExt cx="4030577" cy="1002710"/>
            </a:xfrm>
          </p:grpSpPr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6BB27F46-1F4D-1242-BD57-45896958831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529891" y="2463465"/>
                <a:ext cx="4030577" cy="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8" name="Straight Connector 7">
                <a:extLst>
                  <a:ext uri="{FF2B5EF4-FFF2-40B4-BE49-F238E27FC236}">
                    <a16:creationId xmlns:a16="http://schemas.microsoft.com/office/drawing/2014/main" id="{C78B3656-E61D-0B4B-B088-A01656DC6D6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8081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3A7E6324-0F6B-ED43-9A2A-1F0F0D69A5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564682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0" name="Straight Connector 9">
                <a:extLst>
                  <a:ext uri="{FF2B5EF4-FFF2-40B4-BE49-F238E27FC236}">
                    <a16:creationId xmlns:a16="http://schemas.microsoft.com/office/drawing/2014/main" id="{79FBD774-FB87-9045-9131-DAA82F349A66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41283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1" name="Straight Connector 10">
                <a:extLst>
                  <a:ext uri="{FF2B5EF4-FFF2-40B4-BE49-F238E27FC236}">
                    <a16:creationId xmlns:a16="http://schemas.microsoft.com/office/drawing/2014/main" id="{C2F56779-38C2-A44A-B725-A229E5E27980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17884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  <p:cxnSp>
            <p:nvCxnSpPr>
              <p:cNvPr id="12" name="Straight Connector 11">
                <a:extLst>
                  <a:ext uri="{FF2B5EF4-FFF2-40B4-BE49-F238E27FC236}">
                    <a16:creationId xmlns:a16="http://schemas.microsoft.com/office/drawing/2014/main" id="{EB0E9611-64A9-9948-8FDA-AAC5B0456617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944850" y="1460755"/>
                <a:ext cx="0" cy="1002710"/>
              </a:xfrm>
              <a:prstGeom prst="line">
                <a:avLst/>
              </a:prstGeom>
              <a:ln>
                <a:solidFill>
                  <a:schemeClr val="accent6">
                    <a:lumMod val="60000"/>
                    <a:lumOff val="40000"/>
                  </a:schemeClr>
                </a:solidFill>
              </a:ln>
            </p:spPr>
            <p:style>
              <a:lnRef idx="1">
                <a:schemeClr val="accent6"/>
              </a:lnRef>
              <a:fillRef idx="0">
                <a:schemeClr val="accent6"/>
              </a:fillRef>
              <a:effectRef idx="0">
                <a:schemeClr val="accent6"/>
              </a:effectRef>
              <a:fontRef idx="minor">
                <a:schemeClr val="tx1"/>
              </a:fontRef>
            </p:style>
          </p:cxnSp>
        </p:grp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234229-306D-3E43-AA1C-095555F65B18}"/>
                    </a:ext>
                  </a:extLst>
                </p:cNvPr>
                <p:cNvSpPr txBox="1"/>
                <p:nvPr/>
              </p:nvSpPr>
              <p:spPr>
                <a:xfrm>
                  <a:off x="9574566" y="2498230"/>
                  <a:ext cx="551241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𝑓</m:t>
                            </m:r>
                          </m:e>
                          <m:sub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𝑠</m:t>
                            </m:r>
                          </m:sub>
                        </m:sSub>
                        <m:d>
                          <m:dPr>
                            <m:ctrlP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b="0" i="1" smtClean="0">
                                <a:solidFill>
                                  <a:schemeClr val="accent6">
                                    <a:lumMod val="40000"/>
                                    <a:lumOff val="60000"/>
                                  </a:schemeClr>
                                </a:solidFill>
                                <a:latin typeface="Cambria Math" panose="02040503050406030204" pitchFamily="18" charset="0"/>
                              </a:rPr>
                              <m:t>𝑥</m:t>
                            </m:r>
                          </m:e>
                        </m:d>
                      </m:oMath>
                    </m:oMathPara>
                  </a14:m>
                  <a:endParaRPr lang="en-US">
                    <a:solidFill>
                      <a:schemeClr val="accent6">
                        <a:lumMod val="40000"/>
                        <a:lumOff val="60000"/>
                      </a:schemeClr>
                    </a:solidFill>
                  </a:endParaRPr>
                </a:p>
              </p:txBody>
            </p:sp>
          </mc:Choice>
          <mc:Fallback xmlns="">
            <p:sp>
              <p:nvSpPr>
                <p:cNvPr id="13" name="TextBox 12">
                  <a:extLst>
                    <a:ext uri="{FF2B5EF4-FFF2-40B4-BE49-F238E27FC236}">
                      <a16:creationId xmlns:a16="http://schemas.microsoft.com/office/drawing/2014/main" id="{D9234229-306D-3E43-AA1C-095555F65B18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574566" y="2498230"/>
                  <a:ext cx="551241" cy="276999"/>
                </a:xfrm>
                <a:prstGeom prst="rect">
                  <a:avLst/>
                </a:prstGeom>
                <a:blipFill>
                  <a:blip r:embed="rId2"/>
                  <a:stretch>
                    <a:fillRect l="-81818" t="-12500" r="-259091" b="-281250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6B93D1-34F8-A54F-B912-70C7A7850ABE}"/>
                    </a:ext>
                  </a:extLst>
                </p:cNvPr>
                <p:cNvSpPr txBox="1"/>
                <p:nvPr/>
              </p:nvSpPr>
              <p:spPr>
                <a:xfrm>
                  <a:off x="10927691" y="3671272"/>
                  <a:ext cx="18332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4" name="TextBox 13">
                  <a:extLst>
                    <a:ext uri="{FF2B5EF4-FFF2-40B4-BE49-F238E27FC236}">
                      <a16:creationId xmlns:a16="http://schemas.microsoft.com/office/drawing/2014/main" id="{4C6B93D1-34F8-A54F-B912-70C7A7850ABE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0927691" y="3671272"/>
                  <a:ext cx="183320" cy="276999"/>
                </a:xfrm>
                <a:prstGeom prst="rect">
                  <a:avLst/>
                </a:prstGeom>
                <a:blipFill>
                  <a:blip r:embed="rId3"/>
                  <a:stretch>
                    <a:fillRect l="-125000" r="-275000" b="-164706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8F4B2699-2B5F-1447-8E35-F38D78816322}"/>
              </a:ext>
            </a:extLst>
          </p:cNvPr>
          <p:cNvGrpSpPr/>
          <p:nvPr/>
        </p:nvGrpSpPr>
        <p:grpSpPr>
          <a:xfrm>
            <a:off x="731323" y="1277226"/>
            <a:ext cx="1014350" cy="698501"/>
            <a:chOff x="405342" y="1305314"/>
            <a:chExt cx="5035216" cy="2486526"/>
          </a:xfrm>
        </p:grpSpPr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4C6DFE75-9F55-154A-A154-1B675DD89E14}"/>
                </a:ext>
              </a:extLst>
            </p:cNvPr>
            <p:cNvCxnSpPr/>
            <p:nvPr/>
          </p:nvCxnSpPr>
          <p:spPr>
            <a:xfrm>
              <a:off x="405342" y="3639440"/>
              <a:ext cx="5035216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9AC6362A-4F93-6F48-8537-5803BB53D8A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57742" y="1305314"/>
              <a:ext cx="0" cy="248652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F4175FB7-F169-C746-9709-12F6AAA93F3F}"/>
                </a:ext>
              </a:extLst>
            </p:cNvPr>
            <p:cNvSpPr/>
            <p:nvPr/>
          </p:nvSpPr>
          <p:spPr>
            <a:xfrm>
              <a:off x="577798" y="1354308"/>
              <a:ext cx="4247147" cy="1690705"/>
            </a:xfrm>
            <a:custGeom>
              <a:avLst/>
              <a:gdLst>
                <a:gd name="connsiteX0" fmla="*/ 0 w 4247147"/>
                <a:gd name="connsiteY0" fmla="*/ 1690705 h 1690705"/>
                <a:gd name="connsiteX1" fmla="*/ 583531 w 4247147"/>
                <a:gd name="connsiteY1" fmla="*/ 980842 h 1690705"/>
                <a:gd name="connsiteX2" fmla="*/ 1136984 w 4247147"/>
                <a:gd name="connsiteY2" fmla="*/ 78474 h 1690705"/>
                <a:gd name="connsiteX3" fmla="*/ 1702468 w 4247147"/>
                <a:gd name="connsiteY3" fmla="*/ 138632 h 1690705"/>
                <a:gd name="connsiteX4" fmla="*/ 2466473 w 4247147"/>
                <a:gd name="connsiteY4" fmla="*/ 890605 h 1690705"/>
                <a:gd name="connsiteX5" fmla="*/ 3062037 w 4247147"/>
                <a:gd name="connsiteY5" fmla="*/ 764274 h 1690705"/>
                <a:gd name="connsiteX6" fmla="*/ 3940342 w 4247147"/>
                <a:gd name="connsiteY6" fmla="*/ 788337 h 1690705"/>
                <a:gd name="connsiteX7" fmla="*/ 4247147 w 4247147"/>
                <a:gd name="connsiteY7" fmla="*/ 1335774 h 16907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247147" h="1690705">
                  <a:moveTo>
                    <a:pt x="0" y="1690705"/>
                  </a:moveTo>
                  <a:cubicBezTo>
                    <a:pt x="197017" y="1470126"/>
                    <a:pt x="394034" y="1249547"/>
                    <a:pt x="583531" y="980842"/>
                  </a:cubicBezTo>
                  <a:cubicBezTo>
                    <a:pt x="773028" y="712137"/>
                    <a:pt x="950495" y="218842"/>
                    <a:pt x="1136984" y="78474"/>
                  </a:cubicBezTo>
                  <a:cubicBezTo>
                    <a:pt x="1323474" y="-61894"/>
                    <a:pt x="1480887" y="3277"/>
                    <a:pt x="1702468" y="138632"/>
                  </a:cubicBezTo>
                  <a:cubicBezTo>
                    <a:pt x="1924049" y="273987"/>
                    <a:pt x="2239878" y="786331"/>
                    <a:pt x="2466473" y="890605"/>
                  </a:cubicBezTo>
                  <a:cubicBezTo>
                    <a:pt x="2693068" y="994879"/>
                    <a:pt x="2816392" y="781319"/>
                    <a:pt x="3062037" y="764274"/>
                  </a:cubicBezTo>
                  <a:cubicBezTo>
                    <a:pt x="3307682" y="747229"/>
                    <a:pt x="3742824" y="693087"/>
                    <a:pt x="3940342" y="788337"/>
                  </a:cubicBezTo>
                  <a:cubicBezTo>
                    <a:pt x="4137860" y="883587"/>
                    <a:pt x="4192503" y="1109680"/>
                    <a:pt x="4247147" y="1335774"/>
                  </a:cubicBezTo>
                </a:path>
              </a:pathLst>
            </a:custGeom>
            <a:noFill/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0BFE04B-577D-604E-8B43-893742197307}"/>
                    </a:ext>
                  </a:extLst>
                </p:cNvPr>
                <p:cNvSpPr txBox="1"/>
                <p:nvPr/>
              </p:nvSpPr>
              <p:spPr>
                <a:xfrm>
                  <a:off x="4343604" y="1789167"/>
                  <a:ext cx="509050" cy="276999"/>
                </a:xfrm>
                <a:prstGeom prst="rect">
                  <a:avLst/>
                </a:prstGeom>
                <a:noFill/>
              </p:spPr>
              <p:txBody>
                <a:bodyPr wrap="non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𝑓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(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𝑥</m:t>
                        </m:r>
                        <m:r>
                          <a:rPr lang="en-GB" b="0" i="1" smtClean="0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)</m:t>
                        </m:r>
                      </m:oMath>
                    </m:oMathPara>
                  </a14:m>
                  <a:endParaRPr lang="en-US">
                    <a:solidFill>
                      <a:schemeClr val="bg1"/>
                    </a:solidFill>
                  </a:endParaRPr>
                </a:p>
              </p:txBody>
            </p:sp>
          </mc:Choice>
          <mc:Fallback xmlns="">
            <p:sp>
              <p:nvSpPr>
                <p:cNvPr id="18" name="TextBox 17">
                  <a:extLst>
                    <a:ext uri="{FF2B5EF4-FFF2-40B4-BE49-F238E27FC236}">
                      <a16:creationId xmlns:a16="http://schemas.microsoft.com/office/drawing/2014/main" id="{F0BFE04B-577D-604E-8B43-893742197307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4343604" y="1789167"/>
                  <a:ext cx="509050" cy="276999"/>
                </a:xfrm>
                <a:prstGeom prst="rect">
                  <a:avLst/>
                </a:prstGeom>
                <a:blipFill>
                  <a:blip r:embed="rId4"/>
                  <a:stretch>
                    <a:fillRect l="-105882" t="-7692" r="-441176" b="-369231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745673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109357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378914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742598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018033" y="594322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613842" y="467689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033958" y="1811894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527603" y="493702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6763347" y="492276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8999091" y="490849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2332602" y="493312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116983" y="494481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206730" y="1793656"/>
            <a:ext cx="3282966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mc:AlternateContent xmlns:mc="http://schemas.openxmlformats.org/markup-compatibility/2006">
        <mc:Choice xmlns:p14="http://schemas.microsoft.com/office/powerpoint/2010/main" Requires="p14">
          <p:contentPart p14:bwMode="auto" r:id="rId2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01BC9886-07A4-CA4D-26AB-C935CAC093E5}"/>
                  </a:ext>
                </a:extLst>
              </p14:cNvPr>
              <p14:cNvContentPartPr/>
              <p14:nvPr/>
            </p14:nvContentPartPr>
            <p14:xfrm>
              <a:off x="477360" y="133920"/>
              <a:ext cx="11143800" cy="672408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01BC9886-07A4-CA4D-26AB-C935CAC093E5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5760" y="117720"/>
                <a:ext cx="11187000" cy="67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594351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remove aliases?  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745673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109357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378914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742598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018033" y="594322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613842" y="467689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033958" y="1811894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527603" y="493702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6763347" y="492276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8999091" y="490849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2332602" y="493312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116983" y="494481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206730" y="1793656"/>
            <a:ext cx="3282966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B651A2E-86D4-7940-9762-5BBDD4DDFD0E}"/>
              </a:ext>
            </a:extLst>
          </p:cNvPr>
          <p:cNvCxnSpPr>
            <a:cxnSpLocks/>
          </p:cNvCxnSpPr>
          <p:nvPr/>
        </p:nvCxnSpPr>
        <p:spPr>
          <a:xfrm flipV="1">
            <a:off x="107135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2D8ED172-3460-CA41-B118-79E8373D8F30}"/>
              </a:ext>
            </a:extLst>
          </p:cNvPr>
          <p:cNvCxnSpPr>
            <a:cxnSpLocks/>
          </p:cNvCxnSpPr>
          <p:nvPr/>
        </p:nvCxnSpPr>
        <p:spPr>
          <a:xfrm flipH="1" flipV="1">
            <a:off x="561264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FF1FF7C-3534-9A4E-9ECF-068B0A81D8AB}"/>
              </a:ext>
            </a:extLst>
          </p:cNvPr>
          <p:cNvSpPr txBox="1"/>
          <p:nvPr/>
        </p:nvSpPr>
        <p:spPr>
          <a:xfrm>
            <a:off x="5720847" y="4542567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multiply Fourier spectrum by box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2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86F54417-0610-9F60-17D6-3E19CA1442CD}"/>
                  </a:ext>
                </a:extLst>
              </p14:cNvPr>
              <p14:cNvContentPartPr/>
              <p14:nvPr/>
            </p14:nvContentPartPr>
            <p14:xfrm>
              <a:off x="646920" y="535680"/>
              <a:ext cx="10979640" cy="348480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86F54417-0610-9F60-17D6-3E19CA1442CD}"/>
                  </a:ext>
                </a:extLst>
              </p:cNvPr>
              <p:cNvPicPr/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625320" y="514080"/>
                <a:ext cx="11017440" cy="352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24913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Sparse sampling (squeezed in Fourier domain)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745673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109357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378914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742598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018033" y="594322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613842" y="467689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033958" y="1811894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527603" y="493702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5813323" y="492276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7015912" y="490849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3365755" y="493312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1993284" y="494481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627642" y="1793656"/>
            <a:ext cx="2375165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66CB7E1C-CDF9-EC48-A281-64F91DB903FD}"/>
              </a:ext>
            </a:extLst>
          </p:cNvPr>
          <p:cNvCxnSpPr>
            <a:cxnSpLocks/>
          </p:cNvCxnSpPr>
          <p:nvPr/>
        </p:nvCxnSpPr>
        <p:spPr>
          <a:xfrm flipV="1">
            <a:off x="107135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24E2A2AD-3AC6-CF41-88FF-A04615058BD6}"/>
              </a:ext>
            </a:extLst>
          </p:cNvPr>
          <p:cNvCxnSpPr>
            <a:cxnSpLocks/>
          </p:cNvCxnSpPr>
          <p:nvPr/>
        </p:nvCxnSpPr>
        <p:spPr>
          <a:xfrm flipH="1" flipV="1">
            <a:off x="561264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70531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Sparse sampling (squeezed in Fourier domain)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745673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109357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378914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742598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018033" y="594322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613842" y="467689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033958" y="1811894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527603" y="493702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7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5813323" y="492276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7015912" y="490849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5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7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3365755" y="493312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1993284" y="494481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5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627642" y="1793656"/>
            <a:ext cx="2375165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61" name="Elbow Connector 60">
            <a:extLst>
              <a:ext uri="{FF2B5EF4-FFF2-40B4-BE49-F238E27FC236}">
                <a16:creationId xmlns:a16="http://schemas.microsoft.com/office/drawing/2014/main" id="{66CB7E1C-CDF9-EC48-A281-64F91DB903FD}"/>
              </a:ext>
            </a:extLst>
          </p:cNvPr>
          <p:cNvCxnSpPr>
            <a:cxnSpLocks/>
          </p:cNvCxnSpPr>
          <p:nvPr/>
        </p:nvCxnSpPr>
        <p:spPr>
          <a:xfrm flipV="1">
            <a:off x="107135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Elbow Connector 61">
            <a:extLst>
              <a:ext uri="{FF2B5EF4-FFF2-40B4-BE49-F238E27FC236}">
                <a16:creationId xmlns:a16="http://schemas.microsoft.com/office/drawing/2014/main" id="{24E2A2AD-3AC6-CF41-88FF-A04615058BD6}"/>
              </a:ext>
            </a:extLst>
          </p:cNvPr>
          <p:cNvCxnSpPr>
            <a:cxnSpLocks/>
          </p:cNvCxnSpPr>
          <p:nvPr/>
        </p:nvCxnSpPr>
        <p:spPr>
          <a:xfrm flipH="1" flipV="1">
            <a:off x="561264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TextBox 59">
            <a:extLst>
              <a:ext uri="{FF2B5EF4-FFF2-40B4-BE49-F238E27FC236}">
                <a16:creationId xmlns:a16="http://schemas.microsoft.com/office/drawing/2014/main" id="{7A03E5B3-57A0-404E-8C05-50BBBB6855D4}"/>
              </a:ext>
            </a:extLst>
          </p:cNvPr>
          <p:cNvSpPr txBox="1"/>
          <p:nvPr/>
        </p:nvSpPr>
        <p:spPr>
          <a:xfrm>
            <a:off x="3013621" y="4072383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aliasing</a:t>
            </a:r>
          </a:p>
        </p:txBody>
      </p:sp>
      <p:cxnSp>
        <p:nvCxnSpPr>
          <p:cNvPr id="63" name="Straight Arrow Connector 62">
            <a:extLst>
              <a:ext uri="{FF2B5EF4-FFF2-40B4-BE49-F238E27FC236}">
                <a16:creationId xmlns:a16="http://schemas.microsoft.com/office/drawing/2014/main" id="{82E9682E-7287-7F4C-984D-E8977B49FD92}"/>
              </a:ext>
            </a:extLst>
          </p:cNvPr>
          <p:cNvCxnSpPr>
            <a:cxnSpLocks/>
          </p:cNvCxnSpPr>
          <p:nvPr/>
        </p:nvCxnSpPr>
        <p:spPr>
          <a:xfrm>
            <a:off x="3761882" y="4415584"/>
            <a:ext cx="1040238" cy="1236797"/>
          </a:xfrm>
          <a:prstGeom prst="straightConnector1">
            <a:avLst/>
          </a:prstGeom>
          <a:ln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004039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Nyquist-Shannon Sampling theorem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26E4F85-7756-E541-AD41-262528E86BC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5150" y="2415677"/>
            <a:ext cx="7501699" cy="6985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1AAF863-46AA-EE44-A09D-1B1D5C72C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69121"/>
            <a:ext cx="12192000" cy="66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03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Multiplication by a box in the Fourier (frequency) domain…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344920" y="3491203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5972195" y="3491203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180151" y="3511236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745673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109357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378914" y="281012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742598" y="152004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018033" y="594322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613842" y="467689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033958" y="1811894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527603" y="493702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6763347" y="492276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8999091" y="490849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2332602" y="493312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116983" y="494481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206730" y="1793656"/>
            <a:ext cx="3282966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B651A2E-86D4-7940-9762-5BBDD4DDFD0E}"/>
              </a:ext>
            </a:extLst>
          </p:cNvPr>
          <p:cNvCxnSpPr>
            <a:cxnSpLocks/>
          </p:cNvCxnSpPr>
          <p:nvPr/>
        </p:nvCxnSpPr>
        <p:spPr>
          <a:xfrm flipV="1">
            <a:off x="107135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2D8ED172-3460-CA41-B118-79E8373D8F30}"/>
              </a:ext>
            </a:extLst>
          </p:cNvPr>
          <p:cNvCxnSpPr>
            <a:cxnSpLocks/>
          </p:cNvCxnSpPr>
          <p:nvPr/>
        </p:nvCxnSpPr>
        <p:spPr>
          <a:xfrm flipH="1" flipV="1">
            <a:off x="5612643" y="492922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FF1FF7C-3534-9A4E-9ECF-068B0A81D8AB}"/>
              </a:ext>
            </a:extLst>
          </p:cNvPr>
          <p:cNvSpPr txBox="1"/>
          <p:nvPr/>
        </p:nvSpPr>
        <p:spPr>
          <a:xfrm>
            <a:off x="5720847" y="4542567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multiply Fourier spectrum by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689-F839-5B42-A68B-3CB5CDEF0964}"/>
              </a:ext>
            </a:extLst>
          </p:cNvPr>
          <p:cNvSpPr txBox="1"/>
          <p:nvPr/>
        </p:nvSpPr>
        <p:spPr>
          <a:xfrm>
            <a:off x="4101722" y="2440790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870CE6-DD4F-AE42-88F4-8D8431807FC5}"/>
              </a:ext>
            </a:extLst>
          </p:cNvPr>
          <p:cNvSpPr txBox="1"/>
          <p:nvPr/>
        </p:nvSpPr>
        <p:spPr>
          <a:xfrm>
            <a:off x="1808627" y="242596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D0C5C3-FFB9-8248-9D1D-149B7D2194C3}"/>
              </a:ext>
            </a:extLst>
          </p:cNvPr>
          <p:cNvSpPr txBox="1"/>
          <p:nvPr/>
        </p:nvSpPr>
        <p:spPr>
          <a:xfrm>
            <a:off x="8156761" y="278290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D0A463-9493-184D-B15C-22C943484CA0}"/>
              </a:ext>
            </a:extLst>
          </p:cNvPr>
          <p:cNvSpPr txBox="1"/>
          <p:nvPr/>
        </p:nvSpPr>
        <p:spPr>
          <a:xfrm>
            <a:off x="8776767" y="276943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4B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8ED45B-60B9-9441-BA1E-DD931610EE32}"/>
              </a:ext>
            </a:extLst>
          </p:cNvPr>
          <p:cNvSpPr txBox="1"/>
          <p:nvPr/>
        </p:nvSpPr>
        <p:spPr>
          <a:xfrm>
            <a:off x="6904987" y="2780173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-2B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36BED1-8F8B-8048-B33A-593C89A3EFCA}"/>
              </a:ext>
            </a:extLst>
          </p:cNvPr>
          <p:cNvSpPr txBox="1"/>
          <p:nvPr/>
        </p:nvSpPr>
        <p:spPr>
          <a:xfrm>
            <a:off x="6211146" y="2766698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-4B</a:t>
            </a:r>
          </a:p>
        </p:txBody>
      </p:sp>
    </p:spTree>
    <p:extLst>
      <p:ext uri="{BB962C8B-B14F-4D97-AF65-F5344CB8AC3E}">
        <p14:creationId xmlns:p14="http://schemas.microsoft.com/office/powerpoint/2010/main" val="17047553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... convolution with a reconstruction kernel (in x)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459778" y="-1168261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6087053" y="-1168261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295009" y="-1148228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860531" y="-184934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224215" y="-313942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493772" y="-184934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857456" y="-313942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243621" y="263556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839430" y="136923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148816" y="-2847570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753191" y="162936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6988935" y="161510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9224679" y="160083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2558190" y="162546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342571" y="163715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321588" y="-2865808"/>
            <a:ext cx="3282966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B651A2E-86D4-7940-9762-5BBDD4DDFD0E}"/>
              </a:ext>
            </a:extLst>
          </p:cNvPr>
          <p:cNvCxnSpPr>
            <a:cxnSpLocks/>
          </p:cNvCxnSpPr>
          <p:nvPr/>
        </p:nvCxnSpPr>
        <p:spPr>
          <a:xfrm flipV="1">
            <a:off x="1296941" y="162156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2D8ED172-3460-CA41-B118-79E8373D8F30}"/>
              </a:ext>
            </a:extLst>
          </p:cNvPr>
          <p:cNvCxnSpPr>
            <a:cxnSpLocks/>
          </p:cNvCxnSpPr>
          <p:nvPr/>
        </p:nvCxnSpPr>
        <p:spPr>
          <a:xfrm flipH="1" flipV="1">
            <a:off x="5838231" y="162156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FF1FF7C-3534-9A4E-9ECF-068B0A81D8AB}"/>
              </a:ext>
            </a:extLst>
          </p:cNvPr>
          <p:cNvSpPr txBox="1"/>
          <p:nvPr/>
        </p:nvSpPr>
        <p:spPr>
          <a:xfrm>
            <a:off x="1405388" y="2671888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multiply Fourier spectrum by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689-F839-5B42-A68B-3CB5CDEF0964}"/>
              </a:ext>
            </a:extLst>
          </p:cNvPr>
          <p:cNvSpPr txBox="1"/>
          <p:nvPr/>
        </p:nvSpPr>
        <p:spPr>
          <a:xfrm>
            <a:off x="4216580" y="-221867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870CE6-DD4F-AE42-88F4-8D8431807FC5}"/>
              </a:ext>
            </a:extLst>
          </p:cNvPr>
          <p:cNvSpPr txBox="1"/>
          <p:nvPr/>
        </p:nvSpPr>
        <p:spPr>
          <a:xfrm>
            <a:off x="1923485" y="-22334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D0C5C3-FFB9-8248-9D1D-149B7D2194C3}"/>
              </a:ext>
            </a:extLst>
          </p:cNvPr>
          <p:cNvSpPr txBox="1"/>
          <p:nvPr/>
        </p:nvSpPr>
        <p:spPr>
          <a:xfrm>
            <a:off x="8271619" y="-187656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D0A463-9493-184D-B15C-22C943484CA0}"/>
              </a:ext>
            </a:extLst>
          </p:cNvPr>
          <p:cNvSpPr txBox="1"/>
          <p:nvPr/>
        </p:nvSpPr>
        <p:spPr>
          <a:xfrm>
            <a:off x="8891625" y="-189002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4B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8ED45B-60B9-9441-BA1E-DD931610EE32}"/>
              </a:ext>
            </a:extLst>
          </p:cNvPr>
          <p:cNvSpPr txBox="1"/>
          <p:nvPr/>
        </p:nvSpPr>
        <p:spPr>
          <a:xfrm>
            <a:off x="7019845" y="-1879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-2B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36BED1-8F8B-8048-B33A-593C89A3EFCA}"/>
              </a:ext>
            </a:extLst>
          </p:cNvPr>
          <p:cNvSpPr txBox="1"/>
          <p:nvPr/>
        </p:nvSpPr>
        <p:spPr>
          <a:xfrm>
            <a:off x="6326004" y="-18927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-4B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49ADF79-9C32-A848-9B4A-95C8461969A7}"/>
              </a:ext>
            </a:extLst>
          </p:cNvPr>
          <p:cNvCxnSpPr>
            <a:cxnSpLocks/>
          </p:cNvCxnSpPr>
          <p:nvPr/>
        </p:nvCxnSpPr>
        <p:spPr>
          <a:xfrm>
            <a:off x="945320" y="6085416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D4C4048-488F-6943-B69A-305630D31AE8}"/>
              </a:ext>
            </a:extLst>
          </p:cNvPr>
          <p:cNvCxnSpPr>
            <a:cxnSpLocks/>
          </p:cNvCxnSpPr>
          <p:nvPr/>
        </p:nvCxnSpPr>
        <p:spPr>
          <a:xfrm flipV="1">
            <a:off x="4562802" y="3918857"/>
            <a:ext cx="36053" cy="220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30DD0EC-D320-2942-B8C0-A38B669C67ED}"/>
              </a:ext>
            </a:extLst>
          </p:cNvPr>
          <p:cNvSpPr txBox="1"/>
          <p:nvPr/>
        </p:nvSpPr>
        <p:spPr>
          <a:xfrm>
            <a:off x="1738852" y="4894159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convolve with kernel g(x)</a:t>
            </a: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E802BBCD-5FA8-BE49-8B97-C7C6FFC0EB55}"/>
              </a:ext>
            </a:extLst>
          </p:cNvPr>
          <p:cNvSpPr/>
          <p:nvPr/>
        </p:nvSpPr>
        <p:spPr>
          <a:xfrm>
            <a:off x="4367536" y="5071695"/>
            <a:ext cx="1473863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9F03251-8770-1549-B039-7A95F9B98D84}"/>
              </a:ext>
            </a:extLst>
          </p:cNvPr>
          <p:cNvCxnSpPr>
            <a:cxnSpLocks/>
          </p:cNvCxnSpPr>
          <p:nvPr/>
        </p:nvCxnSpPr>
        <p:spPr>
          <a:xfrm flipV="1">
            <a:off x="5075397" y="4735893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E792007-0F2F-AF4A-897A-68B41288AACE}"/>
              </a:ext>
            </a:extLst>
          </p:cNvPr>
          <p:cNvCxnSpPr>
            <a:cxnSpLocks/>
          </p:cNvCxnSpPr>
          <p:nvPr/>
        </p:nvCxnSpPr>
        <p:spPr>
          <a:xfrm flipH="1" flipV="1">
            <a:off x="5841399" y="3834392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EB10F6D-B516-744B-95AE-68AC12427F2C}"/>
              </a:ext>
            </a:extLst>
          </p:cNvPr>
          <p:cNvCxnSpPr>
            <a:cxnSpLocks/>
          </p:cNvCxnSpPr>
          <p:nvPr/>
        </p:nvCxnSpPr>
        <p:spPr>
          <a:xfrm flipV="1">
            <a:off x="6607417" y="4631984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2624E2-865B-B543-9688-D6B85A4D7C2E}"/>
              </a:ext>
            </a:extLst>
          </p:cNvPr>
          <p:cNvCxnSpPr>
            <a:cxnSpLocks/>
          </p:cNvCxnSpPr>
          <p:nvPr/>
        </p:nvCxnSpPr>
        <p:spPr>
          <a:xfrm flipV="1">
            <a:off x="7373427" y="4735893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E6FE71D-FACA-0343-9F85-CA3545E010FB}"/>
              </a:ext>
            </a:extLst>
          </p:cNvPr>
          <p:cNvCxnSpPr>
            <a:cxnSpLocks/>
          </p:cNvCxnSpPr>
          <p:nvPr/>
        </p:nvCxnSpPr>
        <p:spPr>
          <a:xfrm flipV="1">
            <a:off x="8139437" y="4735893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729716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Convolution with a `reconstruction kernel’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B522F-31E4-454C-9400-B40C28BAF35B}"/>
              </a:ext>
            </a:extLst>
          </p:cNvPr>
          <p:cNvCxnSpPr/>
          <p:nvPr/>
        </p:nvCxnSpPr>
        <p:spPr>
          <a:xfrm>
            <a:off x="1576136" y="4812631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A6BC2-EE46-CE44-A782-AF277CCCED80}"/>
              </a:ext>
            </a:extLst>
          </p:cNvPr>
          <p:cNvCxnSpPr>
            <a:cxnSpLocks/>
          </p:cNvCxnSpPr>
          <p:nvPr/>
        </p:nvCxnSpPr>
        <p:spPr>
          <a:xfrm flipV="1">
            <a:off x="1728536" y="2478505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08D2DF3-AF7F-9741-9107-100106BDCFC0}"/>
              </a:ext>
            </a:extLst>
          </p:cNvPr>
          <p:cNvSpPr/>
          <p:nvPr/>
        </p:nvSpPr>
        <p:spPr>
          <a:xfrm>
            <a:off x="1748592" y="2527499"/>
            <a:ext cx="4247147" cy="1690705"/>
          </a:xfrm>
          <a:custGeom>
            <a:avLst/>
            <a:gdLst>
              <a:gd name="connsiteX0" fmla="*/ 0 w 4247147"/>
              <a:gd name="connsiteY0" fmla="*/ 1690705 h 1690705"/>
              <a:gd name="connsiteX1" fmla="*/ 583531 w 4247147"/>
              <a:gd name="connsiteY1" fmla="*/ 980842 h 1690705"/>
              <a:gd name="connsiteX2" fmla="*/ 1136984 w 4247147"/>
              <a:gd name="connsiteY2" fmla="*/ 78474 h 1690705"/>
              <a:gd name="connsiteX3" fmla="*/ 1702468 w 4247147"/>
              <a:gd name="connsiteY3" fmla="*/ 138632 h 1690705"/>
              <a:gd name="connsiteX4" fmla="*/ 2466473 w 4247147"/>
              <a:gd name="connsiteY4" fmla="*/ 890605 h 1690705"/>
              <a:gd name="connsiteX5" fmla="*/ 3062037 w 4247147"/>
              <a:gd name="connsiteY5" fmla="*/ 764274 h 1690705"/>
              <a:gd name="connsiteX6" fmla="*/ 3940342 w 4247147"/>
              <a:gd name="connsiteY6" fmla="*/ 788337 h 1690705"/>
              <a:gd name="connsiteX7" fmla="*/ 4247147 w 4247147"/>
              <a:gd name="connsiteY7" fmla="*/ 1335774 h 169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147" h="1690705">
                <a:moveTo>
                  <a:pt x="0" y="1690705"/>
                </a:moveTo>
                <a:cubicBezTo>
                  <a:pt x="197017" y="1470126"/>
                  <a:pt x="394034" y="1249547"/>
                  <a:pt x="583531" y="980842"/>
                </a:cubicBezTo>
                <a:cubicBezTo>
                  <a:pt x="773028" y="712137"/>
                  <a:pt x="950495" y="218842"/>
                  <a:pt x="1136984" y="78474"/>
                </a:cubicBezTo>
                <a:cubicBezTo>
                  <a:pt x="1323474" y="-61894"/>
                  <a:pt x="1480887" y="3277"/>
                  <a:pt x="1702468" y="138632"/>
                </a:cubicBezTo>
                <a:cubicBezTo>
                  <a:pt x="1924049" y="273987"/>
                  <a:pt x="2239878" y="786331"/>
                  <a:pt x="2466473" y="890605"/>
                </a:cubicBezTo>
                <a:cubicBezTo>
                  <a:pt x="2693068" y="994879"/>
                  <a:pt x="2816392" y="781319"/>
                  <a:pt x="3062037" y="764274"/>
                </a:cubicBezTo>
                <a:cubicBezTo>
                  <a:pt x="3307682" y="747229"/>
                  <a:pt x="3742824" y="693087"/>
                  <a:pt x="3940342" y="788337"/>
                </a:cubicBezTo>
                <a:cubicBezTo>
                  <a:pt x="4137860" y="883587"/>
                  <a:pt x="4192503" y="1109680"/>
                  <a:pt x="4247147" y="133577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C6F19DA9-977D-9040-9703-C47EBA392F74}"/>
              </a:ext>
            </a:extLst>
          </p:cNvPr>
          <p:cNvCxnSpPr>
            <a:cxnSpLocks/>
          </p:cNvCxnSpPr>
          <p:nvPr/>
        </p:nvCxnSpPr>
        <p:spPr>
          <a:xfrm>
            <a:off x="2065423" y="4767512"/>
            <a:ext cx="4030577" cy="0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6747A156-379A-224A-8D92-8DAE4FA2C705}"/>
              </a:ext>
            </a:extLst>
          </p:cNvPr>
          <p:cNvCxnSpPr>
            <a:cxnSpLocks/>
          </p:cNvCxnSpPr>
          <p:nvPr/>
        </p:nvCxnSpPr>
        <p:spPr>
          <a:xfrm flipV="1">
            <a:off x="241634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5C43FA5F-612F-9E40-9BAB-57C12A4FF768}"/>
              </a:ext>
            </a:extLst>
          </p:cNvPr>
          <p:cNvCxnSpPr>
            <a:cxnSpLocks/>
          </p:cNvCxnSpPr>
          <p:nvPr/>
        </p:nvCxnSpPr>
        <p:spPr>
          <a:xfrm flipH="1" flipV="1">
            <a:off x="3182344" y="2527499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2CA4CFD-AF95-104F-BD04-BD0FACA17142}"/>
              </a:ext>
            </a:extLst>
          </p:cNvPr>
          <p:cNvCxnSpPr>
            <a:cxnSpLocks/>
          </p:cNvCxnSpPr>
          <p:nvPr/>
        </p:nvCxnSpPr>
        <p:spPr>
          <a:xfrm flipV="1">
            <a:off x="3948362" y="3325091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A675F519-72A5-0345-8E4A-F763A41E7847}"/>
              </a:ext>
            </a:extLst>
          </p:cNvPr>
          <p:cNvCxnSpPr>
            <a:cxnSpLocks/>
          </p:cNvCxnSpPr>
          <p:nvPr/>
        </p:nvCxnSpPr>
        <p:spPr>
          <a:xfrm flipV="1">
            <a:off x="471437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EF248247-C00F-BF40-B6A8-E2E10C2083CD}"/>
              </a:ext>
            </a:extLst>
          </p:cNvPr>
          <p:cNvCxnSpPr>
            <a:cxnSpLocks/>
          </p:cNvCxnSpPr>
          <p:nvPr/>
        </p:nvCxnSpPr>
        <p:spPr>
          <a:xfrm flipV="1">
            <a:off x="548038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sp>
        <p:nvSpPr>
          <p:cNvPr id="23" name="TextBox 22">
            <a:extLst>
              <a:ext uri="{FF2B5EF4-FFF2-40B4-BE49-F238E27FC236}">
                <a16:creationId xmlns:a16="http://schemas.microsoft.com/office/drawing/2014/main" id="{140FBDCA-5717-9640-9EA4-2D1C0BCF9944}"/>
              </a:ext>
            </a:extLst>
          </p:cNvPr>
          <p:cNvSpPr txBox="1"/>
          <p:nvPr/>
        </p:nvSpPr>
        <p:spPr>
          <a:xfrm>
            <a:off x="9378616" y="1251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4A460FA-2E9F-854E-B1DB-2FDA37EF276E}"/>
              </a:ext>
            </a:extLst>
          </p:cNvPr>
          <p:cNvSpPr/>
          <p:nvPr/>
        </p:nvSpPr>
        <p:spPr>
          <a:xfrm>
            <a:off x="1708481" y="3764802"/>
            <a:ext cx="1473863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9F45A0-E7B0-9949-9007-7F086956C70B}"/>
              </a:ext>
            </a:extLst>
          </p:cNvPr>
          <p:cNvSpPr/>
          <p:nvPr/>
        </p:nvSpPr>
        <p:spPr>
          <a:xfrm>
            <a:off x="1744579" y="2534815"/>
            <a:ext cx="4379495" cy="2309786"/>
          </a:xfrm>
          <a:custGeom>
            <a:avLst/>
            <a:gdLst>
              <a:gd name="connsiteX0" fmla="*/ 0 w 4379495"/>
              <a:gd name="connsiteY0" fmla="*/ 2271801 h 2309786"/>
              <a:gd name="connsiteX1" fmla="*/ 318837 w 4379495"/>
              <a:gd name="connsiteY1" fmla="*/ 2145469 h 2309786"/>
              <a:gd name="connsiteX2" fmla="*/ 607595 w 4379495"/>
              <a:gd name="connsiteY2" fmla="*/ 966374 h 2309786"/>
              <a:gd name="connsiteX3" fmla="*/ 824163 w 4379495"/>
              <a:gd name="connsiteY3" fmla="*/ 924264 h 2309786"/>
              <a:gd name="connsiteX4" fmla="*/ 1016668 w 4379495"/>
              <a:gd name="connsiteY4" fmla="*/ 1182943 h 2309786"/>
              <a:gd name="connsiteX5" fmla="*/ 1221205 w 4379495"/>
              <a:gd name="connsiteY5" fmla="*/ 39943 h 2309786"/>
              <a:gd name="connsiteX6" fmla="*/ 1678405 w 4379495"/>
              <a:gd name="connsiteY6" fmla="*/ 310653 h 2309786"/>
              <a:gd name="connsiteX7" fmla="*/ 1810753 w 4379495"/>
              <a:gd name="connsiteY7" fmla="*/ 803948 h 2309786"/>
              <a:gd name="connsiteX8" fmla="*/ 2171700 w 4379495"/>
              <a:gd name="connsiteY8" fmla="*/ 647538 h 2309786"/>
              <a:gd name="connsiteX9" fmla="*/ 2496553 w 4379495"/>
              <a:gd name="connsiteY9" fmla="*/ 1297243 h 2309786"/>
              <a:gd name="connsiteX10" fmla="*/ 2881563 w 4379495"/>
              <a:gd name="connsiteY10" fmla="*/ 821996 h 2309786"/>
              <a:gd name="connsiteX11" fmla="*/ 3338763 w 4379495"/>
              <a:gd name="connsiteY11" fmla="*/ 1249117 h 2309786"/>
              <a:gd name="connsiteX12" fmla="*/ 3675647 w 4379495"/>
              <a:gd name="connsiteY12" fmla="*/ 743790 h 2309786"/>
              <a:gd name="connsiteX13" fmla="*/ 4090737 w 4379495"/>
              <a:gd name="connsiteY13" fmla="*/ 1712332 h 2309786"/>
              <a:gd name="connsiteX14" fmla="*/ 4379495 w 4379495"/>
              <a:gd name="connsiteY14" fmla="*/ 2229690 h 23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9495" h="2309786">
                <a:moveTo>
                  <a:pt x="0" y="2271801"/>
                </a:moveTo>
                <a:cubicBezTo>
                  <a:pt x="108785" y="2317420"/>
                  <a:pt x="217571" y="2363040"/>
                  <a:pt x="318837" y="2145469"/>
                </a:cubicBezTo>
                <a:cubicBezTo>
                  <a:pt x="420103" y="1927898"/>
                  <a:pt x="523374" y="1169908"/>
                  <a:pt x="607595" y="966374"/>
                </a:cubicBezTo>
                <a:cubicBezTo>
                  <a:pt x="691816" y="762840"/>
                  <a:pt x="755984" y="888169"/>
                  <a:pt x="824163" y="924264"/>
                </a:cubicBezTo>
                <a:cubicBezTo>
                  <a:pt x="892342" y="960359"/>
                  <a:pt x="950494" y="1330330"/>
                  <a:pt x="1016668" y="1182943"/>
                </a:cubicBezTo>
                <a:cubicBezTo>
                  <a:pt x="1082842" y="1035556"/>
                  <a:pt x="1110916" y="185325"/>
                  <a:pt x="1221205" y="39943"/>
                </a:cubicBezTo>
                <a:cubicBezTo>
                  <a:pt x="1331494" y="-105439"/>
                  <a:pt x="1580147" y="183319"/>
                  <a:pt x="1678405" y="310653"/>
                </a:cubicBezTo>
                <a:cubicBezTo>
                  <a:pt x="1776663" y="437987"/>
                  <a:pt x="1728537" y="747800"/>
                  <a:pt x="1810753" y="803948"/>
                </a:cubicBezTo>
                <a:cubicBezTo>
                  <a:pt x="1892969" y="860095"/>
                  <a:pt x="2057400" y="565322"/>
                  <a:pt x="2171700" y="647538"/>
                </a:cubicBezTo>
                <a:cubicBezTo>
                  <a:pt x="2286000" y="729754"/>
                  <a:pt x="2378243" y="1268167"/>
                  <a:pt x="2496553" y="1297243"/>
                </a:cubicBezTo>
                <a:cubicBezTo>
                  <a:pt x="2614863" y="1326319"/>
                  <a:pt x="2741195" y="830017"/>
                  <a:pt x="2881563" y="821996"/>
                </a:cubicBezTo>
                <a:cubicBezTo>
                  <a:pt x="3021931" y="813975"/>
                  <a:pt x="3206416" y="1262151"/>
                  <a:pt x="3338763" y="1249117"/>
                </a:cubicBezTo>
                <a:cubicBezTo>
                  <a:pt x="3471110" y="1236083"/>
                  <a:pt x="3550318" y="666587"/>
                  <a:pt x="3675647" y="743790"/>
                </a:cubicBezTo>
                <a:cubicBezTo>
                  <a:pt x="3800976" y="820992"/>
                  <a:pt x="3973429" y="1464682"/>
                  <a:pt x="4090737" y="1712332"/>
                </a:cubicBezTo>
                <a:cubicBezTo>
                  <a:pt x="4208045" y="1959982"/>
                  <a:pt x="4293770" y="2094836"/>
                  <a:pt x="4379495" y="222969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/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𝑓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975F789C-F3F8-1D4A-9ACB-D68D8F9F435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33717" y="3226514"/>
                <a:ext cx="509050" cy="276999"/>
              </a:xfrm>
              <a:prstGeom prst="rect">
                <a:avLst/>
              </a:prstGeom>
              <a:blipFill>
                <a:blip r:embed="rId3"/>
                <a:stretch>
                  <a:fillRect l="-15476" t="-2174" r="-15476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/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0BBD40E6-E66C-9B40-A864-7BB6615328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07299" y="4077359"/>
                <a:ext cx="561885" cy="276999"/>
              </a:xfrm>
              <a:prstGeom prst="rect">
                <a:avLst/>
              </a:prstGeom>
              <a:blipFill>
                <a:blip r:embed="rId4"/>
                <a:stretch>
                  <a:fillRect l="-14130" t="-2222" r="-15217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/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b="0" i="1" smtClean="0">
                              <a:solidFill>
                                <a:schemeClr val="accent6">
                                  <a:lumMod val="40000"/>
                                  <a:lumOff val="60000"/>
                                </a:schemeClr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chemeClr val="accent6">
                              <a:lumMod val="40000"/>
                              <a:lumOff val="60000"/>
                            </a:schemeClr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chemeClr val="accent6">
                      <a:lumMod val="40000"/>
                      <a:lumOff val="60000"/>
                    </a:schemeClr>
                  </a:solidFill>
                </a:endParaRP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C673870C-FE0A-7D4B-B986-E7487070520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70691" y="4077358"/>
                <a:ext cx="552011" cy="276999"/>
              </a:xfrm>
              <a:prstGeom prst="rect">
                <a:avLst/>
              </a:prstGeom>
              <a:blipFill>
                <a:blip r:embed="rId5"/>
                <a:stretch>
                  <a:fillRect l="-14444" t="-2222" r="-15556" b="-3555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BBD6A1-D3B5-8342-8877-5400352A4A20}"/>
                  </a:ext>
                </a:extLst>
              </p:cNvPr>
              <p:cNvSpPr txBox="1"/>
              <p:nvPr/>
            </p:nvSpPr>
            <p:spPr>
              <a:xfrm>
                <a:off x="2576882" y="4018855"/>
                <a:ext cx="520719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𝑔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GB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17BBD6A1-D3B5-8342-8877-5400352A4A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576882" y="4018855"/>
                <a:ext cx="520719" cy="276999"/>
              </a:xfrm>
              <a:prstGeom prst="rect">
                <a:avLst/>
              </a:prstGeom>
              <a:blipFill>
                <a:blip r:embed="rId6"/>
                <a:stretch>
                  <a:fillRect l="-10588" t="-2174" r="-16471" b="-3260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EC6EEA-68C3-D14D-85BC-B4652F3737CD}"/>
                  </a:ext>
                </a:extLst>
              </p:cNvPr>
              <p:cNvSpPr txBox="1"/>
              <p:nvPr/>
            </p:nvSpPr>
            <p:spPr>
              <a:xfrm>
                <a:off x="4276912" y="1117070"/>
                <a:ext cx="3832716" cy="968598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sz="240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  <m:t>𝑟</m:t>
                          </m:r>
                        </m:sub>
                      </m:sSub>
                      <m:r>
                        <a:rPr lang="en-GB" sz="2400" i="1">
                          <a:solidFill>
                            <a:srgbClr val="FFFF00"/>
                          </a:solidFill>
                          <a:latin typeface="Cambria Math" panose="02040503050406030204" pitchFamily="18" charset="0"/>
                        </a:rPr>
                        <m:t> </m:t>
                      </m:r>
                      <m:d>
                        <m:dPr>
                          <m:ctrlP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</m:d>
                      <m:r>
                        <a:rPr lang="en-GB" sz="2400" b="0" i="1" smtClean="0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  </m:t>
                      </m:r>
                      <m:nary>
                        <m:naryPr>
                          <m:limLoc m:val="undOvr"/>
                          <m:subHide m:val="on"/>
                          <m:supHide m:val="on"/>
                          <m:ctrlPr>
                            <a:rPr lang="en-GB" sz="2400" b="0" i="1" smtClean="0">
                              <a:solidFill>
                                <a:srgbClr val="FFFF00"/>
                              </a:solidFill>
                              <a:latin typeface="Cambria Math" panose="02040503050406030204" pitchFamily="18" charset="0"/>
                            </a:rPr>
                          </m:ctrlPr>
                        </m:naryPr>
                        <m:sub/>
                        <m:sup/>
                        <m:e>
                          <m:sSub>
                            <m:sSubPr>
                              <m:ctrlPr>
                                <a:rPr lang="en-GB" sz="240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GB" sz="2400" i="1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𝑓</m:t>
                              </m:r>
                            </m:e>
                            <m:sub>
                              <m:r>
                                <a:rPr lang="en-GB" sz="2400" b="0" i="1" smtClean="0">
                                  <a:solidFill>
                                    <a:schemeClr val="accent6">
                                      <a:lumMod val="40000"/>
                                      <a:lumOff val="60000"/>
                                    </a:schemeClr>
                                  </a:solidFill>
                                  <a:latin typeface="Cambria Math" panose="02040503050406030204" pitchFamily="18" charset="0"/>
                                </a:rPr>
                                <m:t>𝑠</m:t>
                              </m:r>
                            </m:sub>
                          </m:sSub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  <m:d>
                            <m:dPr>
                              <m:ctrlP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en-GB" sz="2400" b="0" i="1" smtClean="0">
                                  <a:solidFill>
                                    <a:schemeClr val="bg1"/>
                                  </a:solidFill>
                                  <a:latin typeface="Cambria Math" panose="02040503050406030204" pitchFamily="18" charset="0"/>
                                </a:rPr>
                                <m:t>𝑦</m:t>
                              </m:r>
                            </m:e>
                          </m:d>
                          <m:r>
                            <a:rPr lang="en-GB" sz="2400" b="0" i="1" smtClean="0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𝑑𝑦</m:t>
                          </m:r>
                        </m:e>
                      </m:nary>
                    </m:oMath>
                  </m:oMathPara>
                </a14:m>
                <a:endParaRPr lang="en-GB" sz="2400" b="0" i="1">
                  <a:solidFill>
                    <a:srgbClr val="FFFF00"/>
                  </a:solidFill>
                  <a:latin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CEC6EEA-68C3-D14D-85BC-B4652F3737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76912" y="1117070"/>
                <a:ext cx="3832716" cy="968598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C99B34-B037-EC4B-9DCA-556692191015}"/>
                  </a:ext>
                </a:extLst>
              </p:cNvPr>
              <p:cNvSpPr/>
              <p:nvPr/>
            </p:nvSpPr>
            <p:spPr>
              <a:xfrm>
                <a:off x="5064457" y="2187994"/>
                <a:ext cx="1440331" cy="461665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  <m:sub>
                          <m:r>
                            <a:rPr lang="en-GB" sz="2400" i="1">
                              <a:solidFill>
                                <a:schemeClr val="bg1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⊗</m:t>
                      </m:r>
                      <m:r>
                        <a:rPr lang="en-GB" sz="2400" i="1">
                          <a:solidFill>
                            <a:schemeClr val="bg1"/>
                          </a:solidFill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𝑔</m:t>
                      </m:r>
                    </m:oMath>
                  </m:oMathPara>
                </a14:m>
                <a:endParaRPr lang="en-US" sz="2400">
                  <a:solidFill>
                    <a:srgbClr val="FFFF00"/>
                  </a:solidFill>
                </a:endParaRPr>
              </a:p>
            </p:txBody>
          </p:sp>
        </mc:Choice>
        <mc:Fallback xmlns=""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2DC99B34-B037-EC4B-9DCA-556692191015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4457" y="2187994"/>
                <a:ext cx="1440331" cy="461665"/>
              </a:xfrm>
              <a:prstGeom prst="rect">
                <a:avLst/>
              </a:prstGeom>
              <a:blipFill>
                <a:blip r:embed="rId8"/>
                <a:stretch>
                  <a:fillRect b="-1710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23C22034-C682-6740-999B-DE2EE6036C32}"/>
                  </a:ext>
                </a:extLst>
              </p14:cNvPr>
              <p14:cNvContentPartPr/>
              <p14:nvPr/>
            </p14:nvContentPartPr>
            <p14:xfrm>
              <a:off x="1758600" y="3203640"/>
              <a:ext cx="8701920" cy="3654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23C22034-C682-6740-999B-DE2EE6036C32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742400" y="3187440"/>
                <a:ext cx="8734320" cy="3692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7872018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grpId="0" nodeType="afterEffect" nodePh="1">
                                  <p:stCondLst>
                                    <p:cond delay="1000"/>
                                  </p:stCondLst>
                                  <p:endCondLst>
                                    <p:cond evt="begin" delay="0">
                                      <p:tn val="2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000"/>
                            </p:stCondLst>
                            <p:childTnLst>
                              <p:par>
                                <p:cTn id="38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000"/>
                            </p:stCondLst>
                            <p:childTnLst>
                              <p:par>
                                <p:cTn id="41" presetID="1" presetClass="entr" presetSubtype="0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3" grpId="0"/>
      <p:bldP spid="28" grpId="0" animBg="1"/>
      <p:bldP spid="29" grpId="0" animBg="1"/>
      <p:bldP spid="30" grpId="0"/>
      <p:bldP spid="31" grpId="0"/>
      <p:bldP spid="32" grpId="0"/>
      <p:bldP spid="33" grpId="0"/>
      <p:bldP spid="34" grpId="0"/>
      <p:bldP spid="36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Is a convolution with a reconstruction kernel (in the primal, or x)</a:t>
            </a:r>
          </a:p>
        </p:txBody>
      </p: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9B728151-B1DB-8642-8E19-5D791AF81945}"/>
              </a:ext>
            </a:extLst>
          </p:cNvPr>
          <p:cNvCxnSpPr/>
          <p:nvPr/>
        </p:nvCxnSpPr>
        <p:spPr>
          <a:xfrm>
            <a:off x="4459778" y="-1168261"/>
            <a:ext cx="914400" cy="91440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417B6DE-F976-CA45-8EA2-2DCE22BF124C}"/>
              </a:ext>
            </a:extLst>
          </p:cNvPr>
          <p:cNvCxnSpPr>
            <a:cxnSpLocks/>
          </p:cNvCxnSpPr>
          <p:nvPr/>
        </p:nvCxnSpPr>
        <p:spPr>
          <a:xfrm flipH="1">
            <a:off x="6087053" y="-1168261"/>
            <a:ext cx="684280" cy="9122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1482A5FA-114C-7343-BFDB-2D01D6BD695B}"/>
              </a:ext>
            </a:extLst>
          </p:cNvPr>
          <p:cNvSpPr txBox="1"/>
          <p:nvPr/>
        </p:nvSpPr>
        <p:spPr>
          <a:xfrm>
            <a:off x="5295009" y="-1148228"/>
            <a:ext cx="1513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convolve</a:t>
            </a:r>
          </a:p>
        </p:txBody>
      </p: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04867FBC-B74B-1943-AA0D-1583DCD13EB9}"/>
              </a:ext>
            </a:extLst>
          </p:cNvPr>
          <p:cNvCxnSpPr>
            <a:cxnSpLocks/>
          </p:cNvCxnSpPr>
          <p:nvPr/>
        </p:nvCxnSpPr>
        <p:spPr>
          <a:xfrm>
            <a:off x="1860531" y="-184934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8E23B1F6-EB28-FC41-8564-1031A109D298}"/>
              </a:ext>
            </a:extLst>
          </p:cNvPr>
          <p:cNvCxnSpPr>
            <a:cxnSpLocks/>
          </p:cNvCxnSpPr>
          <p:nvPr/>
        </p:nvCxnSpPr>
        <p:spPr>
          <a:xfrm flipV="1">
            <a:off x="3224215" y="-313942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>
            <a:extLst>
              <a:ext uri="{FF2B5EF4-FFF2-40B4-BE49-F238E27FC236}">
                <a16:creationId xmlns:a16="http://schemas.microsoft.com/office/drawing/2014/main" id="{016BEFB4-34B2-384E-84A7-76DDCE2E5BAD}"/>
              </a:ext>
            </a:extLst>
          </p:cNvPr>
          <p:cNvCxnSpPr>
            <a:cxnSpLocks/>
          </p:cNvCxnSpPr>
          <p:nvPr/>
        </p:nvCxnSpPr>
        <p:spPr>
          <a:xfrm>
            <a:off x="6493772" y="-1849342"/>
            <a:ext cx="2898091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B965390A-3E8B-F348-B3A6-7583D04491FC}"/>
              </a:ext>
            </a:extLst>
          </p:cNvPr>
          <p:cNvCxnSpPr>
            <a:cxnSpLocks/>
          </p:cNvCxnSpPr>
          <p:nvPr/>
        </p:nvCxnSpPr>
        <p:spPr>
          <a:xfrm flipV="1">
            <a:off x="7857456" y="-3139422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33ED55D0-49E5-D74F-8DF6-8842D1B18A1D}"/>
              </a:ext>
            </a:extLst>
          </p:cNvPr>
          <p:cNvCxnSpPr>
            <a:cxnSpLocks/>
          </p:cNvCxnSpPr>
          <p:nvPr/>
        </p:nvCxnSpPr>
        <p:spPr>
          <a:xfrm>
            <a:off x="1243621" y="2635569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>
            <a:extLst>
              <a:ext uri="{FF2B5EF4-FFF2-40B4-BE49-F238E27FC236}">
                <a16:creationId xmlns:a16="http://schemas.microsoft.com/office/drawing/2014/main" id="{5474522B-49BC-5245-A36C-3483FA1DBD1B}"/>
              </a:ext>
            </a:extLst>
          </p:cNvPr>
          <p:cNvCxnSpPr>
            <a:cxnSpLocks/>
          </p:cNvCxnSpPr>
          <p:nvPr/>
        </p:nvCxnSpPr>
        <p:spPr>
          <a:xfrm flipV="1">
            <a:off x="5839430" y="1369239"/>
            <a:ext cx="0" cy="16087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1" name="Group 20">
            <a:extLst>
              <a:ext uri="{FF2B5EF4-FFF2-40B4-BE49-F238E27FC236}">
                <a16:creationId xmlns:a16="http://schemas.microsoft.com/office/drawing/2014/main" id="{956780D0-1691-654B-8CDE-029E052CBB87}"/>
              </a:ext>
            </a:extLst>
          </p:cNvPr>
          <p:cNvGrpSpPr/>
          <p:nvPr/>
        </p:nvGrpSpPr>
        <p:grpSpPr>
          <a:xfrm>
            <a:off x="2148816" y="-2847570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8E5DDD61-8022-D942-B4E0-F2528559246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F0C3341-8B15-4640-9DAE-35199F267740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B96CCD54-6DAE-3A40-BD27-66FDC0F3833F}"/>
              </a:ext>
            </a:extLst>
          </p:cNvPr>
          <p:cNvGrpSpPr/>
          <p:nvPr/>
        </p:nvGrpSpPr>
        <p:grpSpPr>
          <a:xfrm>
            <a:off x="4753191" y="1629363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6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7655B47F-1828-6E4B-8E45-3AA6AFD02FF6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A2E32B-5EF9-854C-A72D-5FE1E0A00353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3E7332B8-12E3-F149-B38A-5662955F880B}"/>
              </a:ext>
            </a:extLst>
          </p:cNvPr>
          <p:cNvGrpSpPr/>
          <p:nvPr/>
        </p:nvGrpSpPr>
        <p:grpSpPr>
          <a:xfrm>
            <a:off x="6988935" y="1615101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9BCAAB4-80C7-624E-B8DD-583A5E4D93AC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EEBAE047-28ED-4D42-A396-0073C190DDB7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D15BEC2E-0BF0-E640-9236-E6B4CBFA2E76}"/>
              </a:ext>
            </a:extLst>
          </p:cNvPr>
          <p:cNvGrpSpPr/>
          <p:nvPr/>
        </p:nvGrpSpPr>
        <p:grpSpPr>
          <a:xfrm>
            <a:off x="9224679" y="1600839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C354B7F-DAF6-834D-AA47-D0DAE4E3C426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755DC85-33F0-9B49-BA47-88A4243DBA72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" name="Group 46">
            <a:extLst>
              <a:ext uri="{FF2B5EF4-FFF2-40B4-BE49-F238E27FC236}">
                <a16:creationId xmlns:a16="http://schemas.microsoft.com/office/drawing/2014/main" id="{DB6826BB-1517-3647-855C-463F9802B653}"/>
              </a:ext>
            </a:extLst>
          </p:cNvPr>
          <p:cNvGrpSpPr/>
          <p:nvPr/>
        </p:nvGrpSpPr>
        <p:grpSpPr>
          <a:xfrm>
            <a:off x="2558190" y="1625465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9AF299D6-5EAD-E740-BE77-413F2B3B456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043CBF-B644-8244-9873-189106B4D531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6BFDFE46-6E11-0544-B814-951F1631B131}"/>
              </a:ext>
            </a:extLst>
          </p:cNvPr>
          <p:cNvGrpSpPr/>
          <p:nvPr/>
        </p:nvGrpSpPr>
        <p:grpSpPr>
          <a:xfrm>
            <a:off x="342571" y="1637158"/>
            <a:ext cx="2172478" cy="1017235"/>
            <a:chOff x="2033958" y="1811894"/>
            <a:chExt cx="2172478" cy="1017235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14:cNvPr>
                <p14:cNvContentPartPr/>
                <p14:nvPr/>
              </p14:nvContentPartPr>
              <p14:xfrm>
                <a:off x="2033958" y="1811894"/>
                <a:ext cx="1085040" cy="1009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05F2426-0CF4-3F4D-879D-EF20D9361747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015958" y="1703894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4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14:cNvPr>
                <p14:cNvContentPartPr/>
                <p14:nvPr/>
              </p14:nvContentPartPr>
              <p14:xfrm flipH="1">
                <a:off x="3121396" y="1819689"/>
                <a:ext cx="1085040" cy="100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F9B7EE-44AA-CB4D-82CE-E4414FB2274E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103396" y="1711689"/>
                  <a:ext cx="1120680" cy="122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87FB822-8AE0-DA49-AAA4-13585CA28437}"/>
              </a:ext>
            </a:extLst>
          </p:cNvPr>
          <p:cNvGrpSpPr/>
          <p:nvPr/>
        </p:nvGrpSpPr>
        <p:grpSpPr>
          <a:xfrm>
            <a:off x="6321588" y="-2865808"/>
            <a:ext cx="3282966" cy="1002710"/>
            <a:chOff x="4529891" y="1460755"/>
            <a:chExt cx="4030577" cy="1002710"/>
          </a:xfrm>
        </p:grpSpPr>
        <p:cxnSp>
          <p:nvCxnSpPr>
            <p:cNvPr id="54" name="Straight Connector 53">
              <a:extLst>
                <a:ext uri="{FF2B5EF4-FFF2-40B4-BE49-F238E27FC236}">
                  <a16:creationId xmlns:a16="http://schemas.microsoft.com/office/drawing/2014/main" id="{FE06AAB1-F43D-DD4B-8811-8C77900542C0}"/>
                </a:ext>
              </a:extLst>
            </p:cNvPr>
            <p:cNvCxnSpPr>
              <a:cxnSpLocks/>
            </p:cNvCxnSpPr>
            <p:nvPr/>
          </p:nvCxnSpPr>
          <p:spPr>
            <a:xfrm>
              <a:off x="4529891" y="2463465"/>
              <a:ext cx="4030577" cy="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>
              <a:extLst>
                <a:ext uri="{FF2B5EF4-FFF2-40B4-BE49-F238E27FC236}">
                  <a16:creationId xmlns:a16="http://schemas.microsoft.com/office/drawing/2014/main" id="{B27F06CA-4C91-FD4C-ACE9-DACB2315A51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88081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>
              <a:extLst>
                <a:ext uri="{FF2B5EF4-FFF2-40B4-BE49-F238E27FC236}">
                  <a16:creationId xmlns:a16="http://schemas.microsoft.com/office/drawing/2014/main" id="{DD49C8F7-E460-3442-811D-334890CF1CD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4682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>
              <a:extLst>
                <a:ext uri="{FF2B5EF4-FFF2-40B4-BE49-F238E27FC236}">
                  <a16:creationId xmlns:a16="http://schemas.microsoft.com/office/drawing/2014/main" id="{8EC47D26-3FD4-3F49-8B06-B310FA3FADB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283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>
              <a:extLst>
                <a:ext uri="{FF2B5EF4-FFF2-40B4-BE49-F238E27FC236}">
                  <a16:creationId xmlns:a16="http://schemas.microsoft.com/office/drawing/2014/main" id="{7224D99A-16F0-F947-8D26-44EADFDD8B2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17884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>
              <a:extLst>
                <a:ext uri="{FF2B5EF4-FFF2-40B4-BE49-F238E27FC236}">
                  <a16:creationId xmlns:a16="http://schemas.microsoft.com/office/drawing/2014/main" id="{B30F045B-4455-A140-85EA-A79681B2751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4850" y="1460755"/>
              <a:ext cx="0" cy="1002710"/>
            </a:xfrm>
            <a:prstGeom prst="line">
              <a:avLst/>
            </a:prstGeom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</p:grp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9B651A2E-86D4-7940-9762-5BBDD4DDFD0E}"/>
              </a:ext>
            </a:extLst>
          </p:cNvPr>
          <p:cNvCxnSpPr>
            <a:cxnSpLocks/>
          </p:cNvCxnSpPr>
          <p:nvPr/>
        </p:nvCxnSpPr>
        <p:spPr>
          <a:xfrm flipV="1">
            <a:off x="1296941" y="162156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Elbow Connector 59">
            <a:extLst>
              <a:ext uri="{FF2B5EF4-FFF2-40B4-BE49-F238E27FC236}">
                <a16:creationId xmlns:a16="http://schemas.microsoft.com/office/drawing/2014/main" id="{2D8ED172-3460-CA41-B118-79E8373D8F30}"/>
              </a:ext>
            </a:extLst>
          </p:cNvPr>
          <p:cNvCxnSpPr>
            <a:cxnSpLocks/>
          </p:cNvCxnSpPr>
          <p:nvPr/>
        </p:nvCxnSpPr>
        <p:spPr>
          <a:xfrm flipH="1" flipV="1">
            <a:off x="5838231" y="1621568"/>
            <a:ext cx="4518825" cy="1010768"/>
          </a:xfrm>
          <a:prstGeom prst="bentConnector3">
            <a:avLst>
              <a:gd name="adj1" fmla="val 76017"/>
            </a:avLst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>
            <a:extLst>
              <a:ext uri="{FF2B5EF4-FFF2-40B4-BE49-F238E27FC236}">
                <a16:creationId xmlns:a16="http://schemas.microsoft.com/office/drawing/2014/main" id="{2FF1FF7C-3534-9A4E-9ECF-068B0A81D8AB}"/>
              </a:ext>
            </a:extLst>
          </p:cNvPr>
          <p:cNvSpPr txBox="1"/>
          <p:nvPr/>
        </p:nvSpPr>
        <p:spPr>
          <a:xfrm>
            <a:off x="1405388" y="2671888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multiply Fourier spectrum by box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976689-F839-5B42-A68B-3CB5CDEF0964}"/>
              </a:ext>
            </a:extLst>
          </p:cNvPr>
          <p:cNvSpPr txBox="1"/>
          <p:nvPr/>
        </p:nvSpPr>
        <p:spPr>
          <a:xfrm>
            <a:off x="4216580" y="-2218674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B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2C870CE6-DD4F-AE42-88F4-8D8431807FC5}"/>
              </a:ext>
            </a:extLst>
          </p:cNvPr>
          <p:cNvSpPr txBox="1"/>
          <p:nvPr/>
        </p:nvSpPr>
        <p:spPr>
          <a:xfrm>
            <a:off x="1923485" y="-2233495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-B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FD0C5C3-FFB9-8248-9D1D-149B7D2194C3}"/>
              </a:ext>
            </a:extLst>
          </p:cNvPr>
          <p:cNvSpPr txBox="1"/>
          <p:nvPr/>
        </p:nvSpPr>
        <p:spPr>
          <a:xfrm>
            <a:off x="8271619" y="-1876562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2B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93D0A463-9493-184D-B15C-22C943484CA0}"/>
              </a:ext>
            </a:extLst>
          </p:cNvPr>
          <p:cNvSpPr txBox="1"/>
          <p:nvPr/>
        </p:nvSpPr>
        <p:spPr>
          <a:xfrm>
            <a:off x="8891625" y="-189002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4B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C38ED45B-60B9-9441-BA1E-DD931610EE32}"/>
              </a:ext>
            </a:extLst>
          </p:cNvPr>
          <p:cNvSpPr txBox="1"/>
          <p:nvPr/>
        </p:nvSpPr>
        <p:spPr>
          <a:xfrm>
            <a:off x="7019845" y="-1879291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-2B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E236BED1-8F8B-8048-B33A-593C89A3EFCA}"/>
              </a:ext>
            </a:extLst>
          </p:cNvPr>
          <p:cNvSpPr txBox="1"/>
          <p:nvPr/>
        </p:nvSpPr>
        <p:spPr>
          <a:xfrm>
            <a:off x="6326004" y="-1892766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-4B</a:t>
            </a:r>
          </a:p>
        </p:txBody>
      </p:sp>
      <p:cxnSp>
        <p:nvCxnSpPr>
          <p:cNvPr id="67" name="Straight Arrow Connector 66">
            <a:extLst>
              <a:ext uri="{FF2B5EF4-FFF2-40B4-BE49-F238E27FC236}">
                <a16:creationId xmlns:a16="http://schemas.microsoft.com/office/drawing/2014/main" id="{649ADF79-9C32-A848-9B4A-95C8461969A7}"/>
              </a:ext>
            </a:extLst>
          </p:cNvPr>
          <p:cNvCxnSpPr>
            <a:cxnSpLocks/>
          </p:cNvCxnSpPr>
          <p:nvPr/>
        </p:nvCxnSpPr>
        <p:spPr>
          <a:xfrm>
            <a:off x="945320" y="6085416"/>
            <a:ext cx="10155934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0D4C4048-488F-6943-B69A-305630D31AE8}"/>
              </a:ext>
            </a:extLst>
          </p:cNvPr>
          <p:cNvCxnSpPr>
            <a:cxnSpLocks/>
          </p:cNvCxnSpPr>
          <p:nvPr/>
        </p:nvCxnSpPr>
        <p:spPr>
          <a:xfrm flipV="1">
            <a:off x="4562802" y="3918857"/>
            <a:ext cx="36053" cy="220506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6" name="TextBox 85">
            <a:extLst>
              <a:ext uri="{FF2B5EF4-FFF2-40B4-BE49-F238E27FC236}">
                <a16:creationId xmlns:a16="http://schemas.microsoft.com/office/drawing/2014/main" id="{430DD0EC-D320-2942-B8C0-A38B669C67ED}"/>
              </a:ext>
            </a:extLst>
          </p:cNvPr>
          <p:cNvSpPr txBox="1"/>
          <p:nvPr/>
        </p:nvSpPr>
        <p:spPr>
          <a:xfrm>
            <a:off x="1738852" y="4894159"/>
            <a:ext cx="35561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convolve with kernel g(x)</a:t>
            </a:r>
          </a:p>
        </p:txBody>
      </p:sp>
      <p:sp>
        <p:nvSpPr>
          <p:cNvPr id="87" name="Freeform 86">
            <a:extLst>
              <a:ext uri="{FF2B5EF4-FFF2-40B4-BE49-F238E27FC236}">
                <a16:creationId xmlns:a16="http://schemas.microsoft.com/office/drawing/2014/main" id="{E802BBCD-5FA8-BE49-8B97-C7C6FFC0EB55}"/>
              </a:ext>
            </a:extLst>
          </p:cNvPr>
          <p:cNvSpPr/>
          <p:nvPr/>
        </p:nvSpPr>
        <p:spPr>
          <a:xfrm>
            <a:off x="4367536" y="5071695"/>
            <a:ext cx="1473863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8" name="Straight Connector 87">
            <a:extLst>
              <a:ext uri="{FF2B5EF4-FFF2-40B4-BE49-F238E27FC236}">
                <a16:creationId xmlns:a16="http://schemas.microsoft.com/office/drawing/2014/main" id="{F9F03251-8770-1549-B039-7A95F9B98D84}"/>
              </a:ext>
            </a:extLst>
          </p:cNvPr>
          <p:cNvCxnSpPr>
            <a:cxnSpLocks/>
          </p:cNvCxnSpPr>
          <p:nvPr/>
        </p:nvCxnSpPr>
        <p:spPr>
          <a:xfrm flipV="1">
            <a:off x="5075397" y="4735893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7E792007-0F2F-AF4A-897A-68B41288AACE}"/>
              </a:ext>
            </a:extLst>
          </p:cNvPr>
          <p:cNvCxnSpPr>
            <a:cxnSpLocks/>
          </p:cNvCxnSpPr>
          <p:nvPr/>
        </p:nvCxnSpPr>
        <p:spPr>
          <a:xfrm flipH="1" flipV="1">
            <a:off x="5841399" y="3834392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0" name="Straight Connector 89">
            <a:extLst>
              <a:ext uri="{FF2B5EF4-FFF2-40B4-BE49-F238E27FC236}">
                <a16:creationId xmlns:a16="http://schemas.microsoft.com/office/drawing/2014/main" id="{0EB10F6D-B516-744B-95AE-68AC12427F2C}"/>
              </a:ext>
            </a:extLst>
          </p:cNvPr>
          <p:cNvCxnSpPr>
            <a:cxnSpLocks/>
          </p:cNvCxnSpPr>
          <p:nvPr/>
        </p:nvCxnSpPr>
        <p:spPr>
          <a:xfrm flipV="1">
            <a:off x="6607417" y="4631984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1" name="Straight Connector 90">
            <a:extLst>
              <a:ext uri="{FF2B5EF4-FFF2-40B4-BE49-F238E27FC236}">
                <a16:creationId xmlns:a16="http://schemas.microsoft.com/office/drawing/2014/main" id="{F02624E2-865B-B543-9688-D6B85A4D7C2E}"/>
              </a:ext>
            </a:extLst>
          </p:cNvPr>
          <p:cNvCxnSpPr>
            <a:cxnSpLocks/>
          </p:cNvCxnSpPr>
          <p:nvPr/>
        </p:nvCxnSpPr>
        <p:spPr>
          <a:xfrm flipV="1">
            <a:off x="7373427" y="4735893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2" name="Straight Connector 91">
            <a:extLst>
              <a:ext uri="{FF2B5EF4-FFF2-40B4-BE49-F238E27FC236}">
                <a16:creationId xmlns:a16="http://schemas.microsoft.com/office/drawing/2014/main" id="{4E6FE71D-FACA-0343-9F85-CA3545E010FB}"/>
              </a:ext>
            </a:extLst>
          </p:cNvPr>
          <p:cNvCxnSpPr>
            <a:cxnSpLocks/>
          </p:cNvCxnSpPr>
          <p:nvPr/>
        </p:nvCxnSpPr>
        <p:spPr>
          <a:xfrm flipV="1">
            <a:off x="8139437" y="4735893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93" name="Straight Arrow Connector 92">
            <a:extLst>
              <a:ext uri="{FF2B5EF4-FFF2-40B4-BE49-F238E27FC236}">
                <a16:creationId xmlns:a16="http://schemas.microsoft.com/office/drawing/2014/main" id="{8E038FD9-D795-294F-847D-CF32CA7EC9C5}"/>
              </a:ext>
            </a:extLst>
          </p:cNvPr>
          <p:cNvCxnSpPr>
            <a:cxnSpLocks/>
          </p:cNvCxnSpPr>
          <p:nvPr/>
        </p:nvCxnSpPr>
        <p:spPr>
          <a:xfrm flipV="1">
            <a:off x="3052891" y="3221675"/>
            <a:ext cx="0" cy="1490467"/>
          </a:xfrm>
          <a:prstGeom prst="straightConnector1">
            <a:avLst/>
          </a:prstGeom>
          <a:ln w="73025" cmpd="dbl">
            <a:solidFill>
              <a:schemeClr val="bg1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0D109CA-4BB1-6C40-86B7-39484F9CD41B}"/>
              </a:ext>
            </a:extLst>
          </p:cNvPr>
          <p:cNvSpPr txBox="1"/>
          <p:nvPr/>
        </p:nvSpPr>
        <p:spPr>
          <a:xfrm>
            <a:off x="474724" y="3724423"/>
            <a:ext cx="46689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FFFF00"/>
                </a:solidFill>
              </a:rPr>
              <a:t>Find kernel whose Fourier spectrum best matches this box</a:t>
            </a:r>
          </a:p>
        </p:txBody>
      </p:sp>
    </p:spTree>
    <p:extLst>
      <p:ext uri="{BB962C8B-B14F-4D97-AF65-F5344CB8AC3E}">
        <p14:creationId xmlns:p14="http://schemas.microsoft.com/office/powerpoint/2010/main" val="28956572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4EE238-AB52-694B-B006-BD2CCB377F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To be continued …</a:t>
            </a:r>
          </a:p>
        </p:txBody>
      </p:sp>
    </p:spTree>
    <p:extLst>
      <p:ext uri="{BB962C8B-B14F-4D97-AF65-F5344CB8AC3E}">
        <p14:creationId xmlns:p14="http://schemas.microsoft.com/office/powerpoint/2010/main" val="2593749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3D0BE3-C421-5748-BADB-5005FD426E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How to reduce reconstruction error?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65B874-D9DB-F54B-B6A2-5D4BA2AAA3E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916860" y="0"/>
            <a:ext cx="6223000" cy="3848100"/>
          </a:xfr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F14B522F-31E4-454C-9400-B40C28BAF35B}"/>
              </a:ext>
            </a:extLst>
          </p:cNvPr>
          <p:cNvCxnSpPr/>
          <p:nvPr/>
        </p:nvCxnSpPr>
        <p:spPr>
          <a:xfrm>
            <a:off x="1576136" y="4812631"/>
            <a:ext cx="503521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091A6BC2-EE46-CE44-A782-AF277CCCED80}"/>
              </a:ext>
            </a:extLst>
          </p:cNvPr>
          <p:cNvCxnSpPr>
            <a:cxnSpLocks/>
          </p:cNvCxnSpPr>
          <p:nvPr/>
        </p:nvCxnSpPr>
        <p:spPr>
          <a:xfrm flipV="1">
            <a:off x="1728536" y="2478505"/>
            <a:ext cx="0" cy="248652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Freeform 11">
            <a:extLst>
              <a:ext uri="{FF2B5EF4-FFF2-40B4-BE49-F238E27FC236}">
                <a16:creationId xmlns:a16="http://schemas.microsoft.com/office/drawing/2014/main" id="{308D2DF3-AF7F-9741-9107-100106BDCFC0}"/>
              </a:ext>
            </a:extLst>
          </p:cNvPr>
          <p:cNvSpPr/>
          <p:nvPr/>
        </p:nvSpPr>
        <p:spPr>
          <a:xfrm>
            <a:off x="1748592" y="2527499"/>
            <a:ext cx="4247147" cy="1690705"/>
          </a:xfrm>
          <a:custGeom>
            <a:avLst/>
            <a:gdLst>
              <a:gd name="connsiteX0" fmla="*/ 0 w 4247147"/>
              <a:gd name="connsiteY0" fmla="*/ 1690705 h 1690705"/>
              <a:gd name="connsiteX1" fmla="*/ 583531 w 4247147"/>
              <a:gd name="connsiteY1" fmla="*/ 980842 h 1690705"/>
              <a:gd name="connsiteX2" fmla="*/ 1136984 w 4247147"/>
              <a:gd name="connsiteY2" fmla="*/ 78474 h 1690705"/>
              <a:gd name="connsiteX3" fmla="*/ 1702468 w 4247147"/>
              <a:gd name="connsiteY3" fmla="*/ 138632 h 1690705"/>
              <a:gd name="connsiteX4" fmla="*/ 2466473 w 4247147"/>
              <a:gd name="connsiteY4" fmla="*/ 890605 h 1690705"/>
              <a:gd name="connsiteX5" fmla="*/ 3062037 w 4247147"/>
              <a:gd name="connsiteY5" fmla="*/ 764274 h 1690705"/>
              <a:gd name="connsiteX6" fmla="*/ 3940342 w 4247147"/>
              <a:gd name="connsiteY6" fmla="*/ 788337 h 1690705"/>
              <a:gd name="connsiteX7" fmla="*/ 4247147 w 4247147"/>
              <a:gd name="connsiteY7" fmla="*/ 1335774 h 1690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247147" h="1690705">
                <a:moveTo>
                  <a:pt x="0" y="1690705"/>
                </a:moveTo>
                <a:cubicBezTo>
                  <a:pt x="197017" y="1470126"/>
                  <a:pt x="394034" y="1249547"/>
                  <a:pt x="583531" y="980842"/>
                </a:cubicBezTo>
                <a:cubicBezTo>
                  <a:pt x="773028" y="712137"/>
                  <a:pt x="950495" y="218842"/>
                  <a:pt x="1136984" y="78474"/>
                </a:cubicBezTo>
                <a:cubicBezTo>
                  <a:pt x="1323474" y="-61894"/>
                  <a:pt x="1480887" y="3277"/>
                  <a:pt x="1702468" y="138632"/>
                </a:cubicBezTo>
                <a:cubicBezTo>
                  <a:pt x="1924049" y="273987"/>
                  <a:pt x="2239878" y="786331"/>
                  <a:pt x="2466473" y="890605"/>
                </a:cubicBezTo>
                <a:cubicBezTo>
                  <a:pt x="2693068" y="994879"/>
                  <a:pt x="2816392" y="781319"/>
                  <a:pt x="3062037" y="764274"/>
                </a:cubicBezTo>
                <a:cubicBezTo>
                  <a:pt x="3307682" y="747229"/>
                  <a:pt x="3742824" y="693087"/>
                  <a:pt x="3940342" y="788337"/>
                </a:cubicBezTo>
                <a:cubicBezTo>
                  <a:pt x="4137860" y="883587"/>
                  <a:pt x="4192503" y="1109680"/>
                  <a:pt x="4247147" y="1335774"/>
                </a:cubicBezTo>
              </a:path>
            </a:pathLst>
          </a:cu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140FBDCA-5717-9640-9EA4-2D1C0BCF9944}"/>
              </a:ext>
            </a:extLst>
          </p:cNvPr>
          <p:cNvSpPr txBox="1"/>
          <p:nvPr/>
        </p:nvSpPr>
        <p:spPr>
          <a:xfrm>
            <a:off x="9378616" y="125128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sp>
        <p:nvSpPr>
          <p:cNvPr id="28" name="Freeform 27">
            <a:extLst>
              <a:ext uri="{FF2B5EF4-FFF2-40B4-BE49-F238E27FC236}">
                <a16:creationId xmlns:a16="http://schemas.microsoft.com/office/drawing/2014/main" id="{64A460FA-2E9F-854E-B1DB-2FDA37EF276E}"/>
              </a:ext>
            </a:extLst>
          </p:cNvPr>
          <p:cNvSpPr/>
          <p:nvPr/>
        </p:nvSpPr>
        <p:spPr>
          <a:xfrm>
            <a:off x="1708481" y="3764802"/>
            <a:ext cx="1473863" cy="1052222"/>
          </a:xfrm>
          <a:custGeom>
            <a:avLst/>
            <a:gdLst>
              <a:gd name="connsiteX0" fmla="*/ 0 w 1624264"/>
              <a:gd name="connsiteY0" fmla="*/ 1185212 h 1185212"/>
              <a:gd name="connsiteX1" fmla="*/ 421106 w 1624264"/>
              <a:gd name="connsiteY1" fmla="*/ 920517 h 1185212"/>
              <a:gd name="connsiteX2" fmla="*/ 782053 w 1624264"/>
              <a:gd name="connsiteY2" fmla="*/ 101 h 1185212"/>
              <a:gd name="connsiteX3" fmla="*/ 1161048 w 1624264"/>
              <a:gd name="connsiteY3" fmla="*/ 980675 h 1185212"/>
              <a:gd name="connsiteX4" fmla="*/ 1624264 w 1624264"/>
              <a:gd name="connsiteY4" fmla="*/ 1149117 h 11852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24264" h="1185212">
                <a:moveTo>
                  <a:pt x="0" y="1185212"/>
                </a:moveTo>
                <a:cubicBezTo>
                  <a:pt x="145382" y="1151623"/>
                  <a:pt x="290764" y="1118035"/>
                  <a:pt x="421106" y="920517"/>
                </a:cubicBezTo>
                <a:cubicBezTo>
                  <a:pt x="551448" y="722999"/>
                  <a:pt x="658729" y="-9925"/>
                  <a:pt x="782053" y="101"/>
                </a:cubicBezTo>
                <a:cubicBezTo>
                  <a:pt x="905377" y="10127"/>
                  <a:pt x="1020679" y="789172"/>
                  <a:pt x="1161048" y="980675"/>
                </a:cubicBezTo>
                <a:cubicBezTo>
                  <a:pt x="1301417" y="1172178"/>
                  <a:pt x="1462840" y="1160647"/>
                  <a:pt x="1624264" y="1149117"/>
                </a:cubicBezTo>
              </a:path>
            </a:pathLst>
          </a:custGeom>
          <a:ln>
            <a:solidFill>
              <a:srgbClr val="FF0000"/>
            </a:solidFill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 28">
            <a:extLst>
              <a:ext uri="{FF2B5EF4-FFF2-40B4-BE49-F238E27FC236}">
                <a16:creationId xmlns:a16="http://schemas.microsoft.com/office/drawing/2014/main" id="{669F45A0-E7B0-9949-9007-7F086956C70B}"/>
              </a:ext>
            </a:extLst>
          </p:cNvPr>
          <p:cNvSpPr/>
          <p:nvPr/>
        </p:nvSpPr>
        <p:spPr>
          <a:xfrm>
            <a:off x="1744579" y="2534815"/>
            <a:ext cx="4379495" cy="2309786"/>
          </a:xfrm>
          <a:custGeom>
            <a:avLst/>
            <a:gdLst>
              <a:gd name="connsiteX0" fmla="*/ 0 w 4379495"/>
              <a:gd name="connsiteY0" fmla="*/ 2271801 h 2309786"/>
              <a:gd name="connsiteX1" fmla="*/ 318837 w 4379495"/>
              <a:gd name="connsiteY1" fmla="*/ 2145469 h 2309786"/>
              <a:gd name="connsiteX2" fmla="*/ 607595 w 4379495"/>
              <a:gd name="connsiteY2" fmla="*/ 966374 h 2309786"/>
              <a:gd name="connsiteX3" fmla="*/ 824163 w 4379495"/>
              <a:gd name="connsiteY3" fmla="*/ 924264 h 2309786"/>
              <a:gd name="connsiteX4" fmla="*/ 1016668 w 4379495"/>
              <a:gd name="connsiteY4" fmla="*/ 1182943 h 2309786"/>
              <a:gd name="connsiteX5" fmla="*/ 1221205 w 4379495"/>
              <a:gd name="connsiteY5" fmla="*/ 39943 h 2309786"/>
              <a:gd name="connsiteX6" fmla="*/ 1678405 w 4379495"/>
              <a:gd name="connsiteY6" fmla="*/ 310653 h 2309786"/>
              <a:gd name="connsiteX7" fmla="*/ 1810753 w 4379495"/>
              <a:gd name="connsiteY7" fmla="*/ 803948 h 2309786"/>
              <a:gd name="connsiteX8" fmla="*/ 2171700 w 4379495"/>
              <a:gd name="connsiteY8" fmla="*/ 647538 h 2309786"/>
              <a:gd name="connsiteX9" fmla="*/ 2496553 w 4379495"/>
              <a:gd name="connsiteY9" fmla="*/ 1297243 h 2309786"/>
              <a:gd name="connsiteX10" fmla="*/ 2881563 w 4379495"/>
              <a:gd name="connsiteY10" fmla="*/ 821996 h 2309786"/>
              <a:gd name="connsiteX11" fmla="*/ 3338763 w 4379495"/>
              <a:gd name="connsiteY11" fmla="*/ 1249117 h 2309786"/>
              <a:gd name="connsiteX12" fmla="*/ 3675647 w 4379495"/>
              <a:gd name="connsiteY12" fmla="*/ 743790 h 2309786"/>
              <a:gd name="connsiteX13" fmla="*/ 4090737 w 4379495"/>
              <a:gd name="connsiteY13" fmla="*/ 1712332 h 2309786"/>
              <a:gd name="connsiteX14" fmla="*/ 4379495 w 4379495"/>
              <a:gd name="connsiteY14" fmla="*/ 2229690 h 23097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4379495" h="2309786">
                <a:moveTo>
                  <a:pt x="0" y="2271801"/>
                </a:moveTo>
                <a:cubicBezTo>
                  <a:pt x="108785" y="2317420"/>
                  <a:pt x="217571" y="2363040"/>
                  <a:pt x="318837" y="2145469"/>
                </a:cubicBezTo>
                <a:cubicBezTo>
                  <a:pt x="420103" y="1927898"/>
                  <a:pt x="523374" y="1169908"/>
                  <a:pt x="607595" y="966374"/>
                </a:cubicBezTo>
                <a:cubicBezTo>
                  <a:pt x="691816" y="762840"/>
                  <a:pt x="755984" y="888169"/>
                  <a:pt x="824163" y="924264"/>
                </a:cubicBezTo>
                <a:cubicBezTo>
                  <a:pt x="892342" y="960359"/>
                  <a:pt x="950494" y="1330330"/>
                  <a:pt x="1016668" y="1182943"/>
                </a:cubicBezTo>
                <a:cubicBezTo>
                  <a:pt x="1082842" y="1035556"/>
                  <a:pt x="1110916" y="185325"/>
                  <a:pt x="1221205" y="39943"/>
                </a:cubicBezTo>
                <a:cubicBezTo>
                  <a:pt x="1331494" y="-105439"/>
                  <a:pt x="1580147" y="183319"/>
                  <a:pt x="1678405" y="310653"/>
                </a:cubicBezTo>
                <a:cubicBezTo>
                  <a:pt x="1776663" y="437987"/>
                  <a:pt x="1728537" y="747800"/>
                  <a:pt x="1810753" y="803948"/>
                </a:cubicBezTo>
                <a:cubicBezTo>
                  <a:pt x="1892969" y="860095"/>
                  <a:pt x="2057400" y="565322"/>
                  <a:pt x="2171700" y="647538"/>
                </a:cubicBezTo>
                <a:cubicBezTo>
                  <a:pt x="2286000" y="729754"/>
                  <a:pt x="2378243" y="1268167"/>
                  <a:pt x="2496553" y="1297243"/>
                </a:cubicBezTo>
                <a:cubicBezTo>
                  <a:pt x="2614863" y="1326319"/>
                  <a:pt x="2741195" y="830017"/>
                  <a:pt x="2881563" y="821996"/>
                </a:cubicBezTo>
                <a:cubicBezTo>
                  <a:pt x="3021931" y="813975"/>
                  <a:pt x="3206416" y="1262151"/>
                  <a:pt x="3338763" y="1249117"/>
                </a:cubicBezTo>
                <a:cubicBezTo>
                  <a:pt x="3471110" y="1236083"/>
                  <a:pt x="3550318" y="666587"/>
                  <a:pt x="3675647" y="743790"/>
                </a:cubicBezTo>
                <a:cubicBezTo>
                  <a:pt x="3800976" y="820992"/>
                  <a:pt x="3973429" y="1464682"/>
                  <a:pt x="4090737" y="1712332"/>
                </a:cubicBezTo>
                <a:cubicBezTo>
                  <a:pt x="4208045" y="1959982"/>
                  <a:pt x="4293770" y="2094836"/>
                  <a:pt x="4379495" y="2229690"/>
                </a:cubicBezTo>
              </a:path>
            </a:pathLst>
          </a:cu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523DAEE0-0B3F-1841-82C7-43F73B60FE2D}"/>
              </a:ext>
            </a:extLst>
          </p:cNvPr>
          <p:cNvCxnSpPr>
            <a:cxnSpLocks/>
          </p:cNvCxnSpPr>
          <p:nvPr/>
        </p:nvCxnSpPr>
        <p:spPr>
          <a:xfrm flipV="1">
            <a:off x="241634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52CA8943-DB27-BF45-A00C-2ADA6EAF8F19}"/>
              </a:ext>
            </a:extLst>
          </p:cNvPr>
          <p:cNvCxnSpPr>
            <a:cxnSpLocks/>
          </p:cNvCxnSpPr>
          <p:nvPr/>
        </p:nvCxnSpPr>
        <p:spPr>
          <a:xfrm flipH="1" flipV="1">
            <a:off x="3182344" y="2527499"/>
            <a:ext cx="8" cy="2240014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61568BC-DD8F-3C42-8D4A-F5C9D84B9E11}"/>
              </a:ext>
            </a:extLst>
          </p:cNvPr>
          <p:cNvCxnSpPr>
            <a:cxnSpLocks/>
          </p:cNvCxnSpPr>
          <p:nvPr/>
        </p:nvCxnSpPr>
        <p:spPr>
          <a:xfrm flipV="1">
            <a:off x="3948362" y="3325091"/>
            <a:ext cx="0" cy="144242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7896342B-466C-9043-B91E-D33FC9EA83E4}"/>
              </a:ext>
            </a:extLst>
          </p:cNvPr>
          <p:cNvCxnSpPr>
            <a:cxnSpLocks/>
          </p:cNvCxnSpPr>
          <p:nvPr/>
        </p:nvCxnSpPr>
        <p:spPr>
          <a:xfrm flipV="1">
            <a:off x="471437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13713D13-F7C0-B948-B0EA-5F1DF08D5FEE}"/>
              </a:ext>
            </a:extLst>
          </p:cNvPr>
          <p:cNvCxnSpPr>
            <a:cxnSpLocks/>
          </p:cNvCxnSpPr>
          <p:nvPr/>
        </p:nvCxnSpPr>
        <p:spPr>
          <a:xfrm flipV="1">
            <a:off x="5480382" y="3429000"/>
            <a:ext cx="0" cy="1338512"/>
          </a:xfrm>
          <a:prstGeom prst="line">
            <a:avLst/>
          </a:prstGeom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94637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ADD19D-03A9-4B44-929D-E6347A33FC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Some preliminaries: this lecture</a:t>
            </a:r>
          </a:p>
        </p:txBody>
      </p:sp>
    </p:spTree>
    <p:extLst>
      <p:ext uri="{BB962C8B-B14F-4D97-AF65-F5344CB8AC3E}">
        <p14:creationId xmlns:p14="http://schemas.microsoft.com/office/powerpoint/2010/main" val="427292634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Dirac-Delta distribution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9A696B9C-1A84-4BFA-B40C-3C3B3A84D27F}"/>
                  </a:ext>
                </a:extLst>
              </p14:cNvPr>
              <p14:cNvContentPartPr/>
              <p14:nvPr/>
            </p14:nvContentPartPr>
            <p14:xfrm>
              <a:off x="1398600" y="1088640"/>
              <a:ext cx="10668600" cy="576936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9A696B9C-1A84-4BFA-B40C-3C3B3A84D27F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382400" y="1072440"/>
                <a:ext cx="10701000" cy="580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468147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Dirac-Delta distribution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8FF09E1-7A4B-9F31-F15F-523EABDD5178}"/>
              </a:ext>
            </a:extLst>
          </p:cNvPr>
          <p:cNvSpPr txBox="1"/>
          <p:nvPr/>
        </p:nvSpPr>
        <p:spPr>
          <a:xfrm>
            <a:off x="1389413" y="2315688"/>
            <a:ext cx="4580998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en-US" sz="2400"/>
              <a:t>Zero everywhere else</a:t>
            </a:r>
          </a:p>
          <a:p>
            <a:pPr marL="342900" indent="-342900">
              <a:buAutoNum type="arabicPeriod"/>
            </a:pPr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Unit integral </a:t>
            </a:r>
          </a:p>
          <a:p>
            <a:pPr marL="342900" indent="-342900">
              <a:buAutoNum type="arabicPeriod"/>
            </a:pPr>
            <a:endParaRPr lang="en-US" sz="2400"/>
          </a:p>
          <a:p>
            <a:pPr marL="342900" indent="-342900">
              <a:buAutoNum type="arabicPeriod"/>
            </a:pPr>
            <a:r>
              <a:rPr lang="en-US" sz="2400"/>
              <a:t>Identity function for convolution</a:t>
            </a:r>
          </a:p>
        </p:txBody>
      </p:sp>
      <mc:AlternateContent xmlns:mc="http://schemas.openxmlformats.org/markup-compatibility/2006">
        <mc:Choice xmlns:p14="http://schemas.microsoft.com/office/powerpoint/2010/main"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F66D64EE-9612-847D-6192-7ED44A404A75}"/>
                  </a:ext>
                </a:extLst>
              </p14:cNvPr>
              <p14:cNvContentPartPr/>
              <p14:nvPr/>
            </p14:nvContentPartPr>
            <p14:xfrm>
              <a:off x="7132320" y="1023840"/>
              <a:ext cx="3466800" cy="303696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F66D64EE-9612-847D-6192-7ED44A404A75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116120" y="1007640"/>
                <a:ext cx="3499200" cy="3069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47228924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med">
        <p159:morph option="byObject"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439</TotalTime>
  <Words>1712</Words>
  <Application>Microsoft Macintosh PowerPoint</Application>
  <PresentationFormat>Widescreen</PresentationFormat>
  <Paragraphs>300</Paragraphs>
  <Slides>51</Slides>
  <Notes>13</Notes>
  <HiddenSlides>2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51</vt:i4>
      </vt:variant>
    </vt:vector>
  </HeadingPairs>
  <TitlesOfParts>
    <vt:vector size="59" baseType="lpstr">
      <vt:lpstr>Arial</vt:lpstr>
      <vt:lpstr>Calibri</vt:lpstr>
      <vt:lpstr>Calibri Light</vt:lpstr>
      <vt:lpstr>Cambria Math</vt:lpstr>
      <vt:lpstr>2_Office Theme</vt:lpstr>
      <vt:lpstr>3_Office Theme</vt:lpstr>
      <vt:lpstr>4_Office Theme</vt:lpstr>
      <vt:lpstr>Office Theme</vt:lpstr>
      <vt:lpstr>Computer Graphics</vt:lpstr>
      <vt:lpstr>What is sampling?</vt:lpstr>
      <vt:lpstr>Function reconstruction problem</vt:lpstr>
      <vt:lpstr>Interpolate samples using a fixed function g(x)</vt:lpstr>
      <vt:lpstr>Convolution with a `reconstruction kernel’</vt:lpstr>
      <vt:lpstr>How to reduce reconstruction error?</vt:lpstr>
      <vt:lpstr>Some preliminaries: this lecture</vt:lpstr>
      <vt:lpstr>Dirac-Delta distribution</vt:lpstr>
      <vt:lpstr>Dirac-Delta distribution</vt:lpstr>
      <vt:lpstr>Recall: ‘Operate on’ a vector?</vt:lpstr>
      <vt:lpstr>Which vector – unaffected by operator?</vt:lpstr>
      <vt:lpstr>Which vector – unaffected by operator?</vt:lpstr>
      <vt:lpstr>Continuous - Eigenfunctions</vt:lpstr>
      <vt:lpstr>PowerPoint Presentation</vt:lpstr>
      <vt:lpstr>PowerPoint Presentation</vt:lpstr>
      <vt:lpstr>PowerPoint Presentation</vt:lpstr>
      <vt:lpstr>Fourier analysis: origin and intuition</vt:lpstr>
      <vt:lpstr>Use this to solve differential equations</vt:lpstr>
      <vt:lpstr>If  λ  is complex, then sinusoids …</vt:lpstr>
      <vt:lpstr>The Fourier domain</vt:lpstr>
      <vt:lpstr>The continuous Fourier transform</vt:lpstr>
      <vt:lpstr>The Fourier transform: `frequency’ domain</vt:lpstr>
      <vt:lpstr>The Fourier Transform</vt:lpstr>
      <vt:lpstr>Fourier “duals”</vt:lpstr>
      <vt:lpstr>What can you take the Fourier transform of?</vt:lpstr>
      <vt:lpstr>A single sample: </vt:lpstr>
      <vt:lpstr>sampling function = sum of Dirac deltas</vt:lpstr>
      <vt:lpstr>Fourier spectrum of the sampling function</vt:lpstr>
      <vt:lpstr>In the Fourier domain …</vt:lpstr>
      <vt:lpstr>Review: in the Fourier domain …</vt:lpstr>
      <vt:lpstr>Remember convolution?</vt:lpstr>
      <vt:lpstr>Fourier Transform of Convolution ?</vt:lpstr>
      <vt:lpstr>Fourier Transform of Convolution ?</vt:lpstr>
      <vt:lpstr>Fourier Transform of Convolution ?</vt:lpstr>
      <vt:lpstr>Convolution theorem</vt:lpstr>
      <vt:lpstr>Alternative way to calculate convolutions</vt:lpstr>
      <vt:lpstr>What if we apply the Fourier transform?</vt:lpstr>
      <vt:lpstr>How to assess sampling and reconstruction error?</vt:lpstr>
      <vt:lpstr>Focus on the sampling operation first:</vt:lpstr>
      <vt:lpstr>What are these in the Fourier domain?</vt:lpstr>
      <vt:lpstr>Intuition: Sampling function</vt:lpstr>
      <vt:lpstr>Intuition: Sampling function</vt:lpstr>
      <vt:lpstr>Sampling in the Fourier Domain</vt:lpstr>
      <vt:lpstr>How to remove aliases?  </vt:lpstr>
      <vt:lpstr>Sparse sampling (squeezed in Fourier domain)</vt:lpstr>
      <vt:lpstr>Sparse sampling (squeezed in Fourier domain)</vt:lpstr>
      <vt:lpstr>Nyquist-Shannon Sampling theorem</vt:lpstr>
      <vt:lpstr>Multiplication by a box in the Fourier (frequency) domain…</vt:lpstr>
      <vt:lpstr>... convolution with a reconstruction kernel (in x)</vt:lpstr>
      <vt:lpstr>Is a convolution with a reconstruction kernel (in the primal, or x)</vt:lpstr>
      <vt:lpstr>To be continued 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FOURIER ANALYSIS OF NUMERICAL INTEGRATION IN MONTE CARLO RENDERING</dc:title>
  <dc:creator>Subr, Kartic</dc:creator>
  <cp:lastModifiedBy>Kartic Subr</cp:lastModifiedBy>
  <cp:revision>5</cp:revision>
  <dcterms:created xsi:type="dcterms:W3CDTF">2016-07-20T08:33:23Z</dcterms:created>
  <dcterms:modified xsi:type="dcterms:W3CDTF">2024-11-05T15:24:32Z</dcterms:modified>
</cp:coreProperties>
</file>