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0"/>
  </p:notesMasterIdLst>
  <p:sldIdLst>
    <p:sldId id="256" r:id="rId2"/>
    <p:sldId id="273" r:id="rId3"/>
    <p:sldId id="327" r:id="rId4"/>
    <p:sldId id="283" r:id="rId5"/>
    <p:sldId id="282" r:id="rId6"/>
    <p:sldId id="287" r:id="rId7"/>
    <p:sldId id="299" r:id="rId8"/>
    <p:sldId id="301" r:id="rId9"/>
    <p:sldId id="300" r:id="rId10"/>
    <p:sldId id="302" r:id="rId11"/>
    <p:sldId id="288" r:id="rId12"/>
    <p:sldId id="290" r:id="rId13"/>
    <p:sldId id="291" r:id="rId14"/>
    <p:sldId id="292" r:id="rId15"/>
    <p:sldId id="293" r:id="rId16"/>
    <p:sldId id="294" r:id="rId17"/>
    <p:sldId id="303" r:id="rId18"/>
    <p:sldId id="316" r:id="rId19"/>
    <p:sldId id="311" r:id="rId20"/>
    <p:sldId id="313" r:id="rId21"/>
    <p:sldId id="314" r:id="rId22"/>
    <p:sldId id="315" r:id="rId23"/>
    <p:sldId id="317" r:id="rId24"/>
    <p:sldId id="318" r:id="rId25"/>
    <p:sldId id="296" r:id="rId26"/>
    <p:sldId id="297" r:id="rId27"/>
    <p:sldId id="319" r:id="rId28"/>
    <p:sldId id="306" r:id="rId29"/>
    <p:sldId id="320" r:id="rId30"/>
    <p:sldId id="307" r:id="rId31"/>
    <p:sldId id="321" r:id="rId32"/>
    <p:sldId id="298" r:id="rId33"/>
    <p:sldId id="322" r:id="rId34"/>
    <p:sldId id="323" r:id="rId35"/>
    <p:sldId id="324" r:id="rId36"/>
    <p:sldId id="325" r:id="rId37"/>
    <p:sldId id="326" r:id="rId38"/>
    <p:sldId id="30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4660"/>
  </p:normalViewPr>
  <p:slideViewPr>
    <p:cSldViewPr snapToGrid="0">
      <p:cViewPr varScale="1">
        <p:scale>
          <a:sx n="210" d="100"/>
          <a:sy n="210" d="100"/>
        </p:scale>
        <p:origin x="5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2:15:52.891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15434 13247 24575,'45'0'0,"-3"0"0,-2 0 0,-10 0-1093,2 0 1,7 0 0,0 0-547,6 0 1,2 0 1349,-6 0 0,2 0 1,2 0 288,3 0 0,2 0 0,-1 0 0,-3 0 0,0 0 0,1 0 0,-7 0 0,1 0 0,1 0 0,2 0-214,-3 0 0,3 0 0,0 0 0,1 0 0,0 0 214,-3 0 0,1 1 0,0-1 0,1 0 0,-1 0 0,1-1 0,1-2 0,0-1 0,0-1 0,0 1 0,0-1 0,-2 2 0,5 2 0,0 1 0,-2 0 0,0-1 0,-2-3 127,3-4 0,-1-3 0,-1-1 0,-1 4-127,-2 6 0,-1 2 0,0 1 0,-2-4 0,4-6 0,-1-4 0,2 4 0,-5 7 0,3 2 0,-1 1 0,0-4 0,-2-5 0,-1-4 0,0 1 0,-2 3 0,0 5 0,-2 3 0,1-3 0,7-9 0,0-4 0,-4 5 0,-9 8 0,-1 2 0,15-7 0,0 0 0,-14 9 0,-1-2 0,13-10 0,0-1 0,8 6-431,-11-7 1,1 2 430,-13 11 0,2 0 784,6-4 1,3-1 0,0-1-785,-1-1 0,1 0 0,2 1 0,3 1 0,3 1 0,2-1 0,1-1-8,-4-1 0,1-1 0,1-1 0,0 1 0,1 1 8,-1 2 0,1 1 0,0 1 0,1-1 0,1-1 0,-3-2 0,1 0 0,2-1 0,-1 0 0,0 1 0,0 0-278,-2 3 1,0 1 0,-1 0 0,1 1 0,-1-1 0,1-1 277,1-2 0,0-1 0,1-1 0,-1 1 0,1 1 0,-1 1 0,3 2 0,-1 2 0,1 2 0,0-1 0,0-1 0,-1-1-469,-6-2 1,1-2 0,-1-1 0,0 1 0,0-1 0,-1 2 0,0 1 437,3 1 0,0 3 0,0 0 0,-2 0 0,0 0 0,-1-1 31,1-2 0,-2-1 0,0 1 0,-1-1 0,-1 2-513,2 1 1,-1 1 0,-1 1 0,-1-1 512,12 0 0,-1 0 0,-1 0-452,1 0 1,0 0 0,2 0 451,-9 0 0,3 1 0,0-1 0,1 0 0,-2-1 0,5-2 0,-2-2 0,1 1 0,0 0-117,-8 3 0,1 0 1,0 1-1,0 0 0,0-2 117,6-1 0,-1 0 0,1-2 0,3 1 162,-8 0 1,3 0 0,1-1 0,0 1 0,0 0-1,-1 1-162,-2 2 0,-1 0 0,-1 1 0,1-1 0,2 1 0,1-3 0,-2 0 0,1-2 0,2 0 0,1-1 0,0 0 0,-1 0 0,0 2 0,-2 0 0,7 2 0,-2 1 0,0 1 0,-1 0 0,1 0 0,1-1 0,-6-1 0,2 0 0,0-1 0,0 1 0,-1-1 0,-1 1 0,-2 1 0,6 0 0,-2 1 0,-1 1 0,0-1 0,0 0 202,4-3 1,1 0 0,0-1 0,-1 0 0,-2 2-203,2 1 0,-2 1 0,-1 0 0,1-3 619,0-5 0,0-4 1,0 1-1,0 3-619,-4 5 0,-1 2 0,0 1 0,-3-2 0,5-6 0,-3-1 0,-2 2 0,2 6 0,-2 2 0,4-1 0,-4 0 3276,3 0-3193,-9-7 0,0-1-83,4 4 0,7-12 0,-14 15 0,-2 2 0,-2-1 1557,12 0 0,2 0-1557,1 0 0,-10 1 0,4-1 0,1-1 0,4-3 0,1-3 0,2 2 44,-3 4 0,1 1 0,2 0 0,1-3-44,-3-2 0,1-3 0,1-2 0,0 2 0,0 0 0,-1 3 0,-1 1 0,0 0 0,1 0 0,0 0 0,3-2 0,2 1 0,-1-1 0,-1 0 0,-3 1 0,11-1 0,-4 0 0,-2 3 200,-4 2 0,-1 1 0,-7 1-200,8-1 309,-28 0-309,9 0 0,-18 0 0,17 0 2418,-7 0-2418,4 0 0,23 0 0,-11-7 0,6-2 0,0 1 156,-3 6 1,1 1 0,0-2-157,9-9 0,0-3 0,-1 3 0,5 10 0,-4 0 0,-17-6 0,-3 0 0,2 8 0,-11 0 0,-16 0 0</inkml:trace>
  <inkml:trace contextRef="#ctx0" brushRef="#br0" timeOffset="1213">19914 12982 24575,'0'20'0,"0"-26"0,0 45 0,-15 0 0,11-13 0,-12 2 0,0 3 0,12 12 0,-11-22 0,15 3 0,0-24 0,0 0 0</inkml:trace>
  <inkml:trace contextRef="#ctx0" brushRef="#br0" timeOffset="2583">21502 12823 24575,'0'20'0,"0"-4"0,-11 9 0,-2 5 0,11-5 0,-2 3 0,-12 8 0,-6 6 0,6-1 0,11 6 0,2-2 0,-14-3 0,2-3 0,15 4 0,0-28 0,0-15 0</inkml:trace>
  <inkml:trace contextRef="#ctx0" brushRef="#br0" timeOffset="4100">23618 12859 24575,'0'32'0,"0"0"0,0 4 0,0-5 0,0-9 0,0 17 0,0-35 0,0 11 0,0-15 0,0 24 0,0-18 0,0 33 0,0-35 0,0 12 0,0-16 0,0 15 0,0-11 0,0 12 0,0 7 0,0-17 0,0 18 0</inkml:trace>
  <inkml:trace contextRef="#ctx0" brushRef="#br0" timeOffset="8168">22825 12541 24575,'-33'0'0,"1"0"0,1 0 0,3 0 0,9 0 0,3 0 0,-8 0 0,19 0 0,-19-23 0,24 17 0,-16-18 0,12 48 0,-27-18 0,27 33 0,-11-35 0,-9 12 0,18-1 0,-17-11 0,23 12 0,0-16 0,0 23 0,0-17 0,0 18 0,0-24 0,0 15 0,0 5 0,0 0 0,0-5 0,23-15 0,-17 24 0,18-18 0,-24 17 0,0-23 0,15 0 0,-11 0 0,12 0 0,-1 0 0,-11 0 0,36 0 0,-19 0 0,7 16 0,3-12 0,-27 11 0,12-15 0,7 0 0,-17 0 0,17 0 0,-23 0 0,16 0 0,-12 0 0,12 0 0,-1 0 0,-11 0 0,36 0 0,-35 0 0,35 0 0,-36 0 0,11-15 0,9-13 0,-18 7 0,17-3 0,-7 24 0,-12-15 0,27-5 0,-27 0 0,12 5 0,7-9 0,-17 18 0,18-17 0,-24 7 0,0 12 0,0-11 0,0 15 0,-24 0 0,18 0 0,-33 0 0,35 0 0,-27 0 0,27 0 0,-35 0 0,17 0 0,-3 0 0,-1 0 0,5 0 0,-19 0 0,36 0 0,-11 0 0,15 0 0,0 0 0,-16 0 0,12-16 0,-35 12 0,33-12 0,-33 16 0,35 0 0,-27-23 0,3 17 0,7-18 0,-3 9 0,24 11 0,0-12 0</inkml:trace>
  <inkml:trace contextRef="#ctx0" brushRef="#br0" timeOffset="11918">28346 5556 24575,'-20'0'0,"4"24"0,16-18 0,0 17 0,0-23 0,0 16 0,0-12 0,16 27 0,-7 7 0,2 6 0,2-4 0,3 3 0,-2 4-513,-6-8 0,0 3 0,-2 2 0,1 0 1,1-2 512,2 7 0,1-1 0,0 0 0,0 0 0,0-1 0,1 0 0,-1-1 0,-2-4 0,-1-6 0,-1-4 0,0 0 0,6 13 0,-3-8 0,-10-15 0,0 1 0,0-23 0,0 0 0,16 0 2564,-12 0-2564,12 0 0,-16 0 0,23 0 0,-17 0 0,33 0 0,-19 0 0,7 0 0,5 0-1371,6 0 0,4 0 1371,-8 0 0,3 0 0,0 0 0,3 1 0,0-1 0,3-1 0,-1-3 0,2-2 0,2-1 0,1 1 0,-6 1 0,2 2 0,1-1 0,0 0 0,-1-2 0,0-2 0,0-1 0,0 0 0,0-1 0,-1 3-177,8 2 1,0 1-1,-3 0 1,-4-3 176,-7-6 0,-4-2 0,-4 4 0,15 5 0,-27-17 0,-16 23 0</inkml:trace>
  <inkml:trace contextRef="#ctx0" brushRef="#br0" timeOffset="18583">28187 6897 24575,'-29'15'0,"5"-11"0,8 28 0,-3-28 0,-1 35 0,-19-33 0,17 17 0,-5-7 0,-4-12 0,27 27 0,-12-27 0,16 12 0,-24-16 0,19 23 0,-35-1 0,36 5 0,-15-9 0,-1-4 0,14-10 0,-12 13 0,-3 5 0,2-1 0,-2 0 0,-2 2 0,4-1 0,1-1 0,-9 0 0,-5 3 0,29-9 0,-13-11 0,16 35 0,-24-33 0,18 18 0,-33-8 0,35 3 0,-27 1 0,4 19 0,-11-17 0,16-1 0,1 1 0,2-3 0,3 20 0,-8-33 0,3 34 0,-7-21 0,-3 1 0,18 7 0,-1 1 0,-16-15 0,-1-1 0,13 9 0,3 1 0,-6 0 0,2-5 0,4-11 0,11 18 0,-12-24 0,16 15 0,0-11 0,-16 12 0,12 0 0,-11-12 0,-9 35 0,3-18 0,7 4 0,0 1 0,-17 12 0,27 5 0,-35-24 0,33 21 0,-18-35 0,24 35 0,-15-21 0,11 1 0,-12 1 0,0-3 0,13-12 0,-13 17 0,16-23 0,0 16 0,0-12 0,0 12 0,-24-16 0,18 0 0,-33 15 0,20 13 0,-2-3 0,-1 3 0,3 0 0,0-1 0,-3-8 0,1-1 0,2 21 0,-21-19 0,34-1 0,-11 10 0,-5-3 0,-5-16 0,8 20 0,1 3 0,-10-12-248,12 0 1,1 1 247,1 0 0,0-1 0,-3-2 0,-3 0 0,-2 3 0,1-1 0,1-2 0,0 2 0,1-2 0,13-14 0,-14 15 0,1 0 0,15-16 0,-27 27 0,17-10 0,0 1 0,-3-2 0,-3 1 0,-1 5 0,-3 2 0,3 0 0,0 5 0,0-1 0,-5-3 0,-4 1 0,4-1 0,5 4 0,1-1 0,-1-3 0,-3 1 0,2-7-153,-15 3 153,14 1 0,3 1 0,0-9 0,2 2 0,-3 1 0,3-3 0,-1 0 0,-8 2 0,-1 1-671,1-1 1,1 1 670,4 4 0,1 1 0,0 0 0,-1 1-143,-3 6 1,-3 0 142,-7 2 0,-1-1 0,8-2 0,0-1 0,-7-1 0,3-2 0,13-7 0,1-1 0,-7 9 0,-1-1 297,-1-8 1,1-1-298,-2 13 0,1 1 681,0-7 1,1-1-682,4 2 0,1-1 0,-2-8 0,3-1 0,-2 21 316,-17-35-316,35 12 0,-27-1 0,27-11 0,-12 12 0,-7 8 0,17-19 0,-13 20 0,-1 5 0,0 2 0,-1-7 0,-1 3 0,3 6 0,1-2 0,-5-11 0,3-1 0,0 24 0,4-5 0,-7-33 0,1 33 0,-2-16 0,-3-3 0,-10 5 0,23 5 0,1-5 0,-19-21 0,28 28 0,-35-29 0,33 37 0,-17-34 0,7 17 0,12-23 0,-12 16 0,1 3 0,-6 8 0,-1 5 0,2 1 0,-2-1 0,-11 0 0,0 1 0,14 1 0,1-2 0,-3-12 0,-2-3 0,1 4 0,1 2 0,3 6 0,-1 0 0,-2-7 0,-1-3 0,-1 3 0,3 0 0,-2 17 0,-17-33 0,35 33 0,-12-35 0,-7 11 0,17-15 0,-17 16 0,23-12 0,0 12 0,0-16 0,-16 23 0,12-17 0,-10 11 0,-3 5 0,3 0 0,0-1 0,-4 0 0,-1 0 0,4 0 0,2 1 0,-2 9 0,15-27 0,0 12 0,0-16 0,-16 0 0,12 23 0,-11-17 0,15 18 0,-24-9 0,18-11 0,-33 12 0,35 7 0,-27-1 0,3 5 0,7-11 0,-3-16 0,24 0 0,0 16 0,-16-12 0,13 11 0,-13-15 0,16 24 0,0-18 0,-16 17 0,12-23 0,-11 16 0,-9-12 0,18 12 0,-17-16 0,23 15 0,-16-11 0,12 35 0,-12-33 0,16-21 0,7-8 0,2-3 0,4-7 0,2 1 0,3 2 0,1 1 0,-6 7 0,1 1 0,18-16 0,-29 9 0,13-11 0,-16 18 0,0-7 0,24-3 0,-18 27 0,17-12 0,-23 16 0,0-39 0,16 13 0,-14-6 0,0-2 0,13-3 0,-15 9 0,0-3 0,16 27 0,-12-12 0,12 32 0,-16-12 0,23 27 0,-1-3 0,-2-9 0,3-1 0,-1-4 0,-1-1 0,16 19 0,6-28 0,-23 11 0,19 9 0,-33-18 0,33 17 0,-35-23 0,12 0 0,-16 16 0,0-12 0,23 11 0,-17-15 0,33 0 0,-35 0 0,28 0 0,-28 0 0,11 0 0,9 0 0,-3 16 0,7-12 0,3 12 0,-27 7 0,12-17 0,-32 18 0,12-24 0,-12 0 0,1 0 0,11 0 0,-35 15 0,17-11 0,-5 12 0,11-16 0,0 0 0,12 0 0,-35 0 0,33 0 0,-33 0 0,35 0 0,-35 0 0,33 0 0,-17 0 0,7 0 0,12 0 0,-27 23 0,3-17 0,-9 18 0,-6-9 0,0-11 0,21 28 0,-1-28 0,7 11 0,12-15 0,-12 0 0,16 24 0,-15-18 0,11 17 0,-35-7 0,33-12 0,-34 12 0,37-1 0,-13-11 0,0 12 0,12-16 0,-11 0 0,15 0 0</inkml:trace>
  <inkml:trace contextRef="#ctx0" brushRef="#br0" timeOffset="23833">16016 7267 24575,'30'-29'0,"-7"5"0,-23 24 0,0 24 0,7 4 0,2 5-1639,-7 11 1,0 4 1570,2-13 1,2 2 0,-1-2 67,4 14 0,-2-1 0,-5-15 0,-2 1 0,2 0 0,2 7 0,1 0 0,2 1 0,1 1 0,0 0 0,-1 0 0,-4 2 0,-3-1 0,3-1 0,8 6 0,2-2 0,-5-2 0,-1-4 611,-3 0-611,4-13 0,0-1 0,-8 0 0,0-5 0,0 17 0,15-35 2639,-11 12-2639,12-16 229,-16 0-229,24-16 0,-19 12 0,21-2 0,3-4 0,3-13 0,-6 20 0,1 0 0,16-21 0,-24 24 0,21-15 0,5 11 0,-12-12 0,5 15 0,-6 2 0,-24-1 0,27 0 0,1 0 0,-26 0 0,29 0 0,-23 0 0,-13 0 0,37 0 0,-34 0 0,17 0 0,-23 0 0</inkml:trace>
  <inkml:trace contextRef="#ctx0" brushRef="#br0" timeOffset="25183">16193 7849 24575,'19'0'0,"12"-23"0,-3 17 0,-7-18 0,19 24 0,-36 0 0,11-15 0,1 11 0,-12-12 0,12 16 0,7 0 0,14 0 0,-3 0 0,3 0 0,-5 0 0,1 0 0,-2 0 0,-2 0 0,14 0 0,-23 0 0,19 0 0,-33 0 0,18 0 0</inkml:trace>
  <inkml:trace contextRef="#ctx0" brushRef="#br0" timeOffset="26300">15981 7267 24575,'40'0'0,"0"0"0,-1 0 0,-2 0 0,-1 0 0,3 0 0,4 0 0,3 0 0,0 0 0,-3 0 0,-2 0 0,-2 0 0,-1 0 0,4 0 0,0 0 0,-6 0 0,7 0 0,-12 0 0,-27 0 0,12 0 0,-16 0 0,0 0 0</inkml:trace>
  <inkml:trace contextRef="#ctx0" brushRef="#br0" timeOffset="31600">22543 12665 24575,'-12'-44'0,"0"0"0,3 3 0,-4 1 0,-6 11 0,-6 1 0,3-1 0,1-12 0,1 2 0,-10 6 0,1 1 0,7-10 0,1 2 0,2 19 0,0 0 0,-5-19 0,-2-2 0,-1 10 0,1-1-897,-1-8 1,-1 2 896,0 15 0,3 1 0,11-6 0,0 3-9,-17 5 9,27-22 0,-15 20 0,-1 2 0,14 0 0,-14 2 0,1-1 0,15-8 0,-22 11 0,-3-3 0,16-12 0,1-3 0,-17 7 0,-1-1 0,7-6 0,3 0 896,1 8 0,0 1-896,6 4 0,-1 1 5,-2-1 0,1 1-5,-13-16 0,9 3 0,1 1 0,-10-8 0,7 19 0,3 1 0,12-11 0,-17 5 0,7 5 0,12-17 0,-11 35 0,15-12 0,0-7 0,0 17 0,-16-17 0,12 7 0,-35-4 0,17-23 0,-5 6 0,11 9 0,16 13 0,-16-1 0,13 12 0,-13-35 0,16 33 0,-24-33 0,18 35 0,-17-12 0,23 16 0,-16 0 0,12-15 0,-11 11 0,15-12 0,0 16 0,0-23 0,-16 17 0,12-18 0,-35 8 0,33 13 0,-18-13 0,24 16 0,0 0 0,0-16 0,-15 12 0,11-11 0,-27-9 0,27 18 0,-15-14 0,-2 1 0,16 15 0,-19-12 0,8 1 0,12 11 0,-11-12 0,-1 16 0,12-23 0,-35 17 0,33-33 0,-33 11 0,35 7 0,-15-1 0,-1 4 0,14 14 0,-18-11 0,24 15 0,0 0 0,0-16 0,0 43 0,0-34 0,0 38 0,24 8 0,-18 10 0,13-18 0,1 3 0,-19 10 0,2-6 0,36-12 0,-36 3 0,0-3 0,20-23 0,-7 37 0,-12-19 0,12 7 0,-16 3 0,0-27 0,15 35 0,-11-33 0,12 18 0,-16-9 0,0-11 0,24 27 0,-3-3 0,-7-3 0,0 3 0,3 6 0,-3 2 0,-13-3 0,2-1 0,16-1 0,1-1 0,-14 13 0,17-23 0,-23-20 0,16-4 0,-12-28 0,12 28 0,-16-35 0,15 33 0,-11-33 0,12 35 0,7-35 0,-17 33 0,13-12 0,2-3 0,-2 1 0,1 1 0,-1-1 0,1 0 0,1-1 0,0 0 0,2-1 0,-1-1 0,-1 3 0,0-2 0,18-1 0,-35 23 0,-4 0 0,-4 0 0,-11 0 0,-9 0 0,3-16 0,-22 12 0,13-10 0,1-3 0,-12-11 0,7 10 0,1-1 0,-4-8 0,9 11 0,13 0 0,15 12 0,0-11 0,0 15 0,-16 0 0,-11-24 0,-11 3 0,5-12 0,0-1 0,-8 8 0,10-3 0,3 4 0,8 21 0,4-12 0,16 16 0</inkml:trace>
  <inkml:trace contextRef="#ctx0" brushRef="#br0" timeOffset="46183">22825 12488 24575,'0'-35'0,"0"15"0,0-19 0,0 33 0,0-17 0,0 46 0,0-17 0,0 18 0,0-24 0</inkml:trace>
  <inkml:trace contextRef="#ctx0" brushRef="#br0" timeOffset="47266">22737 11712 24575,'0'-49'0,"0"14"0,0 8 0,0 21 0,0-18 0,0 24 0</inkml:trace>
  <inkml:trace contextRef="#ctx0" brushRef="#br0" timeOffset="48117">22666 10795 24575,'0'-45'0,"0"10"0,0 3 0,0 7 0,0-5 0,0 5 0,0 21 0,0-12 0,0 16 0</inkml:trace>
  <inkml:trace contextRef="#ctx0" brushRef="#br0" timeOffset="48951">22613 9666 24575,'0'-19'0,"0"-13"0,0 0 0,0-2 0,0-14-1061,0 7 0,0 0 1061,0-2 682,0 21-682,0-1 87,0 7 1,0 12-1,0-11 1</inkml:trace>
  <inkml:trace contextRef="#ctx0" brushRef="#br0" timeOffset="49834">22578 8678 24575,'0'-42'0,"0"0"0,0 8 0,0-2 0,0-2 0,0-7 0,0-2 0,0-4-656,0 9 1,0-4-1,0-1 1,0 1 0,0 6-438,0-2 1,0 5 0,0-4 272,0-6 1,0-5 0,0 1 0,0 9 1067,1 5 0,-2 6-248,-7-3 0,0 3 1831,4-8-1831,-11 23 0,15 12 0,0-12 0,0 16 0</inkml:trace>
  <inkml:trace contextRef="#ctx0" brushRef="#br0" timeOffset="53500">22948 10795 24575,'30'0'0,"-7"0"0,-23 0 0,16 0 0,-12 0 0,27 0 0,-27 0 0,35 0 0,-17 0 0,21-24 0,-24 19 0,21-19 0,-19 24 0,12 0 0,1 0 0,-9 0 0,13 0 0,-5 0 0,-25 0 0,18 0 0,3 0 0,-8 0 0,22 0 0,-23 0 0,-4 0 0,-16 0 0,23 0 0,-17 0 0,33 24 0,4-19 0,-23 14 0,1 2 0,20-10 0,1-3 0,-1 12 0,-20 1 0,1-3 0,17-12 0,-17 33 0,5-35 0,5 12 0,-29 7 0,13-17 0,8 18 0,-18-24 0,17 15 0,-23-11 0,0 12 0,0 0 0,0-12 0,0 11 0,16-15 0,-12 0 0,11 0 0,-15 24 0,0-18 0,0 17 0,0-7 0,0-12 0,0 11 0</inkml:trace>
  <inkml:trace contextRef="#ctx0" brushRef="#br0" timeOffset="55816">22454 9384 24575,'-43'0'0,"22"0"0,-19 0 0,-3 0 0,18 16 0,-14-13 0,23 13 0,12-16 0,-20 5 0,-7 6 0,7 9 0,-1 3 0,-7 1 0,-1 1 0,3 6 0,2-1 0,5-16 0,3-1 0,-2 19 0,-1-29 0,23 13 0,-16-16 0,-4 24 0,-23-18 0,25 11 0,-1 5 0,-20 0 0,-4-1 0,8-1 0,1 1 0,-7 10 0,2-3 0,-5-9 0,29 21 0,15-35 0,-24 35 0,3-36 0,-1 22 0,1 2 0,1-18 0,9 19 0,6-3 0,5-22 0,-23 27 0,17-27 0,-18 36 0,24-19 0,-7 4 0,-1 1 0,4 11 0,-12 6 0,16-23 0,0 19 0,0-33 0,0 18 0,0-24 0</inkml:trace>
  <inkml:trace contextRef="#ctx0" brushRef="#br0" timeOffset="168766">19015 16316 24575,'29'0'0,"1"0"0,4 0 0,4 0 0,1 0 0,5 0 0,2 0 0,3 0-656,-9 0 1,3 0-1,1 0 1,1 0 0,-1 0-1,-1 0 1,0 0-1,0 0 1,0 0 0,1 0-1,1 0 1,1 0-1,0 0 1,1 0 0,0 0 108,-5 0 1,-1 0 0,1 0 0,1 0 0,1 0 0,3 0 390,-3 0 0,1 0 0,2 0 0,1 0 1,1 0-1,1 0 0,0 0 0,1 0 156,-6 0 0,0 0 0,1 0 0,0 0 0,1 0 0,1 0 0,0 0 0,0 0 0,1 0 0,1 0-157,-6 0 1,1 0 0,0 0 0,2 0 0,-1 0 0,1 0 0,0 0 0,1 0 0,-1 0 0,0 0 0,1 0 0,-2 0 0,1 0 156,2 0 0,0 0 0,0 0 0,0 0 0,-1 0 0,1 0 0,0 0 0,-1 0 0,1 0 0,0 0 0,0 0 0,0 0 0,0 0 0,0 0 0,1 0 0,0 0 0,-1 0 0,1 0 0,0 0 0,-1 0 0,0 0 0,0 0 0,0 0 0,0 0 0,1 0 0,0 0 0,1 0 0,-1 0 0,0 0 0,0 0 0,-1 0 0,0 0 0,-1 0 0,0 0 0,-1 0 23,5 0 0,-2 0 0,0 0 1,-1 0-1,0 0 0,0 0 1,-1 0-1,1 0 0,0 0-23,2 0 0,0 0 0,1-1 0,0 1 0,-1-1 0,-1 1 0,-1 0 0,-2 1 0,-3 0 177,3 1 1,-4 1 0,-2 0 0,-1 0 0,1 0 0,2-1-178,5-1 0,2-1 0,1 0 0,-2 0 0,-2 1 0,-4 1 0,10 3 0,-5 1 0,0-2 0,2-4 0,0-1 0,-7 2 0,-9 7 0,-3 0 1209,-2-6 1,1 0-1210,0 6 0,-2 0 0,-2-8 0,13 0 0,0 0 0,-13 0 0,2 0 0,2 0 1638,1 0 0,-3 0-1055,13 0 2693,3 0-2864,-5 0 1,-33 0-1,17 0 1</inkml:trace>
  <inkml:trace contextRef="#ctx0" brushRef="#br0" timeOffset="172917">25188 14199 24575,'-39'0'0,"0"0"0,7 9 0,0 4 0,0-3 0,-7-8 0,1 4-953,-1 20 0,2 2 953,-6-6 0,21-10 0,1 3 0,-5 14 0,-1-3 0,-1-21 0,1 0 0,1 20 0,-1 5 0,1-11 0,-3 0 0,2 2 0,-7 11 0,-1 4 0,1-2 0,-2 1 0,2 0 0,12-7 0,2-1 0,-2-1 144,-6-2 0,-1-2 0,3 2-144,6 10 0,-1 1 0,-4-12 0,-5 0 0,3 1-215,-1 16 0,-1 1 215,-3-11 0,-3-1 0,0 0 0,7-2 0,1 0 0,-2-1 0,-6-1 0,-1-2 0,3 0 0,0 4 0,1-1 0,-4-5 0,6 1 0,8 21 0,3-24 0,-1-1 0,0 10 0,0-12 0,-3-1 0,-14 12-129,4-2 1,-1 3 128,6 7 0,-1 1 0,-6-8 0,0 1 0,7 5 0,3-2 458,2-12 1,3-2-459,0 9 138,5 12-138,15-33 823,-24 18-823,18-24 283,-17 15-283,7-11 0,12 28 0,-27-5 0,3 10 0,10-16 0,-1 1 0,-6 8 0,-1-1 0,7-9 0,1 1 0,-5 13 0,3-1 0,0 4 0,4-9 0,16-13 0,0-30 0,-23-13 0,6 10 0,-3-1 0,-6-3 0,-5-1 0,1 1-1133,-4 1 1,0 1 1132,4 1 0,-2-1 0,2 0 0,-6-1 0,1-1 0,-4-4 0,-2-1 0,7 9 0,-2 1 0,2-3-876,3-4 1,1-4 0,-1 4 875,0 7 0,-1 3 0,-1-4 0,-1-7 0,-2-4 0,0-2 0,1 2-474,4 7 1,1 0-1,-1 1 1,-3-2 473,-4-3 0,-4-1 0,-2-2 0,2 0 0,2 1 0,1-3 0,3-1 0,0 1 0,-1 1 0,-4 3 0,-1 0 0,1 1 0,2-1-268,6 1 0,3-1 1,0 1-1,-1 1 268,0 1 0,-1 1 0,0 2 0,4 1 0,-7-6 0,1 3 0,3 3 0,-2 1 0,3 3 0,5 6 0,1 0 785,-8-11 0,0-1-785,-12 0 2391,29-1-2391,-9 23 2294,18 0-2294,-17-16 1601,23 12-1601,-16-27 0,-3 27 0,-8-21 0,-5-5 0,-8 18 0,-1-1 0,7-20 0,0-1 0,-9 14 0,4 3 0,1-11 0,16 11 0,1 3 0,2 10 0,3-12 0,16 16 0,16 16 0,-13-12 0,6 21 0,-2 5 0,-7-5 0,7 15 0,2 3-838,-7-15 1,0 1 837,4 6 0,3 0 0,4-8 0,-2-1-717,-5 17 717,6-13 0,-1-1 0,-11 12 0,0-6 0,0-3 0,0-11 0,16 3 1611,-12-24-1611,12 0 781,-1 0-781,-11 0 0,12 0 0,7 0 0,-17 0 0,18 0 0,-24 0 0,0-24 0,16 18 0,-13-17 0,13 23 0,-16-16 0,16 12 0,-12-27 0,21 17 0,5 0 0,-5-23 0,-5 16 0,3-1 0,6-8 0,-3 1 0,0 4 0,-5-5 0,1 5 0,-7 21 0,-15-12 0,0 16 0,0-23 0,0 17 0,0-18 0,0 9 0,0 11 0,24-27 0,-18 3 0,17 7 0,-23-3 0,0 24 0,-23 0 0,17 0 0,-18 0 0,9 0 0,11 0 0,-12 0 0,0 0 0,-11 0 0,2 0 0,-3 0 0,-6 2 0,-3-4 0,-3-13 0,0-1 0,6 12 0,3 0 0,8-13 0,3 2 0,5 15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24575,'11'26'0,"-4"-5"0,15 7 0,-10-1 0,9-3 0,-9 3 0,9-5 0,-9 0 0,3-1 0,-4-4 0,-1-2 0,0 0 0,0-4 0,0 4 0,0 0 0,0-4 0,-4 4 0,3 0 0,-3-4 0,0 4 0,2-5 0,-2 0 0,-1-1 0,4 1 0,-8 0 0,8 0 0,-8 0 0,8 5 0,-8-4 0,8 4 0,-8 0 0,8-4 0,-8 9 0,8-9 0,-3 10 0,-1-5 0,5 6 0,-4-1 0,5 1 0,0-1 0,-5-4 0,3 3 0,-3-4 0,5 1 0,-1 3 0,-4-4 0,3 1 0,-3 3 0,4-4 0,-4 6 0,4 0 0,-4-1 0,4-4 0,1 3 0,-1-9 0,-4 9 0,3-3 0,-4-1 0,6 4 0,-1-4 0,0 1 0,1 3 0,-1-4 0,-4 1 0,4 3 0,-4-9 0,4 9 0,0-9 0,0 14 0,0-7 0,0 2 0,1 0 0,-5-8 0,3 8 0,-3-4 0,5 6 0,0-1 0,0 1 0,-1 0 0,-4-1 0,4 1 0,-4-1 0,5 1 0,0 0 0,-5-1 0,3 1 0,-3-1 0,5 1 0,-5 0 0,4-1 0,-9-4 0,8 3 0,-7-4 0,7 1 0,-8 3 0,8-4 0,-8 6 0,9-1 0,-9 1 0,8-6 0,-3 5 0,0-5 0,3 5 0,-3 1 0,0 0 0,4-1 0,-5 5 0,6-3 0,-6 3 0,5-5 0,-4-4 0,-1 3 0,5-4 0,-4 6 0,4 0 0,1-1 0,0 1 0,-5-1 0,4 1 0,-5-6 0,1 5 0,3-5 0,-3 0 0,4 5 0,1-5 0,-5 5 0,3 1 0,-2 6 0,3-10 0,2 14 0,-2-14 0,-3 10 0,2 0 0,-2-5 0,4 5 0,0-7 0,-1 1 0,1-1 0,-5 1 0,4 0 0,-5-6 0,6 4 0,-5-3 0,3-1 0,-3 4 0,-1-3 0,4-1 0,-3 4 0,0-9 0,3 10 0,-3-6 0,4 1 0,-5 3 0,4-8 0,-8 4 0,8-5 0,-8 0 0,7 0 0,-2-1 0,-1 1 0,4 0 0,-8-1 0,3 1 0,1 0 0,-4 0 0,7-1 0,-3 0 0,4 0 0,1 1 0,0 0 0,0 5 0,0-4 0,0 9 0,1-4 0,-1 6 0,1-1 0,0 1 0,-1-6 0,1 5 0,4-5 0,-3 0 0,3 5 0,-5-10 0,1 9 0,-2-9 0,2 9 0,-1-9 0,0 4 0,0-5 0,0 0 0,-5 0 0,4-1 0,-8 1 0,8 0 0,-4 0 0,0-1 0,4 1 0,-4 0 0,5 0 0,0 5 0,0-4 0,0 4 0,-4 0 0,3-4 0,-4 4 0,5-5 0,0 5 0,-4-4 0,3 4 0,-4-6 0,5 1 0,-5 0 0,4 0 0,-8-1 0,8 1 0,-8 0 0,7-5 0,-7 4 0,8-4 0,-8 4 0,7 1 0,-2-1 0,3 1 0,1 0 0,-4 5 0,2-4 0,-2 4 0,3-6 0,2 6 0,-6-3 0,4 3 0,-8-6 0,8-3 0,-8 2 0,3-11 0,-4-7 0,-4-7 0,-2-9 0,-1 14 0,3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15:37:58.804"/>
    </inkml:context>
    <inkml:brush xml:id="br0">
      <inkml:brushProperty name="width" value="0.12095" units="cm"/>
      <inkml:brushProperty name="height" value="0.12095" units="cm"/>
      <inkml:brushProperty name="color" value="#FFFFFF"/>
    </inkml:brush>
    <inkml:brush xml:id="br1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3557 14600 15500,'-19'7'-225,"-10"4"-26,9-10 201,-5 5 306,7 0 60,0-5 36,4-1-413,2-1 252,23-16-752,4 14 640,15-7 1,9-2-141,-5 5 0,2 1 0,0 0-435,9-2 1,2 1 498,-6 1 0,5-1 1,-1 2-1,-6 1-5,-4 3 0,0 0 7,5 0 0,6-1 1,1 1-1,-7 0 40,-2 0 1,-1 2 92,8-1 0,4 0 0,-9 0-243,4 0-32,2 0-8,-66-1 0,-15 2-83,-2 2 0,-5 1 1,1 0-822,3-3 0,0-1 0,-1 2 1056,-9 2 1,-3 3-1,6-2 1,6-1-1,3-1 1,-4 3-1,-1 1 1</inkml:trace>
  <inkml:trace contextRef="#ctx0" brushRef="#br0" timeOffset="436">2616 14278 10449,'-40'-6'-189,"0"1"0,1 2-904,7-1 1,-6-1 0,6 3 601,2 8 1568,-10 5 1,0 7-1043,20 3 1,2 3 320,-11-2 0,4 3-374,12 10 0,8-1-531,5-4 278,9 5 1,5-1-465,14-4-387,8 0 0,4-2 954,-19-16 0,3-2 125,13 1 0,7-1 0,-5-2 1080,-9-3 1,1-3-1019,4-2 0,7-1 1,0-4-1,-6-6 72,-4-9 1,-5-7-1,-4-3-57,2-6 0,-4-5 0,-15 1-212,-18 6 1,-13-1-1,-7 3 1,-2 4 44,-6 4 1,-5 5-1,-3 4 1,0 3-1,8 3 1,-1 2 0,-1 2-1,1 2 1,1 3-1,-3 8 1,0-1 0,0 1-1,0-1 1</inkml:trace>
  <inkml:trace contextRef="#ctx0" brushRef="#br0" timeOffset="1267">4599 3954 10599,'-25'-39'-1751,"12"20"1620,-4 37 186,11 21 1,6 15 0,-1-2-1123,-2-7 1,-1 3 1025,3-12 0,-1 4 0,0 5 0,0 0 1,0-1-1,0-3-779,-1 7 1,0-3 0,0 0 0,0-1 628,0-1 0,0-1 1,-1 0-1,0-1 147,-1 11 0,0-2 1,-3-8-1,0-15 0,-2-5 1,-9 15-1</inkml:trace>
  <inkml:trace contextRef="#ctx0" brushRef="#br1" timeOffset="1587">4004 4301 7533,'-23'-34'30,"0"-1"0,4 15 0,3 0 869,3-18-989,19 30 90,35-11-90,2 7-1003,-12 7 1,5 2 0,2-1 722,1-1 1,2 1 0,4 0 369,0 2 0,4 1 0,4 0 0,-1 0 0,-3-1 0,-8 0 0,-1 0 0,-1 0 0,1-1 0,1 1 0,2 1 0,-1 0 0,1 0 0,-1 0 0,1 0 0,-1-1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2:38:44.921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5609 14076 24575,'-29'0'0,"-10"-24"0,19 3 0,-1-1 0,-1 1 0,0 1 0,3-1 0,-1 3 0,1 12 0,-3-14 0,0 1 0,1 15 0,3-12 0,-3 0 0,-7 14 0,-3 1 0,-2-13 0,-3-7 0,-3 1-820,2 4 1,-3 1 0,-1-1 0,-2-2 740,2-1 1,-2-2 0,0-2 0,-2 1 0,0-1-455,3 3 1,0 0 0,-1-1 0,0 0-1,-1 0 1,1 1 532,0-1 0,-1 0 0,1 0 0,-1 0 0,0 1 0,-1 0 0,5 4 0,-1 1 0,-1 0 0,0 0 0,1 0 0,0 0 0,2-2-309,0-2 1,0-1-1,2 0 1,0-1 0,0 1-1,1 1 309,-4 0 0,-1 0 0,1 1 0,2 0 0,3 0-51,-10-10 0,4 0 1,3 3 50,-3 2 0,6 3 0,8 5 1852,11 15-1852,16 0 819,0-24 0,0 18 0,0-17 0</inkml:trace>
  <inkml:trace contextRef="#ctx0" brushRef="#br0" timeOffset="1618">2240 11377 24575,'0'29'0,"0"1"0,0-3 0,0 3 0,0 4 0,0 5 0,0-3-1639,1 3 1,-2 1 665,-3 7 0,-3 5 1,2-2 972,4-9 0,0-2 0,0 2 189,-3-4 0,-1 2 1,1-1-1,1-1-189,2 5 0,1-1 0,1 0 0,-2-1 0,0 1 0,3-3 434,5 9 0,2-2-434,-1 3 0,3 0 0,2-14 0,2 0 0,0 0 0,-2-1 0,0 0 0,-2 1 0,-1 7 0,-1 1 0,0-1 0,2-4 0,1-1 0,-4-1 0,-5 10 0,-2-2 0,8-11 0,-2-4 0,-7 0 0,0-12 0,0-1 3141,0-11-3141,0 12 1002,0-16-1002,0 23 427,0-17-427,0 18 0,-16-24 0,-3 0 0,-25 0 0,7 0 0,4 0 0,0 0 0,-9 0 0,-1 0 0,28 0 0,-1 0 0,12 0 0,-12 0 0,16 0 0,-23-24 0,17 18 0,-33-17 0,35 23 0,-27 0 0,3 0 0,-9-16 0,-6 12 0,23-27 0,4 27 0,16-12 0,0 16 0,0 0 0,0-23 0,0 17 0,0-18 0</inkml:trace>
  <inkml:trace contextRef="#ctx0" brushRef="#br0" timeOffset="2869">2028 12453 24575,'46'0'0,"-10"0"0,8 0 0,-3 0 0,6 0 0,0 0-1093,1 0 1,4 0 0,-5 0 301,-4 0 0,-6 0 791,7 0 1475,-13 0-1475,-27 0 790,12 0-790,7 0 0,-17 0 0,17 0 2594,-23 0-2594,0 0 0,0 0 0</inkml:trace>
  <inkml:trace contextRef="#ctx0" brushRef="#br0" timeOffset="3985">2981 11836 24575,'0'19'0,"0"-3"0,0 0 0,0-12 0,0 35 0,0-18 0,0 22 0,0 1 0,0-7 0,0 6 0,23 0 0,-12-17 0,0 1 0,9 8 0,3 1 0,6-4 0,1 0 0,-5-1 0,-1-1 0,-2-6 0,1-5 0,16 1 0,-35 19 0,12-33 0,-16 17 0,16-7 0,-13-12 0,17 12 0,0-1 0,-14-11 0,12 15 0,3 1 0,-2-14 0,1 33 0,19-35 0,-33 12 0,18-16 0,-24 0 0,0 0 0,0 0 0</inkml:trace>
  <inkml:trace contextRef="#ctx0" brushRef="#br0" timeOffset="6001">3404 11906 24575,'20'0'0,"6"0"0,3 0 0,20 0-1590,-18 0 0,2 0 1590,9 0 0,-1 0 500,-13 0 1,1 0-501,13 0 0,2 0 261,-11-1 0,-1 2-261,-1 8 0,-2 6 0,-6 2 0,-3 3 0,4 6 0,-4 3 828,-9-2 1,-1-1-829,14 17 0,-24 0 0,0-21 0,0 17 0,0-35 0,0 27 0,0-27 0,0 12 0,0 23 0,-11-9 0,-2 5 0,2 9 0,1 4 0,0-13 0,1 0 0,0-1 0,0 0 0,2-4 0,7 13 0,0-11 0,0-28 0,0-4 0,0-4 0,0-28 0,0 5 0,0 2 0,0-3-886,0-6 0,0-3 886,0-2 0,0-2 0,0 8 0,0-1 0,0-3-394,0-10 0,-1-3 1,2 0 393,4 5 0,1 1 0,-1 0-170,-4-4 0,-2 0 0,5 5 170,16-3 0,-1 6 0,-17 12 0,2 3 0,15 3 0,1 1 1612,0-23-1612,23 23 0,-21-18 0,17 35 1256,-35-35-1256,27 33 595,-27-18-595,12 8 0,7 13 0,-17-13 0,-6 32 0,-6-13 0,-17 13 0,7 23 0,-4-5-442,-1-5 1,-1 2 441,1 13 0,0-23 0,2 1 0,16 15 0,-13-3 0,0-2 0,12-6-87,-2 2 1,-3-1 86,-15-8 0,18 25 0,-17-7 0,23-10 0,0 5 875,0-5-875,0-5 181,0 17-181,0-20 0,0 25 0,0-23 0,0 18 0,23-35 0,-17 35 0,33-33 0,-19 33 0,23-35 0,-21 12 0,6-7 0,-2-2 0,-18-3 0,18 4 0,3-1 0,-7-7 0,5 0 0,-11 0 0,-16 0 0</inkml:trace>
  <inkml:trace contextRef="#ctx0" brushRef="#br0" timeOffset="6289">4357 12488 24575,'0'0'0</inkml:trace>
  <inkml:trace contextRef="#ctx0" brushRef="#br0" timeOffset="7883">4145 11377 24575,'0'35'0,"0"-6"0,0 1 0,0 11 0,10-8 0,4 1 0,-5-3 0,3-1 0,10-5 0,-1-1 0,-1 19 0,-4-12 0,7-27 0,-17 12 0,18-16 0,-9 23 0,-11-1 0,22-2 0,3 3 0,-16 6 0,-1 1 0,16 2 0,3 0 0,1 7 0,-5 3 0,-14 0 0,0 2-194,6-12 0,5 0 0,-5 0 194,-6 14 0,-4 0 0,0-11 0,1 1 0,-2-3 0,0 1 0,0-3 0,0-1 0,0-1 0,-4 14 0,11-22 0,-15 3 0,0-9 582,0-11-582,0 28 0,0-28 0,0 11 0,0 9 0,0-18 0,0 17 0,0-7 0,-15-12 0,11 11 0,-12-15 0</inkml:trace>
  <inkml:trace contextRef="#ctx0" brushRef="#br0" timeOffset="9603">25894 13317 24575,'44'0'0,"-1"0"0,1 0 0,0 0 0,0 0 0,0 0 0,-3 0 0,1 1 0,1-1 0,0 0 0,2 0 0,1 0 0,0 0 0,2-1-298,-4 1 0,0-1 0,2 0 0,1 0 0,0 0 0,1-1 0,1 1 0,0-1 1,0 0-1,0 0 0,1 0 45,-5-1 1,1 1 0,0-1 0,1-1 0,0 1 0,0 0 0,0-1 0,1 0 0,-1 1 0,0-1 0,0 0 0,0 1 0,-1 0-22,3-1 1,-1 1 0,1 0 0,-1 0 0,0 1 0,0-1 0,0 0 0,0-1 0,0 1 0,0-1 0,-1-1 0,0 0-1,0 0 1,-1-2 0,1 0 0,0 0 0,-1-1 0,1 0 0,-1 0 0,-1 1 0,0 0 0,-1 0 0,-1 1 0,-1 1 253,10 0 0,-2 2 1,0 0-1,-2 1 1,0 0-1,-1 0 1,-1-2-1,-1 0 20,1-3 0,-1-1 0,-1-2 0,-1 1 0,-1 0 0,-1 2 0,-2 2-42,13 2 1,-1 3 0,-5 1 0,-5-3 41,3-7 0,-7 2 0,2 7 819,-24 0 0,-11 0 0,12 0 0</inkml:trace>
  <inkml:trace contextRef="#ctx0" brushRef="#br0" timeOffset="15701">29210 11289 24575,'-18'19'0,"1"1"0,-6 18 0,3 4 0,6-11 0,2 1 0,0 1-1093,2 12 1,2 2 0,-1-3-158,-8 3 1,3-2 1249,11 2 0,2 2 0,-4-15 0,-2 0 0,3 0 514,3 15 1,2 2-515,-1-11 0,0 1 0,0 1 0,0 1 0,0 1 0,0 1 0,0-7 0,-1 1 0,1 1 0,1-1 0,2 2 0,2 0 0,-1 0 0,0-1-406,-3 7 1,0-1 0,1-2 405,2-6 0,2-2 0,-1 0 0,1 0 0,0-1 0,-2 2-334,-2 1 1,-2 2 0,2 1 333,1-2 0,2 1 0,-1 2 0,0-2 0,-3-1 0,-2 0 0,1-2 0,0-1 0,0 17 0,0-6 0,0-16 0,0-3 2435,0 11-2435,0-33 520,0 33-520,0-35 2597,0 12-2597,-16-16 0,-11 0 0,-5 0 0,-8-7 0,-4-2 123,4 1 1,-2-1 0,0-2-124,1 0 0,-1-1 0,2-2 0,2 0 0,2-2 0,2 3-201,-1 4 1,5-2 200,6-13 0,9 9 0,15 33 0,0-36 0,0 42 0</inkml:trace>
  <inkml:trace contextRef="#ctx0" brushRef="#br0" timeOffset="17234">29016 12488 24575,'20'0'0,"11"0"0,-4 0 0,-5 0 0,17 0 0,-19 0 0,-1 0 0,21 0 0,5 0 0,-14-7 0,2-1 0,3 6 0,-1 0 0,-8-6 0,-1 0 0,17 8 0,-24 0 0,-3 0 0,-37 0 0,-13 0 0,-11 0 0,8 0 0,-8 0 0,2 0-333,8 0 1,2 0 0,-1 0 332,-9 0 0,-1 0 0,0 0 0,1 0 0,1 0 0,3 0 0,-4 0 0,2 0 0,2 0 0,3 0 0,-7 0 0,22 0 0,-3 0 0,24 0 997,-16 0-997,13 0 0,-29 0 0,28 0 0,-19 7 0,-9 2 0,-17-5 0,17 4 0,0-1 0,-11-7 0,27 0 0,16 0 0</inkml:trace>
  <inkml:trace contextRef="#ctx0" brushRef="#br0" timeOffset="18634">30251 11165 24575,'0'44'0,"0"-7"0,0-10 0,0 5 0,0 11 0,0-2 0,0-8 0,0 0 0,0-6 0,0-1 0,0 9 0,0 1 0,0 4 0,0 0 0,0 4 0,0 1 0,0-5 0,0 0 0,0-5 0,0 0 0,0 0 0,0-1 0,0-6 0,0-1 0,-2 0 0,4-1 0,21 17 0,-17 0-209,14-24 0,-1-1 209,-15 25 0,12 1 0,-7-14 0,-2 0 0,-4 4 0,15 1 0,4 0 0,-1-4 0,1-12 0,-1 0 0,-1 20 0,19-35 0,-33 12 418,18-16-418,-24 0 0,0 0 0,0 0 0</inkml:trace>
  <inkml:trace contextRef="#ctx0" brushRef="#br0" timeOffset="20885">30551 11712 24575,'0'30'0,"0"-1"0,15 12 0,-5 0 0,0 0 0,0-12 0,-1-1 0,1 16 0,-4-1 0,-6-2 0,0-10 0,0-7 0,0-20 0,0 11 0,0-15 0,0 24 0,0-18 0,-16 33 0,13-20 0,-29 1 0,28 19 0,-11-33 0,15 18 0,0-24 0,0-24 0,0 18 0,15-17 0,-11 7 0,10-3 0,4-5 0,-5-14 0,1-4 0,4 2 0,4-2 0,-1 0-311,-4 0 0,-2-1 0,2 1 311,2-1 0,1 1 0,0 3 0,3-2 0,-3 2 0,-10 3 0,1 5 0,13 10 0,-48 21 0,18 6 0,-17 33 0,7-35 466,14 19 1,0 9-467,-25-1 0,-1 2 0,23 12 0,1 2-882,-12-14 1,-5-1 0,3-1 881,3 13 0,2-1 0,-4-2 0,-3-2 0,-3-7 0,3 1 0,9 9 0,2-2 0,-6 1 0,15 2 0,0-27 0,15-16 0,-11 0 0,28 0 2644,-5 0-2644,-5 0 0,1 0 0,-7 0 0,-12 0 0,35 0 0,-33 0 0,17 0 0,-7 0 0,-12 0 0,12 0 0,-16-16 0,15 12 0,-11-11 0,12 15 0,7 0 0,-17 0 0,18 0 0,-9 0 0,-11 0 0,12 0 0,-16 0 0</inkml:trace>
  <inkml:trace contextRef="#ctx0" brushRef="#br0" timeOffset="21477">30921 12330 24575,'0'0'0</inkml:trace>
  <inkml:trace contextRef="#ctx0" brushRef="#br0" timeOffset="22834">31203 12030 24575,'49'0'0,"-20"0"0,-3 0 0,2 0 0,9 0 0,-10 0 0,-11 0 0,7 0 0,15 0 0,2-8 0,6 0 0,-14 6 0,2 2 0,0-2 0,2-3 0,2-1 0,-4 1 0,-1 5 0,-2 0 0,1 0 0,-9 0 0,-19 0 0,12 0 0,-16 0 0,0 0 0</inkml:trace>
  <inkml:trace contextRef="#ctx0" brushRef="#br0" timeOffset="24668">32297 12700 24575,'0'-36'0,"0"0"0,0 0 0,0-4 0,0 0 0,0 1 0,0-8 0,0 2-1639,0-4 1,0 2 1129,-1 3 1,2 1 508,6 4 0,1-2 229,-6 7 1,-1-1 0,0 0-230,4 0 0,2-1 0,-3-1 0,-3-4 0,-3-2 0,3 4 0,7-4 0,0 2 418,-7-3 1,2 5-419,12 2 0,-15 10 0,0 11 2211,0 16-2211,0 16 557,24 11-557,-21 1 0,0 5 0,14 9 0,5 4-755,-8-7 0,-1 2 0,3 2 755,2 0 0,2 3 0,2 0 0,-2 2-656,-3-7 1,0 1-1,-1 0 1,1 0 0,1-2 122,4 6 0,1-2 0,0-1 0,-5 1 533,-7-3 0,-2 2 0,-2-3 0,3-5-280,11-1 0,-3-4 280,-17 2 0,2-5 0,36-7 0,-33 19 1522,18-33-1522,-24 17 3276,0-23-735,-24 0-1646,18 0-895,-17 0 0,23 0 0,-16 0 0,12 0 0,-22 0 0,-3 0 0,20 0 0,-16 0 0,-5 0 0,-13 0 0,11 0 0,-1 0 0,0 0 0,1 0 0,-11 0 0,12 0 0,27 0 0,-35 0 0,8-11 0,1-1 0,-7 6 0,9-6 0,1 0 0</inkml:trace>
  <inkml:trace contextRef="#ctx0" brushRef="#br0" timeOffset="27501">33038 11501 24575,'7'29'0,"1"0"0,-7 3 0,2 1 0,16 7 0,1 0 0,-9-3 0,0-3 0,3-7 0,-1-1 0,3 17 0,-16 0 0,0-21 0,0 1 0,0-7 0,-16 3 0,3 2 0,-1 2 0,-8 14 0,1-4 0,3 0 0,14 9 0,-11-12 0,-1-2 0,12-8 0,-12-4 0,16-32 0,0 12 0,0-27 0,0 3 0,16-9 0,-12-6-246,12 21 0,-1 1 246,-11-16 0,12-7 0,7 25 0,-20-14 0,0-5 0,16 13 0,2-3 0,-13-4 0,-4-4 0,3 1 0,14-11 0,1 3 0,-12 9 0,2 4 0,9 6 0,-3 5 492,-14 3-492,12 0 0,-16 12 0,15-35 0,-11 17 0,12-5 0,7-4 0,-17 27 0,18-35 0,-24 33 0,0-18 0,-24 48 0,18-3 0,-12-2 0,-3 5 0,11 23 0,1 4-456,-9-21 1,-4-2 0,3 5 455,7 4 0,3 6 0,1 0 0,-4-4-850,-9 1 1,-4-4 0,4 0 849,7-2 0,3-1 0,-1-4 0,-3-6 0,2-3 0,-2 19 0,15-33 0,0 18 0,0-9 1184,15-11-1184,-11 28 2730,35-28-2730,-17 35 0,21-33 0,-23 33 0,19-35 0,-33 11 0,17-15 0,-23 0 0,0 0 0,16 0 0,-12 0 0,12 0 0</inkml:trace>
  <inkml:trace contextRef="#ctx0" brushRef="#br0" timeOffset="27784">33285 12241 24575,'0'0'0</inkml:trace>
  <inkml:trace contextRef="#ctx0" brushRef="#br0" timeOffset="29483">33073 10672 24575,'29'15'0,"11"5"0,-37 13 0,-3 8 0,14 4 0,4 2-856,-4-7 0,1 2 0,-1 2 856,-4-8 0,-1 2 0,1 0 0,2-3 0,9 4 0,4-3 0,-4 1 0,-7 0 0,-2 1 0,-1-2 409,2 9 0,1-4-409,3-12 0,-2-1 211,-14 6 1,2-1-212,16-3 0,1 1 0,-17 1 0,0 0-216,8-8 1,1-1 215,-3 5 0,-2-1 0,-3 11 0,12-7 0,-18 6 0,4-4 0,21-23 648,-19 26 1,-2 7-649,21-2 0,-21-7 0,-4 2 0,2-1 0,0-1 0,0-6 0,0-1 0,0-1 0,0 1 230,0 0 1,0-3-231,0-3 0,0 18 0,0-35 0,-23 28 0,1-5 0,-3-9 0,-1 1-608,5 25 608,1-23 0,1 1 0,-1 15 0,0 6 0,0-20 0,1-3 0,13 2 0,-17 17 0,23-35 0,0 27 0,0-27 0,0 12 608,0 7-608,-16-17 0,-3 33 0,-1-19 0,0 0 0,1 3-731,-3 14 731,2-11 0,-3-1-825,-6 1 0,-1 1 825,10 1 0,-1-1 0,-10-1 0,-4 1 0,3 5 0,0 4 0,3-6 0,9-13 0,-1-1 0,-14 20 0,0-1 0</inkml:trace>
  <inkml:trace contextRef="#ctx0" brushRef="#br0" timeOffset="39634">31662 11165 24575,'41'-18'0,"0"0"0,0 0 0,-1 4 0,3 2 0,-1-1 0,-4-1 0,-2-7 0,-4-2 0,2 2-1093,10 1 1,2 1 0,-5 3 94,-4 2 1,-3 1 997,6-5 0,0-2 197,-7-2 1,-1 1-198,-1 11 0,-3 1 1098,-9-7-1098,20-8 0,-17 19 0,5-19 0,-11 24 0,-16 0 0</inkml:trace>
  <inkml:trace contextRef="#ctx0" brushRef="#br0" timeOffset="41184">32173 9296 24575,'0'40'0,"0"0"0,0-4 0,0-1 0,0-8 0,0-1 0,0 0 0,0-2 0,0-2 0,0 17 0,0-19 0,0 7 0,0 5 0,0-1 0,0 2 0,-1 7 0,2 1 0,7-4 0,0-4 0,-4 4 0,12 3 0,-16-36 0,0 11 0,0 1 0,15 11 0,-11 11 0,16-16 0,-1-1 0,-13-2 0,14 2 0,-1-2 0,-15-14 0,12 19 0,-16-24 0,16 0 0,-12 0 0,11 0 0,9 0 0,-18 0 0,33 0 0,-35 0 0,12-24 0,-16 19 0,15-19 0,-11 24 0,12 0 0,7 0 0,-17-16 0,18 12 0,-24-27 0,0 27 0,0-35 0,0 17 0,-2-24 0,4-6 0,5 24 0,1 0-631,-2-7 1,-1-4 0,4 5 630,12 5 0,1 3 0,-11-1 0,0 1 0,10 3 0,-3 3 0,-14 0 0,12 5 0,-1 15 0,-11 0 0,12 15 472,-16 5 1,0-1 0,0-3 0</inkml:trace>
  <inkml:trace contextRef="#ctx0" brushRef="#br0" timeOffset="42467">31662 10037 24575,'34'-21'0,"1"0"0,0 0 0,0-2 0,0 0 0,2 0 0,2 2 0,3 0 0,0-1 0,-2 0-509,-5 1 0,-2 0 1,0 0-1,-1 0 509,11-6 0,-1 0 0,-3 0 0,-9 4 0,-2-1 0,-4 5 655,13-3-655,-9-1 0,-12 23 0,-16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2:39:53.421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13829 4233 24575,'0'20'0,"0"-4"0,-24-16 0,18 23 0,-17-17 0,23 18 0,0-9 0,-16-11 0,12 27 0,-35-27 0,18 36 0,0-22 0,-1 1 0,-7 14 0,-1 4-199,8-10 1,1-1 0,-1 2 198,1 2 0,0 0 0,-2-2 0,-4-6 0,-3-2 0,5 3 0,3 19 0,3-2 0,-4-19 0,3-1 0,4 23 0,8-13 0,0-5 0,4-15 0,-2 17 0,-3 1 0,-15-9 0,18 24 0,-6-17 0,1 1 0,9 8 0,4 1 0,-1 4 0,-2 0 0,-7 4 0,0 1 0,6-6 0,0 2 0,-3-8 0,-1 1 0,2 1-159,2 5 1,3 1-1,0 1 159,-1 0 0,0 1 0,0 2-592,0-1 1,0 3 0,0 0-1,0 1 592,0-1 0,0-1 0,0 1 0,0 1 0,0-7 0,0 1 0,0 1 0,0-2 0,0 0-820,0 3 1,0-1 0,0-1 0,0-1 753,0-2 0,0 0 0,0-2 0,0-1 66,0 1 0,0-2 0,0 1-678,0 5 1,0 1 0,0-2 677,0-3 0,0-1 0,0-1-215,0 0 0,0 0 1,0-1 214,0 6 0,0 0 328,-5-4 0,-1 1 0,1 0-328,3 1 0,2 1 0,-2 2 0,-1-5 0,-1 2 0,0 0 0,-1 1 474,0 2 1,-2 1 0,1 0-1,1-1-474,3-1 0,1 0 0,0 0 0,-1 1 0,-3 2 0,-2 2 0,0-1 0,2-2 0,5 8 0,1-2 0,-2-1 676,-3-4 1,-2-2 0,1-1-677,3-5 0,2-1 0,-2-1 0,-6 8 0,0-2 0,7 1 0,2 0 0,-1 4 0,0-1 511,0-10 1,0-2-512,2 1 0,-4-3 0,-21 14 348,17 0-348,-18-5 0,24 5 1498,0 0-1498,0-22 471,0 19-471,-15-21 949,-5 1-949,0 19 453,-19-17-453,33 5 0,-17-11 0,7-16 0,-4 0 0,-23 0 0,17 0 0,-1 0-496,0 0 0,0 0 496,-8 1 0,1-2 0,7-5 0,-1-4 0,-1-2 0,-3-2 0,1-3 0,0-3 0,1-3 0,-1 1 0,-5 0 0,-1 1 0,2 0 0,-8-9 0,6 1 0,14 6 0,3 3 0,-12-2 0,28-17 0,-11 35 0,15-12 0,0 16 0,0 0 0</inkml:trace>
  <inkml:trace contextRef="#ctx0" brushRef="#br0" timeOffset="2200">14658 5927 24575,'0'45'0,"1"-13"0,-2 2 0,-10-2 0,-2 1 0,10-1 0,3 4 0,-2 0-1048,-5 4 0,-2 0 1,1 3 1047,3-3 0,1 1 0,0 2 0,1 0-493,2-4 1,0 1 0,1 1 0,0 1 0,-2 0 492,0 3 0,-2 0 0,0 2 0,1-1 0,1 2-235,1-4 1,0 1 0,2 1-1,-1 0 1,1 0 0,-1-2 234,0 2 0,0 0 0,0-1 0,0 0 0,0 2 0,0-3 0,0 1 0,0 1 0,0 0 0,0-3 0,0-3 0,0 2 0,0-5 0,0 0 0,0 0 0,0 4 0,0 2 0,0-3 0,0-5 0,0-1 0,0-3-174,0 3 1,0-2 173,0 6 0,0-4 0,0-2 0,0-6 570,0 20 0,0 2-570,0-19 1207,0 21 1,0-2-1208,0-22 1637,0 4 0,0-5-1637,0-22 528,0 29-528,0-28 0,0 11 0,0-15 0,0 0 0,-16 0 0,12-15 0,-20 4 0,-7 2 0,7 0 0,-1-1 0,-6-11 0,-2 2 0,-11 17 0,5-2 0,14-35 0,-14 35 0,39-11 0,0 15 0,0-16 0,0 12 0,0-12 0,0 16 0,0 0 0,0 0 0</inkml:trace>
  <inkml:trace contextRef="#ctx0" brushRef="#br0" timeOffset="3418">14199 7214 24575,'36'0'0,"7"0"0,-6 0 0,-10 0 0,2 0 0,-3 0 0,-16 0 0,29 0 0,-23 0 0,-12 0 0,12 0 0,-16 0 0,23 0 0,-17 0 0,17 0 0,-7 0 0,-12 0 0,12 0 0,-16 0 0,39 0 0,2 0 0,0 0 0,4 0 0,-3 0 0,-3 0 0,10 0 0,-18 0 0,-7 0 0,-21 0 0,13 24 0,-16-18 0,0 17 0,0-23 0</inkml:trace>
  <inkml:trace contextRef="#ctx0" brushRef="#br0" timeOffset="4584">16263 5768 24575,'-20'43'0,"3"-7"0,3 4 0,11 5 0,2 3-640,-3-9 1,-1 3-1,-1 0 640,-2-1 0,0 0 0,0 1 0,1 3 0,0 2 0,-1 0-369,2-10 1,-2 0 0,1 1 0,1 1 368,1 1 0,0 0 0,2 1 0,0-2-468,2 8 0,2-1 0,-1-3 468,0 6 0,0-2 0,0-5 0,0-2-463,0-7 0,0-1 463,0 0 0,0 0 160,0-2 0,0-1-160,0 14 0,-1-6 0,2 3 0,6-2 0,2 0 682,3 3 1,3-2-683,3-8 0,2-3 1150,0-4 1,3-5-1151,20 3 588,-24-1 1,-1-3-589,10-14 139,-13 12 1,-15-16 0,0 0 0</inkml:trace>
  <inkml:trace contextRef="#ctx0" brushRef="#br0" timeOffset="6668">16686 6509 8191,'0'-20'0,"0"4"3276,0 16-1489,16 16-1787,-14 10 0,0 7 0,9 0 0,5 3 0,-4 3 329,-8 0 0,-3 3 1,-2 2-1,3-1-329,3 1 0,2 0 0,0-1 0,-2-1 0,-4 2 0,-2-1 0,1-3 955,0 14 1,0-10-956,0-22 3276,0 1-416,0-7-2860,0-12 0,0 12 1957,-24-1-1957,18 13 0,22-62 0,-6 44 0,11-43 0,-3-12 0,-18 23 0,16-5 0,-16 0 0,3-1 0,22 8 0,5-1 0,-12-10 0,-4-5 0,3 1-377,8 2 0,4 0 0,-2-1 377,-2-9 0,-2-3 0,-1 3 0,-3 13 0,-1 2 0,-2 0 0,-1-7 0,-2 4 0,2-1 0,-15 28 0,0-11 0,0 15 0,-15 0 0,11 0 1131,-12 15-1131,-8 28 0,7-18 0,-5 2 0,1 2-1093,-2 6 1,1 1 0,-2 1 949,-4-2 0,-2 1 0,2 0 143,4 5 0,2 0 0,-1-3 0,-5-4 0,1 1-407,13-3 1,3 3 0,-1-4 406,-11 10-297,13-12 1,4 1 296,2 13 0,-12-22 0,16 3 3276,16-24-3246,-12 0 1401,12 0-1431,7 0 390,6 0 1,3 0-391,1 0 0,3 0 0,7 0 0,0 0-270,-16-1 0,-1 2 270,17 14 0,-24-11 0,21 12 0,-35-16 0,19 0 0,-24 0 0,16 0 540,-12 0-540,11 0 0,-15 0 0,0 0 0,0 0 0</inkml:trace>
  <inkml:trace contextRef="#ctx0" brushRef="#br0" timeOffset="7669">17480 7056 24575,'39'0'0,"1"0"0,0 0 0,0 0 0,0 0 0,0 0 0,-4 0 0,-1 0 0,-7 0 0,-3 0 0,2 0 0,5 0 0,-29 0 0,13 0 0,-16 0 0</inkml:trace>
  <inkml:trace contextRef="#ctx0" brushRef="#br0" timeOffset="8850">18309 6227 24575,'0'43'0,"0"-6"0,0 6 0,0-13 0,0-1 0,0-4 0,0 19 0,0 6 0,0-5 0,0 2-675,0 0 1,0 2-1,0 0 675,0-3 0,0 0 0,0-2 0,0-5 0,0-2 0,0-2 326,0 3 0,0-5-326,0 4 334,0-13-334,16-24 0,-12 0 0,27 15 1038,-3-11-1038,-7 12 0,18-16 0,-19 0 0,23 16 0,-6-12 0,6 11 0,1-15 0,-7 0 0,2 0 0,4 0 0,-1 0 0,0 0 0,5 0 0,-2 0 0,-5 0 0,-3 0 0,6 0 0,-23 0 0,-5 0 0</inkml:trace>
  <inkml:trace contextRef="#ctx0" brushRef="#br0" timeOffset="9134">19085 7214 24575,'0'0'0</inkml:trace>
  <inkml:trace contextRef="#ctx0" brushRef="#br0" timeOffset="10387">17762 6809 24575,'20'0'0,"19"0"0,-17 0 0,8 0 0,6 0 0,10 0 0,4 0-400,-6 0 1,2 0 0,0 0 399,-5 0 0,-1 0 0,0 0 0,-1 0 0,0 0 0,-7 0 293,5 0-293,-13 0 0,-24 0 0,0 0 0,0 0 0</inkml:trace>
  <inkml:trace contextRef="#ctx0" brushRef="#br0" timeOffset="10570">18503 6809 24575,'0'0'0</inkml:trace>
  <inkml:trace contextRef="#ctx0" brushRef="#br0" timeOffset="11983">19085 5151 24575,'36'18'0,"0"1"0,0-1 0,-1 1 0,-1 8 0,-2 4 0,0 1 0,4 2 0,-5-8 0,4 2 0,0-1 0,1 2 0,-1 1 0,-2 2-547,0 3 1,-1 3 0,-1 1 0,0 0 0,0 0 0,0-2-1,-2-3 1,-1-2 0,1 0 0,0-1 0,0 1 0,-1-1 487,5 6 1,1-1 0,-1 0-1,-1 1 1,-1 0 58,-4-1 0,-2 0 0,0 1 0,-2-1 0,0-3 0,6 8 0,-1-3 0,-1 1 0,3 0 0,0 1 0,-7 0-309,-14-7 0,-4 0 0,2-1 309,13 10 0,0 0 0,-12-7 0,-2 1 0,-1 1 0,1 3 0,0 0 0,2 0 0,5-4 0,1-1 0,-2 2 0,-8 7 0,-4 3 0,2 1 134,3-11 0,2 1 0,0 0 0,-3 0-134,-2 11 0,-3 0 0,0-2-26,1-10 1,0-1 0,0-2 25,0 10 0,0-5 2971,0-2-2971,-23 6 1348,13-13 0,-2-1-1348,-9-9 0,-1 1 764,12 13 0,1-1-764,-12-13 0,2-3 118,13 10-118,-17-27 0,23-43 0,0 18 0,0-14 0</inkml:trace>
  <inkml:trace contextRef="#ctx0" brushRef="#br0" timeOffset="13670">22084 6844 24575,'-30'0'0,"-1"0"0,3 0 0,1 0 0,-10 0 0,-2 0 0,35 0 0,-27 0 0,1 11 0,1 1 0,-1-6-409,-10 12 1,2 3 408,16-1 0,9 1 0,-1 1 0,-17 15 0,17-4 0,0 1 0,-4-6 0,-1 1 0,1 2 0,0 4 0,3 1 0,6-1 0,4 2 0,-3-1 0,-5-1 0,-2-1 0,4-1 0,9 3 0,0-2 0,-8-2 0,5-9 0,20-17 0,-11 17 0,21-30 0,5-9 0,3-6 0,-3 8 0,1 1 348,12-3-348,0 0 0,-21 13 0,17-13 0,-19-8 0,8 5 0,3-7 0,-9-7 0,-1-9 0,0-2-618,-5 8 0,0-1 0,0-3 1,1-1-1,-1 1 618,1-4 0,1 0 0,0-1 0,-1-2 0,-1-3-410,-5 11 0,0-3 1,-1-1-1,0-1 1,0 0-1,-1 0 0,1 1 1,-1 1 362,3-5 1,-1 2 0,0 0 0,0 0 0,-1 0 0,0 0 46,-1-2 0,-1-1 0,-1-1 0,0 2 0,0 1 0,-2 3-142,0-5 0,0 4 0,-2 1 0,0 3 142,-3-1 0,0 3 0,0 6 0,0-15 0,0 31 2337,0 35-2337,0 25 0,0-13 0,0 6 0,0 2 472,0 2 1,0 4 0,0 1-1,0 1-472,0-6 0,0 0 0,0 1 0,0 2 0,0 1-335,-1-3 0,1 1 1,-1 2-1,1 1 1,-1-1-1,2-1 1,1-3 334,1 5 0,2-4 0,0 0 0,0 1 0,0 2 0,-1 0 0,-1 4 0,0 0 0,0-1 0,1-1 0,1-5 0,1-1 0,2-3 0,-1-2 0,-1 2 0,-1 2 0,-2 2 0,1-2 0,0-3 0,4 9 0,0-4-315,-7-9 1,1-2 314,7 1 0,-2-5 0,-7-7 0,0 19 2132,24-33-2132,-18 17 3276,17-23-3137,-7 0 738,-12 16-877,11-12 0,1 12 0,-12-16 0,12 0 0,-16 0 0</inkml:trace>
  <inkml:trace contextRef="#ctx0" brushRef="#br0" timeOffset="13967">22490 7638 24575,'0'0'0</inkml:trace>
  <inkml:trace contextRef="#ctx0" brushRef="#br0" timeOffset="15500">23072 5556 24575,'0'31'0,"0"-1"0,0-2 0,0-1 0,0 0 0,0-1 0,0 17 0,0 3 0,0 6 0,0-18 0,0 1 0,0 2-410,0-1 0,0 2 1,0 1-1,0-1 410,0 4 0,0-1 0,0-1 0,0 0 0,0 0 0,0 0 0,0 0 0,0 2 0,0-1 0,0 4 0,0 0 0,0 0 0,0 3 0,0 0 0,0-3 0,0-6 0,0-3 0,0-3 0,0 0 0,0-3 0,0 1 0,0-7 531,0-18-531,23 17 271,-17-23-271,18 0 0,-24 0 0,31 16 0,-6 0 0,5 5 0,1 1-333,8 4 0,2 2 0,1 2 333,-5-1 0,2 3 0,-1 0 0,-1-1 0,1 0 0,-2 0 0,-3-1 0,-5-3 0,-3 0 0,-1-5 0,-1-7 0,-3-3 0,0 4 0,-5 0 0,-15-12 0,0-4 1836,24-4-1836,-18-12 0,17 16 0,-23 0 0,0 0 0</inkml:trace>
  <inkml:trace contextRef="#ctx0" brushRef="#br0" timeOffset="16784">22613 6473 24575,'30'0'0,"1"0"0,10 0 0,4 0 0,-6 0 0,3 0 0,1 0-1093,4 0 1,1 0 0,2 0 1086,-8 0 1,3 0 0,-1 0-1,-1 0 6,7 0 0,-1 0 0,-3 0-136,-8 0 1,-1 0 0,-4 0 135,-2 0 0,-3 0 858,3 0-858,-43 0 0,24 0 0,-28 0 1618,16-15-1618,16 11 307,11-35 0,-5 33 0,1-18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2:22:11.222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16775 6315 24575,'47'0'0,"0"0"0,-8 0 0,3 0 0,0 0 0,5 0 0,1 0 0,2 0-656,-11 0 1,3 0-1,0 0 1,0 0 0,-1 0 330,4 0 0,0 0 0,-2 0 0,0 0-319,-1 0 1,-2 0 0,0 0 0,-1 0 643,5 0 0,-3 0 0,-1 0 0,9 0 0,-1 0 45,-3 0 0,2 0-45,-13 0 0,2 0 0,-2 0 0,6 0 0,0 0 0,2 0 0,2 0-245,-8 0 0,1 0 1,2 0 244,5 0 0,1 0 0,1 0 0,2 0 0,0 0 0,1 0 0,-9 0 0,1 0 0,0 0 0,0 0 98,0 0 1,1 0 0,0 0 0,-1 0-99,1 0 0,-1 0 0,0 0 0,0 0 0,-3 0 0,0 0 0,0 0 0,-1 0 849,10 0 0,-1 0 0,-4 0-849,-2 0 0,-3 0 0,3 0 0,-4 0 0,-9 0 1655,-11 0-1655,-16 0 0,0 0 0,0 0 0</inkml:trace>
  <inkml:trace contextRef="#ctx0" brushRef="#br0" timeOffset="2504">19791 4727 24575,'-35'24'0,"15"-18"0,0 12 0,1 3 0,-3-2 0,3 3 0,-5 0 0,-12-4 0,-2 1 0,4 13 0,-1 2-455,2-15 0,-4-2 1,3 4 454,3 11 0,3 5 0,-1-4 0,2-9 0,0-2 0,1 1 72,1 2 1,1 1 0,2-1-73,-5 10 0,1-3 0,5-12 0,-1 1 0,-9 12 0,3 1 0,3 3 0,-5-3 0,5-2 0,21-6 0,-14 2 0,-3-1 0,-1-8 0,9 2 0,-1 2 0,-18 14 0,28-10 0,-15-11 0,-1 0 1026,14 11-1026,-33-5 120,35 17-120,-11-35 0,-9 27 0,-13-3 0,3-11 0,-3 3 0,10 1 0,0 3 0,1-3 0,-8-1 0,3 2 0,8 11 0,3 0 0,-11 4 0,27-9 0,-12-12 0,16-16 0,0-16 0,0 12 0,0-35 0,0 1 0,-11 4 0,-1-2 0,9 3 0,0 1 0,-10 1 0,2 2 0,11-15 0,0 25 0,0 3 0,0 16 0,24 0 0,13 0 0,-3 0 0,3 0 0,2 0 0,2 0 0,-1 0 0,0 0 0,-4 0 0,-1 0 0,-8 0 0,-1 0 0,1 0 0,-3 0 0,-3 0 0,3 0 0,-24 0 0,15-23 0,29 1 0,-17 1 0,2-1 0,14 0 0,1 1 0,-16 2 0,0 1 0,7 1 0,-3 6 0,-10 11 0,1 4 0,-23 12 0,-23-16 0,17 23 0,-33-17 0,29 19 0,0 5 0,-24-7 0,-6 1-263,16 1 0,3 3 0,-3-1 263,-10 3 0,-2 0 0,2-1 0,1 5 0,1-4 0,-2-7 0,2-3 0,-5 12 0,7-18 0,-5 0 0,2 1-570,-3 4 0,-1 3 570,3 0 0,-5 5 0,-1-1 0,2-3 0,0-4 0,1-3 0,0 2 0,0 7 0,1 3 0,2-5 0,-8-7 0,7-4 0,8 3 0,11-15 0</inkml:trace>
  <inkml:trace contextRef="#ctx0" brushRef="#br0" timeOffset="4552">18062 6103 24575,'-34'0'0,"0"0"0,-15 0 0,19 0 0,1 0 0,-14 0 0,21 0 0,-17 0 0,35 0 0,-27 0 0,27-16 0,-12 12 0,-7-11 0,17 15 0,-18-24 0,24 18 0,-16-17 0,13 7 0,-13 12 0,0-11 0,-11-9 0,1 14 0,-1-1 0,-1-11 0,1 0 0,0 12 0,1 1 0,-1-7 0,-5 16 0,5-23 0,-10 17 0,-4-13 0,-1-1 0,16 9 0,-1 2 0,-11-1 0,0 0 0,-5-5 0,23 15 0,5 0 0</inkml:trace>
  <inkml:trace contextRef="#ctx0" brushRef="#br0" timeOffset="6100">18186 5980 24575,'0'-30'0,"0"-9"0,-24 19 0,3-23 0,0 17 0,-1-1-469,-1 0 1,2-1 468,11 2 0,-1 0 0,-8 4 0,-1 0 0,5 1 0,2-1 0,-8-15 230,-3 10-230,8-5 0,13 5 0,-13 5 0,16-1 0,-16 7 0,12-3 353,-21-9 1,-5-3-354,18-1 0,-1-1 0,-12 4 0,-6 0 0,5-1 0,5-12 0,0 3 0,-13 14 0,2 3 0,10-9 0,-1 31 0,23 16 0,23-12 0,-17 11 0,18-15 0,-24 0 0,0 0 0</inkml:trace>
  <inkml:trace contextRef="#ctx0" brushRef="#br0" timeOffset="7417">18433 5768 24575,'0'-43'0,"0"21"0,0-17 0,0 35 0,0-12 0,0 1 0,0 11 0,0-35 0,0 33 0,0-33 0,0 19 0,0-23 0,0 6 0,0-6 0,0-1 0,0 15 0,0-2 0,0-1 0,0-1 0,2-12 0,-4 4 0,-22 0 0,22 10 0,-2 7 0,-19 20 0,16-36 0,14-14 0,11 10 0,3-2-495,-14 6 0,-2-5 0,0-1 0,3 2 495,7 3 0,3 0 0,0 2 0,-2-1 0,-2-7 0,-2 1 0,-1 4 0,4 0 0,-2 4 0,-4 6 0,-3 9 0,-6 19 0,0-12 0,0 16 0,0 0 0</inkml:trace>
  <inkml:trace contextRef="#ctx0" brushRef="#br0" timeOffset="8685">18680 5891 8191,'0'-11'0,"0"18"1638,0-35 0,0-14 149,0 16-378,0-5 0,0-4-1409,0 7 0,0 3 1719,0-6-1719,0 1 0,0 5 3276,0 19 0,0-18-3044,0 24-232,0-15 0,0 11 0,0-28 0,6 5 0,3-5 0,4-11 0,2-6-424,-4 16 1,3-2 0,0-1 0,0-1 423,0-1 0,0 0 0,0 0 0,-2 1 0,2-1 0,-1 1 0,-2 1 0,3-16 0,-5 12 0,-9 28 0,0 0 0,0 28 0</inkml:trace>
  <inkml:trace contextRef="#ctx0" brushRef="#br0" timeOffset="9669">18891 6350 24575,'45'-20'0,"0"1"0,-9 6 0,0 1 0,4-4 0,-1-5 0,3-4 0,3-2 0,0-1 0,0 3-656,-2 3 1,1 2-1,0-1 1,0 1 0,0-3 210,-5 2 0,1-1 0,-1-1 1,0 0-1,-1 1 0,-2 2 445,7-2 0,-2 1 0,-2 2 0,-1 1 586,8-4 1,-3 2 0,-6 3-587,4-3 959,-2 5-959,-16 15 0,-17 0 0,18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24575,'11'26'0,"-4"-5"0,15 7 0,-10-1 0,9-3 0,-9 3 0,9-5 0,-9 0 0,3-1 0,-4-4 0,-1-2 0,0 0 0,0-4 0,0 4 0,0 0 0,0-4 0,-4 4 0,3 0 0,-3-4 0,0 4 0,2-5 0,-2 0 0,-1-1 0,4 1 0,-8 0 0,8 0 0,-8 0 0,8 5 0,-8-4 0,8 4 0,-8 0 0,8-4 0,-8 9 0,8-9 0,-3 10 0,-1-5 0,5 6 0,-4-1 0,5 1 0,0-1 0,-5-4 0,3 3 0,-3-4 0,5 1 0,-1 3 0,-4-4 0,3 1 0,-3 3 0,4-4 0,-4 6 0,4 0 0,-4-1 0,4-4 0,1 3 0,-1-9 0,-4 9 0,3-3 0,-4-1 0,6 4 0,-1-4 0,0 1 0,1 3 0,-1-4 0,-4 1 0,4 3 0,-4-9 0,4 9 0,0-9 0,0 14 0,0-7 0,0 2 0,1 0 0,-5-8 0,3 8 0,-3-4 0,5 6 0,0-1 0,0 1 0,-1 0 0,-4-1 0,4 1 0,-4-1 0,5 1 0,0 0 0,-5-1 0,3 1 0,-3-1 0,5 1 0,-5 0 0,4-1 0,-9-4 0,8 3 0,-7-4 0,7 1 0,-8 3 0,8-4 0,-8 6 0,9-1 0,-9 1 0,8-6 0,-3 5 0,0-5 0,3 5 0,-3 1 0,0 0 0,4-1 0,-5 5 0,6-3 0,-6 3 0,5-5 0,-4-4 0,-1 3 0,5-4 0,-4 6 0,4 0 0,1-1 0,0 1 0,-5-1 0,4 1 0,-5-6 0,1 5 0,3-5 0,-3 0 0,4 5 0,1-5 0,-5 5 0,3 1 0,-2 6 0,3-10 0,2 14 0,-2-14 0,-3 10 0,2 0 0,-2-5 0,4 5 0,0-7 0,-1 1 0,1-1 0,-5 1 0,4 0 0,-5-6 0,6 4 0,-5-3 0,3-1 0,-3 4 0,-1-3 0,4-1 0,-3 4 0,0-9 0,3 10 0,-3-6 0,4 1 0,-5 3 0,4-8 0,-8 4 0,8-5 0,-8 0 0,7 0 0,-2-1 0,-1 1 0,4 0 0,-8-1 0,3 1 0,1 0 0,-4 0 0,7-1 0,-3 0 0,4 0 0,1 1 0,0 0 0,0 5 0,0-4 0,0 9 0,1-4 0,-1 6 0,1-1 0,0 1 0,-1-6 0,1 5 0,4-5 0,-3 0 0,3 5 0,-5-10 0,1 9 0,-2-9 0,2 9 0,-1-9 0,0 4 0,0-5 0,0 0 0,-5 0 0,4-1 0,-8 1 0,8 0 0,-4 0 0,0-1 0,4 1 0,-4 0 0,5 0 0,0 5 0,0-4 0,0 4 0,-4 0 0,3-4 0,-4 4 0,5-5 0,0 5 0,-4-4 0,3 4 0,-4-6 0,5 1 0,-5 0 0,4 0 0,-8-1 0,8 1 0,-8 0 0,7-5 0,-7 4 0,8-4 0,-8 4 0,7 1 0,-2-1 0,3 1 0,1 0 0,-4 5 0,2-4 0,-2 4 0,3-6 0,2 6 0,-6-3 0,4 3 0,-8-6 0,8-3 0,-8 2 0,3-11 0,-4-7 0,-4-7 0,-2-9 0,-1 14 0,3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2:43:24.18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6438 6350 24575,'0'20'0,"0"19"0,0-33 0,0 33 0,0-35 0,0 27 0,-23-27 0,17 12 0,-33-16 0,19 0 0,-23 0 0,6 0 0,9 0 0,-3 0 0,3 0 0,7 0 0,-3 0 0,9 0 0,11 0 0,-12 0 0,16-16 0,0-4 0,0-23 0,0 6 0,0-6 0,0 0 0,0 6 0,0 9 0,0 13 0,0 15 0,0-16 0,16 12 0,-15-23 0,2-1 0,36 18 0,-33-29 0,17 23 0,-7 12 0,-12-11 0,12 15 0,-1 0 0,-11 0 0,12 0 0,-16 0 0,23 0 0,-17 0 0,18 0 0,-9 15 0,-11-11 0,12 28 0,-16-28 0,0 35 0,0-33 0,0 33 0,0-35 0,0 12 0,0-16 0,0 15 0,0-11 0,0 12 0,0 7 0,0-17 0,0 33 0,0-35 0,0 28 0,0-5 0,0 10 0,0 6 0,0 1 0,0-7 0,0 6 0,0-23 0,0 19 0,0-33 0,0 33 0,0-35 0,0 11 0,0 9 0,0-18 0,0 17 0,0-7 0,0-12 0,0 12 0,-16-16 0,12-40 0,-14 10 0,-3-4 0,12-1 0,4-3 0,-2 3 0,-7-1 0,0 3 0,6 6 0,1-1 0</inkml:trace>
  <inkml:trace contextRef="#ctx0" brushRef="#br0" timeOffset="4667">3157 10301 24575,'30'0'0,"-1"0"0,17 0 0,4 0 0,-7 0 0,2 0 0,2 0-820,0 0 1,3 0 0,2 0 0,-1 0 405,-8 0 1,-1 0 0,1 0 0,1 0 0,0 0 413,4 0 0,2 0 0,0 0 0,0 0 0,-1 0 0,-2 0 0,0 0 0,-1 0 0,0 0 0,-1 0 0,-3 0 0,1 0 0,-2 0 0,-1 0 0,-2 0 0,10 0 0,-3 0 0,-3 0 0,8 0 0,-8 0 565,1 0-565,-12 0 0,-3 0 1079,-2 0-1079,11 0 0,4 0 0,-9 0 0,1 0 0,7 0 0,4 0 0,-2 0 0,2 0 0,-5 0 0,-6 0 0,-3 0 1369,14 0 0,-5 0-1369,-20 0 961,20 0-961,-33 0 0,18 0 0,-9 0 0,-11 0 0,28 0 0,-5 0 0,10 0 0,-4 0 0,1 0 0,7 0 0,-12 0 0,1 0 0,13 0 0,-21 0 0,1 0 0,-7 0 0,-12 0 0,27 0 0,-3 0 0,1 0 0,2 0 0,18 0 0,-6 0 0,-11 0 0,-5 0 0,-5 0 0,17 0 0,-35 0 0,12 0 0,-16 0 0,0 16 0,0-12 0,0 19 0,0 9 0,0-1 0,0 2 0,0 1 0,0 2 0,0 2-295,0 8 1,0 1 0,0-1 294,0-7 0,0-2 0,0-1 0,0 13 0,0-2 0,-2-12 0,4-3 0,13 5 0,-27-10 0,24-11 0,-43-16 0,27 0 883,-35 0-883,33-16 0,-33 12 0,19-11 0,-7 13 0,-5 4 0,-6-2 0,-4 0 0,7 0 0,-1 0 0,-1 0-654,1 0 0,-1 0 1,2 0 653,-6 0 0,2 0 0,-3 0 0,2 0 0,7 0 0,1 0-630,0 0 1,-1 0 629,-8 0 0,0 0 0,9 0 0,-1 0 0,-6 0 0,-2 0 0,-2 0 0,0 0 0,-5 0 0,0 0-211,12 0 1,1 0 0,-2 0 210,-4 0 0,0 0 0,-1 0 0,1 0 0,0 0 0,0 0 0,-1 0 0,1 0 0,0 0 0,5 0 0,0 0 0,1 0 0,-1 1 0,1 0 0,2-3 0,-9-10 0,3 0 0,-8 6 0,17-7 0,6 3 1761,18 10-1761,-34 0 1341,21 0-1341,-1 0 749,-19 0-749,18 0 0,-12 0 0,-1 0 0,-7 0 0,-2 0 0,3 0 0,35 0 0,-19 0 0,24 0 0,-16 0 0,12 0 0,-27 0 0,27 0 0,-35 0 0,33 0 0,-33 0 0,19 0 0,-23 0 0,22 0 0,-19 0 0,36 0 0,-27 0 0,-12 0 0,11 0 0,-1 0 0,1 0 0,0 0-260,1 0 0,3 0 260,-15 0 0,5 0 0,11 0 0,11 0 0,16 0 0,0 0 0,0-16 0,0 12 520,0-12-520,16-7 0,-12 1 0,12-21 0,-16 0 0,0 6 0,0-6 0,0 13 0,0 1 0,0-12 0,-8 0 0,0 0 0,4-1 0,-4 8 0,0 2 0,8 10 0,0-17 0,0 35 0,0-12 0,0 16 0,0 0 0</inkml:trace>
  <inkml:trace contextRef="#ctx0" brushRef="#br0" timeOffset="6468">1746 13617 24575,'43'0'0,"-4"0"0,8 0 0,-1 0 0,-7 0 0,0 0 0,4 0-656,-2 0 1,3 0-1,2 0 1,0 0 0,-1 0-165,4 0 1,-1 0 0,-2 0 0,-1 0-274,0 0 1,-2 0 0,2 0 834,-5 1 1,1 1-1,2-2 1,2-3 257,-5-2 0,2-4 0,2-1 0,0 0 0,1-1 0,0 1 0,2 2 0,0-1 0,0 1 0,1 0 0,2-1 0,3-2-185,-9 3 0,2-2 0,2 0 0,2 0 0,0-1 1,1 0-1,0 0 0,-1 0 0,0 0 0,-2 1 185,-3-1 0,-1 1 0,0-1 0,-1 0 0,1 0 0,-1 1 0,0-1 0,1 1 0,0 0 0,1 1-234,-1 0 0,1 1 0,-1 0 0,2 0 0,-1 1 0,1 0 0,-1-1 0,1 1 0,-1 0 0,-1-1 0,0 0 234,2 0 0,-1-1 0,-1 1 0,0-1 0,0 0 0,0 0 0,0 0 0,1 1 0,0-1 0,1 1-15,0 1 1,1-1-1,1 1 1,0 0-1,0 0 1,0 0-1,1 0 1,-1 1-1,-1-1 1,0 0-1,-2 1 15,5-2 0,-1 1 0,-1 0 0,-1 0 0,1 0 0,-1 0 0,1-1 0,0 1 0,1 0 0,-2 0 0,1 0 0,1 0 0,0 0 0,0 0 0,0 0 0,-1 0 0,0 0 0,-1 0 0,-1 0 0,3-2 0,-1 0 0,-1 0 0,-1 0 0,0 1 0,1-1 0,1 1 0,1 0 0,-4 2 0,2 0 0,0 0 0,2 1 0,0 0 0,-1 0 0,0 0 0,-2-1 0,-1 1 0,-3-1-135,4-1 1,-2-1 0,-2-1 0,-1 1 0,0 1-1,1-1 1,2 2 134,2 1 0,1 2 0,2 0 0,1 1 0,-1 0 0,-2-1 0,-1-1 0,-3-1 0,6-5 0,-3-2 0,-2 0 0,-1 0 0,2 3 0,1 2 0,0 3 0,1 0 0,-1 0 0,0-3 0,0-3 0,0-2 0,0-1 0,1 1 0,-1 1 0,3 1 0,0 1 0,0 1 0,0 0 0,-2-1 185,-3 2 0,-2 0 0,0 0 0,1 0 0,2-2-185,0-1 0,1 0 0,1-2 0,1 0 0,0 1 0,0 0 0,-4 1 0,-1 1 0,2 0 0,-1 0 0,1 0 0,0 0 0,1-1 71,-3 0 0,2 1 1,-1-1-1,1 0 0,1-1 1,-1 1-1,0 0 1,1 0-72,0-1 0,0 0 0,1-1 0,-1 1 0,1 0 0,-1 0 0,0 1 0,0 0 0,3 1 0,-1 1 0,0 0 0,0 0 0,0 1 0,-1-1 0,0-1 0,-2 0 0,0-1 0,-1 0 0,0 0 0,-1 0 0,1 1 0,-1 1 194,3 0 0,0 1 1,-1 1-1,1 0 0,-1 1 1,1 0-195,2-1 0,0 1 0,1 1 0,-1-1 0,-1 1 0,-1 0 318,1 1 1,-1 0-1,-2 1 1,2-1-1,1-2-318,-1 0 0,2-2 0,2-1 0,-1 1 0,-1 0 0,-1 2 0,0 2 0,0 2 0,-2 0 0,0 0 0,0-3-161,-1-2 0,0-2 0,-1-1 0,0 0 1,-1 2 160,4 2 0,1 0 0,-3 2 0,-3 1 0,-3 0 0,-3 2 0,0-2 584,0-3 0,1-2 0,-3 3-584,0 4 0,-2 0 940,-1-8 1,-1 0-941,14 4 2350,-21-11-2350,17 15 0,-35 0 0,12 0 0</inkml:trace>
  <inkml:trace contextRef="#ctx0" brushRef="#br0" timeOffset="8200">6191 6809 24575,'0'0'0</inkml:trace>
  <inkml:trace contextRef="#ctx0" brushRef="#br0" timeOffset="8817">6191 7144 24575,'0'0'0</inkml:trace>
  <inkml:trace contextRef="#ctx0" brushRef="#br0" timeOffset="9367">6191 7638 24575,'0'-30'0,"0"1"0,0 3 0,0-13 0,0 39 0</inkml:trace>
  <inkml:trace contextRef="#ctx0" brushRef="#br0" timeOffset="14236">6191 7479 24575,'0'35'0,"0"-15"0,0 19 0,0-33 0,0 33 0,0-19 0,0-1 0,0 20 0,16-33 0,-12 34 0,12-37 0,-16 13 0,0 0 0,0 11 0,-1-2 0,2 3 0,6 7 0,1 1 0,-6-8 0,0 1 0,6 5 0,0-2 0,-8 5 0,0-9 0,0 11 0,0-33 0,23 33 0,-17-19 0,18-1 0,-24 21 0,0-35 0,0 35 0,0-36 0,0 27 0,0-27 0,0 35 0,15-17 0,-11 21 0,12-24 0,-16 20 0,0-33 0,0 18 0,0-24 0,0 16 0,0-13 0,0 29 0,0-28 0,0 11 0,0 9 0,0-18 0,0 17 0,0-7 0,16 4 0,-15 7 0,2 4 0,16 2 0,1-1 0,-17 1 0,0-1 0,20 11 0,-23-4 0,0-2 0,0-5 0,0-4 0,0-1 0,0-6 0,0 22 0,16 0 0,-12-21 0,11 17 0,-15-19 0,0 8 0,0 2 0,0 12 0,0-10 0,0 6 0,0-3 0,0-3 0,0-1 0,5 4 0,1 3 0,-1-1 0,-3 4 0,0-2 0,6-6 0,0-1 0,-7-2 0,-2-1 0,1 1 0,0-1 0,0 12 0,0-8 0,0 0 0,0 5 0,0 5 0,23-24 0,-17-3 0,18 8 0,-24-3 0,0 4 0,0 1 0,0 11 0,0 6 0,0 1 0,0-7 0,15 6 0,-11-24 0,12 21 0,-16-19 0,0 11 0,0 3 0,0 6 0,0 2 0,0-12 0,16-27 0,-12 12 0,11-16 0,-15 24 0,0-19 0,0 20 0,0 5 0,0 2 0,0-7 0,0 3 0,-2-1 0,4-3 0,22-3 0,-18 18 0,17-19 0,-23 23 0,0-6 0,0 6 0,0-23 0,0 19 0,0-33 0,0 33 0,16-19 0,-12 23 0,4-17 0,-1 1 0,-7 8 0,0 0 0,12-6 0,0-1 0,-9 14 0,0-1 0,9-16 0,-1-1 0,-9 5 0,-4 2 0,1 3 0,2-1 0,7-5 0,0 1 0,-6 3 0,-3 4 0,4-2 0,13 9 0,-1-2-671,-12 0 0,-2-2 671,7-4 0,0-3 0,-8 5-449,0 6 449,23 1 0,-20-15 0,0 2 0,17 1 0,-1 1 0,-15 9 0,-4 2 0,7-3 0,2-1 655,0-8 0,-2 0-655,-6 0 0,2-5 481,12-7-481,-15 19 0,0-33 0,0 33 0,0-35 0,0 11 0,0-15 0,0 0 0,-15-15 0,11 11 0,-12-12 0,16-7 0,0 17 0,0-18 0,0 24 0,-16-15 0,12-5 0,-15-1 0,-1-1 0,14-15 0,-17-6 0,7 23 0,12 4 0,-11 16 0,15 0 0,0-23 0,0 17 0,-16-18 0,12 24 0,-12 0 0,-7 0 0,17 0 0,-33 0 0,35 0 0,-12-15 0,32 11 0,-12-12 0,35 16 0,-33 0 0,33 0 0,-35 0 0,12 0 0,-16 0 0,0 0 0,15 0 0,-11 0 0,12 0 0,7 0 0,-17 0 0,18 0 0,-9 0 0,5 0 0,0 0 0,19-16 0,-33 12 0,17-11 0,-23 15 0,0 0 0,0 15 0,0-11 0,0 12 0,0-16 0,0 0 0,0 0 0</inkml:trace>
  <inkml:trace contextRef="#ctx0" brushRef="#br0" timeOffset="19685">6015 7391 24575,'0'43'0,"-7"-18"0,-2 3 0,-3 14 0,-3 2 0,-3-9 0,-1-1 0,-2-3 0,-2-2 0,1-7 0,1-4 0,0 1 0,2 1 0,-1 3 0,-2 3 0,0 1 0,-5 9 0,-2-1 0,-7-7 0,1 1 0,6 4 0,5 0 0,-3 4 0,11-9 0,0-12 0,12-16 0,-11 0 0,15 23 0,-24-17 0,14 19 0,-1 5 0,-20-14 0,-5-1 0,9 6 0,0 3 0,1 0 0,-8 5 0,-1-3 0,-8-8 0,4 1 0,19 2 0,2-3 0,-9-14 0,-4 27 0,9-9 0,1-1 0,1-1 0,-2 2 0,-11 11 0,0 0-322,13-14 1,3-1 321,3 5 0,0-2 0,-17-2 0,3 20 0,7-33 0,-3 33 0,9-11 0,-5 9 0,-1-15 0,-1-1 0,4 1 0,-1-1 321,-7-2 1,1 0-322,5 3 0,2-1 0,-9-2 0,-4-3 0,27 8 0,-36-19 0,35 35 0,-35-36 0,36 11 0,-27 1 0,27-12 0,-14 14 0,-3 3 0,-1 1 0,-5 5 0,-1-12 0,1 1 0,15 5 0,-1 1 0,-12 0 0,-5-1 0,2 1 0,-1 10 0,2 1 0,-9 2 0,1-4 0,8-11 0,1-2 0,0 4 0,1-1 0,-12-2 0,9 21 0,13-34 0,-1 17 0,12-7 0,-12-12 0,16 11 0,0-15 0,-23 16 0,17-12 0,-12 14 0,-3 3 0,1 1 0,-1-2 0,-1 3 0,1 20 0,-3-22 0,24 3 0,-16-24 0,12 16 0,-27-12 0,17 22 0,1 2 0,-9-18 0,2 17 0,1 1 0,-1-8 0,-23-1 0,25 10 0,-1-3 0,-24-16 0,21 20 0,1 3 0,-17-12 0,13-1 0,0 3 0,6-1 0,0 0 0,-2-3 0,-1-1 0,0-5 0,1 1 0,2 14 0,1-1 0,-5-15 0,3 2 0,10 15 0,0 0 0,-29-9 0,33 19 0,-17-33 0,23 18 0,-16-9 0,12-11 0,-27 27 0,27-27 0,-12 12 0,16 8 0,-24-3 0,3 22 0,0-14 0,-1 1 0,-1 3 0,3-1 0,8-8 0,2 1 0,-1 6 0,-1-7 0,-4-20 0,12 11 0,-12 9 0,16-3 0,-15 22 0,2-21 0,-2 0 0,-2 4 0,-3 0 0,-6 2 0,1-1 0,5 0 0,3-1 0,3-4 0,0-1 0,-3 2 0,3-3 0,10 2 0,-12 17 0,16-35 0,-23 28 0,17-29 0,-18 13 0,9 8 0,11-3 0,-10 3 0,-4 3 0,5 0 0,-1-1 0,-5 2 0,1-1 0,4 0 0,0-1 0,-1-4 0,-1-1 0,2 0 0,1 1 0,3 4 0,-2 1 0,-15 7 0,-1 3 0,16-8 0,3 4 0,-1 1-307,-7 8 1,-1 3-1,0-1 307,3-8 0,1-2 0,0 2 0,-1 7 0,2 1 0,-2-6 0,-4-8 0,0-3 0,6 7 0,-1-1 0,-6-14 0,1-1 0,-3 25 0,9-21 0,-1-1 0,-18 16 0,19-16 0,-1 1 0,-4 8 0,-1-1 0,-4-8 0,3-1 0,0 24 0,4-5 0,-7-18 460,20 4 0,0 1-460,-16-7 0,-1-1 0,0 26 0,0-21 0,-3-3 0,-14 1 0,9 3 0,13-9 0,15-11 0,-16 12 0,12-32 0,4-27 0,11 12 0,5-5 0,0-1-1093,-2 0 1,-1-1 0,1 0 1054,5-4 0,2 0 0,-2 2 38,4-5 0,-3 4-254,-9 13 1,0 3 253,12-18 0,-7 23 0,-12 5 0,27 15 0,-27 0 3276,12 0-3261,-16 15 592,0-11-607,0 12 0,23-16 0,-17 0 0,18 0 0,-9 16 0,-11-12 0,12 35 0,-16-33 0,0 33 0,0-35 0,0 27 0,16 12 0,2-17 0,5 1 0,2 1-960,3 2 0,2 1 1,-1 0 959,-4-3 0,0 0 0,1-4 0,12-2 0,-5-1 0,-14 18 0,1-33 0,-5 18 0,9-9 0,-18-11 0,17 12 2879,-23 0-2879,-23-12 0,1 11 0,-9-3 0,-4 0 0,7-1 0,-1-1 0,-14 4 0,0 0 0,10 3 0,1-3 0,-7-11 0,1-2-431,10 6 0,2 2 431,0 3 0,-1-1 0,-7-8 0,1 0 0,6 15 0,-3 3 0,-12-5 0,-7-3 0,-1 2-467,13-2 0,1 2 0,-2 0 0,0-2 467,-5 0 0,-1-2 0,0 0 0,3 1 0,-3 8 0,3 0 0,2-5 0,-6-12 0,8 0 0,15 21 0,-1-48 0,23 3 0,0-7 0,0 13 0</inkml:trace>
  <inkml:trace contextRef="#ctx0" brushRef="#br0" timeOffset="21634">1658 14975 24575,'0'-19'0,"16"3"0,11 16 0,10 0 0,-11 0 0,-1 0 0,13 0-888,-6 0 0,2 0 888,-6 0 0,1 0 0,12 0 0,4 0-587,-3 1 1,4 0 0,2-3 586,-5-5 0,3-4 0,1 0 0,5 1-469,-12 5 1,3 3 0,2 0 0,1 0 0,1-1 0,-1-2 0,0-2 323,-4-2 1,-1-2 0,0-1 0,0-2 0,1 0 0,1 0 0,0 2 0,1 0-221,2 3 1,1 1 0,1 0 0,0 1 0,1 0 0,1 0 0,-1 0 0,-1 0 0,1-1 299,-3 0 1,1-1-1,-1 0 1,0 1-1,1-1 1,-1 0-1,1-1 1,0 1-1,0 0-175,-2-1 1,1 0 0,-1-1 0,1 0-1,0 0 1,1 0 0,-1 1 0,0 1-1,0 1 1,0 1 239,2 1 0,1 2 0,-1 1 0,0 1 0,0 1 0,1-1 0,-1 0 0,0-2 0,1-2 0,-4-1 0,1-2 0,0-1 0,0-1 0,0 0 0,0-1 0,0 2 0,-1 0 0,-2 2 0,0 2-138,8 2 0,-2 2 1,-1 2-1,0 1 1,0-1-1,0-1 0,1-3 138,-5-2 0,0-1 0,0-3 0,1 0 0,0 0 0,0 0 0,-1 0 0,-1 2 0,-1 1 0,3 2 0,-2 1 0,0 2 0,-1 0 0,0-1 0,0-1 0,1-2 0,5-3 0,0-3 0,1-1 0,0-1 0,-1 1 0,0 1 0,-3 3-50,0 3 1,-2 2-1,0 1 1,-2 0-1,0-1 1,-1-1 49,4-5 0,-1-3 0,-2 0 0,-1 2 0,-2 3 0,6 5 0,-3 4 0,-3-3 482,-4-8 1,-3-2 0,0 2-483,13 8 0,-1 1 1546,-10-6 1,-2-2-1547,0-4 0,-1 2 3191,13 5-3191,-23-17 3276,19 7-1017,-17 12-1154,-2-11 0,3-1-1105,20 12 0,-6-12 0,-10 16 0,5 0 0,-28 0 0,-4 0 0,-43 0 0,17 0 0,-13 0 0</inkml:trace>
  <inkml:trace contextRef="#ctx0" brushRef="#br0" timeOffset="46019">6262 6015 24575,'0'45'0,"-16"-2"0,12 0 0,-11-6 0,-1 7 0,12-1 0,-4-17 0,0 1 0,7 0 0,2 0 0,-1 1 0,0-3 0,0 3 0,0-13 0,16 1 0,-12-12 0,27 12 0,-27 7 0,12-1 0,7 5 0,-17 5 0,18-28 0,-24 11 0,0 9 0,0-18 0,0 17 0,15-23 0,-11 0 0,12 0 0,-16 0 0,16 0 0,-12 0 0,11 0 0</inkml:trace>
  <inkml:trace contextRef="#ctx0" brushRef="#br0" timeOffset="47701">6773 6438 24575,'0'-32'0,"0"0"0,0-12 0,0 5 0,0 33 0,0-17 0,0 23 0,16 0 0,-12 0 0,12 0 0,-1 0 0,-11 0 0,35 0 0,-17 23 0,5-17 0,-11 33 0,0-35 0,-12 28 0,11-5 0,-15 10 0,0 6 0,0-23 0,0-4 0,0-16 0,0 23 0,0-17 0,0 33 0,0-35 0,-15 28 0,11-28 0,-12 15 0,0 1 0,12-14 0,-11 17 0,15-23 0,0-23 0,0 17 0,0-33 0,0 35 0,0-28 0,0 5 0,-11 2 0,-2-3 0,11-7 0,-2-1 0,-15-4 0,-1 0-496,18 7 1,0 1 495,-13 2 0,-1 2 0,12-16-269,-12 7 269,16-6 0,-23 0 0,17 6 0,-18 9 0,9 13 0,11 15 0,-12 0 0</inkml:trace>
  <inkml:trace contextRef="#ctx0" brushRef="#br0" timeOffset="49802">7338 6385 24575,'29'0'0,"-5"0"0,-24 0 0,15 0 0,-11 0 0,12 0 0,-16 0 0,0-15 0,23 11 0,-17-28 0,18-11 0,-24 2 0,0-2 0,0 4 0,-24 33 0,18-18 0,-17 24 0,23 24 0,0-18 0,-16 17 0,12-7 0,-11-12 0,-9 27 0,18-27 0,-17 35 0,23-33 0,0 33 0,0-35 0,0 12 0,0-16 0,0 0 0,-16 0 0,12 0 0,-11 0 0,15 0 0,0 0 0,15 0 0,-11 16 0,12-12 0,7 11 0,-17-15 0,18 0 0,-24 24 0,0-18 0,15 33 0,-11-35 0,12 11 0,-16-15 0</inkml:trace>
  <inkml:trace contextRef="#ctx0" brushRef="#br0" timeOffset="51517">5609 6438 24575,'0'32'0,"0"-1"0,16 6 0,-12-13 0,27-24 0,-27 0 0,35 0 0,-33 0 0,18 0 0,-24 0 0,0-24 0,0 18 0,0-33 0,0 35 0,0-27 0,0 3 0,0 7 0,0-18 0,0 35 0,0-12 0,0 0 0,0 12 0,15-11 0,-11-9 0,12 3 0,-16-7 0,16 13 0,-12-1 0,11 12 0,-15-12 0,0 16 0,-15 0 0,-5 16 0,0-12 0,1 12 0,-1-1 0,-1-11 0,-2 14 0,2 3 0,2 1 0,-20 5 0,33 5 0,-33-28 0,35 11 0,-12-15 0,16 24 0,0-18 0,-16 33 0,12-35 0,-11 27 0,15-27 0,-24 35 0,18-33 0,-17 18 0,23-24 0</inkml:trace>
  <inkml:trace contextRef="#ctx0" brushRef="#br0" timeOffset="53300">5433 6562 24575,'-35'0'0,"6"0"0,-1 0 0,-19 0 0,4 0 0,21 0 0,8 0 0,13 0 0,-13 0 0,-23-24 0,13 3 0,-4 7 0,1 0 0,10-2 0,3 16 0,16 0 0,0 0 0,0 16 0,0-12 0,16 12 0,-12 7 0,11-17 0,1 33 0,11-35 0,11 12 0,-4-15 0,-2-2 0,-6 1 0,15 0 0,-4 0 0,-27 0 0,19 0 0,-3 0 0,-22 0 0,27 0 0,-3 0 0,-7 0 0,3 0 0,-24 0 0,0 0 0,0-16 0,0 12 0,-24-11 0,3 15 0,-22 0 0,-1 0 0,7 0 0,10 0 0,-12 0 0,33 0 0,-34 0 0,37 0 0,-13 0 0,0 0 0,-11 0 0,-11 0 0,-5 0 0,24-24 0,-20 3 0,33-23 0,-14 22 0,0 1 0,17 0 0,-13-3 0,16 24 0,16 24 0,-13-3 0,15 11 0,4 3 0,-1 6 0,-7-10 0,0-3 0,1-8 0,-15-5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2:45:02.126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11536 5098 24575,'-20'23'0,"36"-17"0,-2 19 0,3 5 0,9-14 0,1-1-1524,0 10 1,-3 3 1523,-5 5 0,-1 1-721,3-1 0,2-1 721,5-1 0,2 2 0,-4 3 0,0 5 0,3-4 0,5-7 0,3-3 0,-1 4 0,-4 1 0,-1 3 0,0 2 0,-1-2 0,-3-1 0,0-1 0,0 0 0,0-1 0,8 2 0,1-1 0,-3 1 21,-5 8 0,-3 2 1,2-4-22,1-11 0,2-3 0,-2 3 0,0 9 0,-1 4 0,-1-2 0,-5-9 0,0-1 0,1 1 0,6 8 0,1 2 0,-3-2 0,-12-7 0,-1-1 0,1-2 0,16 13 0,-2-3 0,-18-9 0,0-1 0,11-7 0,-3-1-194,-12 16 194,14-16 0,-1 1 0,-15 21 0,22-6 0,3 3 0,-17-7 0,2 2 0,10 3 0,5 2 0,0 0 101,-7-4 1,-1-1-1,1 2-101,3 4 0,3 1 0,-1 0 0,-6-9 0,1 0 0,0 0 0,-1-1 0,5 10 0,0-1 0,3 0-85,-2-7 0,4 1 0,0-1 1,-1 2 84,-2 1 0,-2 1 0,2 0 0,2 0 0,0-6 0,4-1 0,0 1 0,-1 0 0,-2 2-337,-3 2 0,-3 2 0,0 1 0,0 0 0,2-1 337,4-1 0,4-1 0,0 0 0,-2-1 0,-4 1-820,-5 3 1,-4 0 0,0 0 0,4-1 772,6 0 1,4 0 0,0-1 0,-3 1 46,-6-1 0,-3 1 0,0 0 0,1-4 0,6-2 0,0-3 0,-1 4-138,-6-1 1,-1 3 0,0 3 0,0-1 0,0-3 137,3 0 0,1-3 0,-1 0 0,-1 3 0,1 7 0,-1 3 0,0 0 0,3-1 0,0-9 0,3 0 0,0 0 0,-1-1 0,-4-1 368,1 11 0,-5-1 1,3-4-369,2-9 0,1-4 0,-2 1 0,-2 17 0,-1-3 1031,-3-19 0,1-1-1031,7 8 0,-1 3 0,-7-2 0,1 1 0,14 1 0,1 2 1092,-15-5 0,-1 1 0,2 2-1029,7 9 0,2 1 0,1-2-452,-3-6 0,0-2 1,-1 1 388,1 5 0,0 1 0,0-1 0,-3-8 0,0 0 0,-2-1-797,6 12 1,-3 0 796,-4 5 0,1-2-2,9-10 1,-3-1 1,-16 11 0,1-4 423,20-17 0,-3-2-423,-26 8 0,-2 2 1633,18 1 1,-1-3-1634,-15 13 1249,12-8 1,0 1-1250,-16-6 0,3-3 2,17-9 1,0-1-3,-17 15 0,0-5 0,20-19 0,-23 18 0,0-24 0,-23 0 0,6-24 0,-4-7 0,-11 9 0,-7 1 0,1-5-820,10-2 1,3-3 0,0-2 0,-3 2 295,-7-1 0,-2 2 0,-2 0 0,3-2 524,7 3 0,1-1 0,0-1 0,1 1 0,0 3 0,-11-4 0,1 2 0,0-1-342,7 1 1,0-3 0,1 1 0,-2 1 341,1 5 0,0 2 0,-1-1 0,3 0-189,-5-7 1,1-1-1,1-1 189,-2 1 0,0-1 0,3 2 0,-7-5 0,7 6 0,8 8 3276,22-1-1866,6 23 364,18 0-1774,-8 0 844,-13 0-844,13 0 0,0 0 0,-12 0 0,11 0 0,-15 0 0,0 0 0,24 0 0,-18 23 0,17-17 0,-23 18 0,0-24 0,0 0 0,0 0 0</inkml:trace>
  <inkml:trace contextRef="#ctx0" brushRef="#br0" timeOffset="663">12665 4815 24575,'0'0'0</inkml:trace>
  <inkml:trace contextRef="#ctx0" brushRef="#br0" timeOffset="2464">12982 5186 24575,'0'29'0,"0"1"0,-1 7 0,2 6 0,4-8 0,2 5 0,2 2 0,0 2 0,0-3-820,2 5 1,1-1 0,1 1 0,0 3 272,0-5 1,2 3 0,0 1 0,0 1 0,1-1 0,-1-2 505,0 2 0,1-1 0,-1-2 0,2 1 0,0 0 41,-1-8 0,1 1 0,1-1 0,-1 1 0,1-1 0,-2 1-166,1 7 1,-1 0 0,0 0 0,1-1 0,1-1 165,2-4 0,1-2 0,1-1 0,-1 0 0,-1-1 197,1 8 0,-1-1 1,-1-1-1,1-4-197,5-2 0,-1-4 0,-2 0 0,-3 13 0,-1-8 0,21-15-174,-35 17 174,35-19 0,-33-1 0,13 1 0,2-1 0,-2 3 0,2 3 0,1 1 1497,-4-8 1,2 1-1498,12 12 0,2 5 0,-6 2 0,1 4 278,-2-7 1,2 1 0,1 1-279,-6-7 0,0 1 0,0 0 0,0 0 0,3 3 0,-1 1 0,1 0 0,1 0-277,3 3 1,0-1-1,0 1 1,0 0 276,-4 2 0,0 0 0,-1 1 0,1-1 0,-3-7 0,0-1 0,1 1 0,-1 0 0,-1 3-585,0 5 1,-2 3 0,-1 2 0,1-1 0,2 0 584,-1-6 0,1-1 0,2 0 0,-1 1 0,-1-1 0,-1-1-656,-1 5 1,-2-1-1,0 0 1,-1-1 0,1 0 576,-1 0 0,1 0 1,-1 0-1,1-3 1,-1-4 78,5 0 0,0-4 0,-2 1-142,-7 10 0,-3 3 0,5-6 142,17-2 0,0-1 106,-18-2 1,-4 3 0,1-4-107,15 10 1121,-10-20 0,-3 1-1121,-10 17 3276,12-33-2068,-16 18 1283,24-9-2491,-14 12 0,1 5 0,10 1 0,1 3 0,-6 1 0,-3 5 0,1-2 0,6 7 0,-2-2 0,-5-2 0,1-5 0,3-16 0,-3-1 0,-10 10 1725,12-27-1725,-16 12 0,0-16 0,0 0 0</inkml:trace>
  <inkml:trace contextRef="#ctx0" brushRef="#br0" timeOffset="4514">9754 5151 24575,'38'31'0,"0"1"0,1-1 0,-1 1 0,0 0 0,0-1 0,0 1 0,-2 0 0,1 0 0,0 1 0,0 1 0,1 0 0,-1 0 0,0 1 0,0 0-365,-4-3 1,1 0 0,-1 1 0,0 0 0,0 1 0,0-1 0,1 1 0,-1 0 0,1 0 36,-3-1 0,2 0 0,0 0 1,-1 1-1,1-1 0,0 1 1,-1-1-1,-1 0 0,-1-1 1,-1 0-142,5 6 1,-2 0 0,-1-1 0,0 0 0,-1-1 0,0-2 0,2-2-79,1 0 1,1-3 0,-1-2 0,1 0 0,-1 1 0,0 2 397,-1 4 0,0 4 0,0 1 1,-2-2-1,0-4 0,0-6 149,7-5 0,-2-7 0,3 6-160,-7 7 0,2 5 0,1 5 0,0 1 1,-1-1-1,-3-6 160,3 0 0,-3-4 0,0-1 0,3 4 0,-3-3 0,2 3 0,1 1 0,0 0 0,-1-1 0,-2-1 0,4 6 0,-1-2 0,-2-1 0,0-1 535,0-3 0,-1-1 1,0 0-1,-1-1-535,6 8 0,-1-1 0,-1-1 0,-5-5 0,-1-1 0,2 2 0,0 0 0,2 2 0,-1-1 0,0 0 0,1 1 0,-1-1 0,1 1 0,-2-2 0,2 2 0,-1-1 0,-1-1 0,3 3 0,-1-2 0,-2 1 0,-1 1 0,-2 1 0,1-2 830,1-7 1,1-1 0,-4 0-831,-5 12 0,1-1 0,20-7 0,1 1 0,-22 4 0,1 4 724,3-10 1,6 1 0,1 1-1,-3 1-724,-5 0 0,-2 1 0,0 1 0,3 0 0,2-1 0,4 0 0,1 1 0,-1-1 0,0 0 0,2 6 0,-1 0 0,0-1 0,0-2 0,6-1 0,1-2 0,-5 0 1134,-1 11 1,-1-6-1135,-1-21 0,-6-1 1186,-18 19-1186,19-12 0,5 3 0,-7 14 0,1 6 64,-2-12 1,2 2-1,2 0 1,-2 2-65,0 1 0,-1 2 0,-1-1 0,1-3 0,5-1 0,0-2 0,-3 1 0,-3 14 0,-1-6 1657,18-13-1657,-33-5 0,17 1 0,-7-7 0,4 27 0,6-5 0,7 5-515,-8-4 0,1 3 1,3 0 514,-4-10 0,2 0 0,1 0 0,0-1 0,-1 0 0,1 0 0,-1 0 0,-2 0 0,4 10 0,-3 0 0,0-4 842,4-1 1,-1-3-843,-9-6 0,-1 2 0,0-3 0,4 6 0,3-3 0,6-8 0,5-1 0,-6 4 0,-11 4 0,-4 2 0,1-2 0,15 2 0,-5-3 0,-11 16 14,-1-27-14,-11-16 0,12 23 0,-16-17 1700,0 18-1700,0-24 204,0 15-204,-16-26 0,12 22 0,-11-26 0</inkml:trace>
  <inkml:trace contextRef="#ctx0" brushRef="#br0" timeOffset="8280">13070 8961 24575,'0'-20'0,"24"4"0,-3 1 0,7-13 0,3 7 0,-27-3 0,35 8 0,-33 12 0,33-11 0,-19 15 0,23-24 0,-6 18 0,7-17 0,-16 14 0,2 2 0,9 6 0,3-2 0,3-11 0,2-3-214,-8 7 1,2 1 0,-2 0 213,9-1 0,-4-1 0,-1-2 0,-5 2 0,5 11 0,-12 0 0,-27 0 0,35 0 0,-33 0 0,34 0 0,-37 0 640,13 0-640,0 0 0,27 0 0,-2 0 0,2 0 0,-4 0 0,-33 0 0,33 0 0,-35 0 0,28 0 0,-5 0 0,10 0 0,-10 0 0,-3 0 0,-2 0 0,17 0 0,-19 0 0,-1 0 0,-3 0 0,8 0 0,-19 0 0,19 0 0,-24 24 0,0-18 0,0 17 0,0-23 0,0 0 0,0 0 0</inkml:trace>
  <inkml:trace contextRef="#ctx0" brushRef="#br0" timeOffset="10632">6932 7479 24575,'-40'0'0,"0"0"0,3 0 0,3 0 0,-3 0 0,13 16 0,22 9 0,4 8 0,-2 15 0,0 4-1093,0-10 1,0 1 0,0 0 678,0-2 0,0 1 0,0-2 414,0-4 0,0-2 0,0 0-94,0 11 0,0-2 94,0-10 0,0-1 0,0 9 0,0 0 0,0-12 0,0-1 0,0 13 0,0 4 0,0-2 0,0 3 0,0 1 0,0-4 0,-1 0 0,2 4 0,2-6 0,2 3 0,0 2 0,1 0 0,-1-2-510,-1-2 1,0-1 0,0-1-1,0 2 1,1 1 509,2 0 0,0 2 0,1 1 0,0 0 0,0 0 0,-2-2 0,-2 5 0,0-1 0,-1-1 0,0 0 0,2 0 0,2-1 0,2 1 0,0-1 0,-1-1 0,-2-2-271,-3 0 1,-2-1-1,-1-1 1,2 0 270,4 0 0,1 0 0,-1 0 0,-1-2 0,-4 5 0,-1-2 0,-1 2 0,1 5 0,0 2 0,0-4 0,0-4 0,0-2 0,0 10 0,0-4 0,0-6 1248,0-10 1,0-3-1249,0-9 1127,0 21-1127,0-35 3036,15 35-3036,-11-36 1676,12 27-1676,-16-27 0,-16 12 0,-27 7 0,6-19 0,-6-2 0,9 5 0,-3 4 0,-1 0 0,0-1-820,1-2 1,0-2 0,-1 0 0,1 2 564,-2 0 0,0 2 0,1 0 0,3-1 255,-15 5 0,4-1-298,11-3 0,3-4 298,-5-6 0,10 0 0,-5 0 0,5-16 0,5-11 3276,-17 5-2413,35-17-109,-11 35-754,15-12 0,0-7 0,0 17 0,15-17 0,-11 23 0,12 0 0,-16 0 0</inkml:trace>
  <inkml:trace contextRef="#ctx0" brushRef="#br0" timeOffset="16581">7091 11254 24575,'-39'0'0,"-1"0"0,0-2 0,0 4 0,7 5 0,1 1 0,1-7 0,4 2 0,7 13 0,-19 0 0,-6-13 0,13 8 0,-4 4 0,0-1-1082,-12-3 0,0-1 1082,-3 2 0,6 4 0,22 1 0,3-3 0,-12-10 0,28 12 0,-35-16 0,18 23 0,-7-17 0,1 19 0,-1 5 1082,9-14 0,-3-1-1082,-5 2 0,-3 1 0,1 0 0,-4 9 0,1-3 0,0-12 0,4-2 0,0 13 0,12-23 0,1 0 0,11 0 0,-35 0 0,33 0 0,-33 0 0,35 0 0,-12-39 0,16 6 0,0 2 0,0 1 0,0 3 0,0-5 0,0 28 0,0-35 0,16 2 0,-14 10 0,0-1 0,4 1 0,3 1 0,15-17 0,-18 23 0,17-19 0,-23 33 0,16-17 0,-12 23 0,11-16 0,-15 12 0,0-12 0,0 16 0,40 0 0,-3 6 0,6 4 0,-8 2 0,3 2 0,1 3 0,0-1-285,-1 0 0,0 1 0,-1 0 0,-1 1 285,7 9 0,-2 2 0,-2-4 0,6-3 0,-7-1 0,-18 0 0,-3-3 0,10-12 0,-11 18 0,0-24 0,11 15 0,-9 5 0,1 3 0,7-3 0,-1 2 0,-6 11 0,-1 0 570,4-13 0,0-3-570,0 5 0,-1 0 0,-3-1 0,1 1 0,2-4 0,1 1 0,9 13 0,-3 2 0,-15-5 0,-1-1 0,16 8 0,-1-1 0,-12-7 0,-2-3 0,8 2 0,3 5 0,-24-28 0,0 11 0,0-15 0,0 0 0</inkml:trace>
  <inkml:trace contextRef="#ctx0" brushRef="#br0" timeOffset="17931">7338 11536 24575,'0'29'0,"0"1"0,0 9 0,0 2 0,0 4 0,0 2 0,0-12 0,0 0 0,0-1 0,0 7 0,0-2 0,0-2 0,0-3 0,0-6 0,0-3 0,0 2 0,0-11 0,0-16 0,0 16 0,0-12 0,0 11 0,0-15 0,0 24 0,0-18 0,0 17 0,0-23 0</inkml:trace>
  <inkml:trace contextRef="#ctx0" brushRef="#br0" timeOffset="19981">6315 6227 24575,'0'44'0,"0"0"0,0 0 0,0 0 0,0 1 0,0 2 0,0-3 0,0-6 0,0-2 0,0-3 0,0 17 0,0-2 0,0-7 0,0-6 0,0-3 0,0-11 0,0 3 0,0-24 0,0 15 0,0-11 0,-24 12 0,18 0 0,-17 11 0,7-5 0,-3 1 0,-25-7 0,8-14 0,-4 0 0,-5 6 0,-2 0 0,6-7 0,-1-2 0,1 1 0,-2 0 0,2 0 0,-2 0 0,4 0 0,2 0 0,9-16 0,12 12 0,16-35 0,0 33 0,0-33 0,-15 19 0,11-23 0,-12 21 0,16-17 0,0 20 0,0-25 0,0 23 0,16-3 0,3 9 0,9 1 0,3 0 0,10-7-666,0-1 1,1 5 665,-1 13 0,-8-12 0,1 0-19,3 12 19,-10-35 0,12 33 0,-33-17 0,33 23 0,5 0 0,-17 10 0,2 3 664,6-3 1,1 2-665,1 7 0,-5 5 10,-17-2 1,1-1-11,13-10 0,-3 0 0,-20 28 0,17-35 0,-7 35 0,-12-33 0,11 33 0,-15-35 0,0 12 0,0-16 0,16 15 0,-12 13 0,12 9 0,7 6 0,-17 0 0,14-24 0,-1-1 0,-15 10 0,12 3 0,0-27 0,-12 12 0,11-16 0</inkml:trace>
  <inkml:trace contextRef="#ctx0" brushRef="#br0" timeOffset="21481">7020 7091 24575,'20'0'0,"11"0"0,-27 0 0,35 0 0,-1 0 0,-7 0 0,-3-2 0,-1 4 0,-6 21 0,23-1 0,-25 21 0,-3 0 0,-16-6 0,0 7 0,0-1 0,0-22 0,0 3 0,0-24 0,-16 15 0,12-11 0,-27 12 0,27 7 0,-12-17 0,-2 13 0,-3 2 0,-2-11 0,-3-1 0,-13 12 0,-2 1 0,5-3 0,1 0 0,-1 3 0,4-1 0,0-2 0,13 2 0,7-3 0,12-12 0,15 18 0,5-24 0,7 0 0,5 0 0,6 0 0,4 0 0,-2 0 0,3 0 0,-2 0 0,7 0 0,0 0 0,-9 0 0,2 0 0,-6 0 0,14 0 0,-6 0 0,-11 0 0,-28 0 0,35 0 0,-33 0 0,17 0 0,-23 0 0,16 0 0,-12 0 0,12 0 0,-16 0 0,0 0 0</inkml:trace>
  <inkml:trace contextRef="#ctx0" brushRef="#br0" timeOffset="23413">12418 9049 24575,'0'37'0,"0"0"0,0-10 0,0-1 0,0 6 0,0-3 0,0-6 0,0-7 0,0 4 0,2 8 0,-4 2 0,-22 12-474,14-9 0,-1 0 474,-17 5 0,8-13 0,1 0 0,-2 13 0,0-24 0,-2-1 0,2 4 0,-1-2 0,-2-13 0,-5-1 0,-8 10 0,-6 4 0,-2-1-689,9-8 0,0-1 0,-1-1 0,-3 2 689,-3 2 0,-2 1 0,-2 1 0,0-1 0,2-2 0,-5 0 0,2-2 0,1-1 0,0 0-200,0 0 0,-1 1 1,2-1-1,4-1 200,3-3 0,3 0 0,3 0 388,1 1 0,4-2-388,-11-15 0,35-4 0,-12-1 0,0-1 0,12 1 0,-11-3 2752,15 8-2752,0 13 975,0-29-975,0 5 0,-1-3 0,2-1 0,6 6 0,1 1 0,-6-7 0,0 3 0,14 9 0,9 6 0,5 10 0,2 25 0,4 11 0,-5-17 0,4 0 0,2 1 0,0 2-656,0 5 1,2 4-1,0 2 1,0-1 0,-3 0-66,-2-1 1,-2-1 0,0 1 0,1 0 720,0-1 0,1 2 0,1-1 0,-2-1 0,-3-3-835,-2 0 1,-2-2 0,0 1 834,8 9 0,2 1 0,-2 0 0,-6-5 0,-1-2 0,2 0 0,6 0 0,1-2 0,-5 3-150,-11 3 1,-4 2 0,5-2 149,12-4 0,5-4 0,-3 1 0,-4 5 0,0 0 0,1-5 0,2 0 0,-6-2 0,-8-1 0,-2-3 3276,21 11-2873,-35-13 1,12-15-1,-16 0 1</inkml:trace>
  <inkml:trace contextRef="#ctx0" brushRef="#br0" timeOffset="24114">12947 10248 24575,'0'44'0,"0"0"0,0-3 0,0 4 0,0 1 0,0-3 0,0-1 0,0-2 0,0 3-448,0 4 0,0 5 1,0-1-1,0-7 448,0 5 0,0-6 115,0-2 1,0-5 0,0-9 0,0-11 0</inkml:trace>
  <inkml:trace contextRef="#ctx0" brushRef="#br0" timeOffset="26347">15734 7179 24575,'0'43'0,"0"-6"0,0 7 0,0-1 0,0-22 0,0 18 0,0-35 0,-39 12 0,15-4 0,-1-1 0,-7 0 0,-1 0 0,3 3 0,1-1 0,-14 3 0,22-16 0,-19 0 0,36 0 0,-27 0 0,4-16 0,-11-11 0,11-10 0,-4 9 0,27-11 0,-36 33 0,35-33 0,-19 35 0,24-11 0,0 15 0,0 0 0,0 15 0,0-11 0,-2-40 0,4-22 0,16 18 0,3-2-820,-14 6 1,-2-5 0,-1 0 0,6 4 714,9 0 0,5 5 0,-1-1 105,-5 0 0,-1-1 0,1 5-440,10 2 1,-1 1 439,-8-17 0,-1 8 0,22 29 0,-21-18 0,1 24 0,-4 0 3276,-16 0-3147,0 24 937,23-18-1066,-1 33 0,5-12 0,4 10 0,-27 7 0,35-25 0,-33-3 0,34 7 0,-21-17 0,1 18 0,19-9 0,-17-11 0,2 5 0,2-2 0,12-7 0,-7 0 0,4 0 0,4 0 0,3 0-144,-7 0 1,1 0 0,1 0 143,13 0 0,-1 0 0,-4 0 0,-3 0 0,-14 0 0,-3 0 0,2 0 0,4 0 0,-27 0 0,12-16 0,-16-27 0,0 2 0,0-2 0,0 27 0</inkml:trace>
  <inkml:trace contextRef="#ctx0" brushRef="#br0" timeOffset="27764">16193 6015 24575,'0'30'0,"0"1"0,0-3 0,0-2 0,0 12 0,0 1 0,0-19 0,0-1 0,0 20 0,0-17 0,0 21 0,0-23 0,0-5 0,0-15 0,0 24 0,0 13 0,-12-10 0,0 1 0,6 9 0,-17 2 0,7-19 0,12 23 0,-12-6 0,8-10 0,1-3 0,3-2 0,-12 1 0,-7-7 0,17 4 0,-13 0 0,-2 3 0,2 14 0,-3-16 0,1 1 0,-1 21 0,-17-21 0,35 17 0,-12-35 0,16 12 0,0-16 0,-23 15 0,1 13 0,-8-11 0,-6 3 0,9 0 0,0 3 0,0 1-175,-1 2 0,0 1 0,0 0 175,-1-4 0,-1 0 0,3-1 0,-2 10 0,5-5 0,-4-11 0,13-16 0,15 0 0</inkml:trace>
  <inkml:trace contextRef="#ctx0" brushRef="#br0" timeOffset="29347">16563 7426 24575,'20'-20'0,"19"5"0,-18-9 0,12 21 0,1 0 0,-9-20 0,15 23 0,-30 33 0,-5 12 0,4-2 0,2 4-820,-1-6 1,1 4 0,1 1 0,-2-3 209,-2-1 0,-1-3 0,0 1 610,1 3 0,1-1 0,-3-1 427,-5 8 1,-2-2-428,2-1 0,-2 0 0,-4-11 0,-3 1 0,-2-3 0,-8 0 0,-2-2 0,6 1 0,-3-5 0,-13-16 0,5-2 0,19 6 0,-33 9 0,35-18 0,-12 17 3276,16-23-2657,-39 0-262,14 0-357,-17-2 0,1 4 0,16 14 0,-14-12 0,54 12 0,13-16 0,9 0 0,-11 0 0,-1 0 0,12 0 0,-5 0 0,3 0 0,11-7 0,4-2-1093,-14 1 1,1-2 0,2 1 954,-3 0 0,3 1 0,0-2 1,1-1 137,-3-1 0,1-1 0,0-1 0,1 0 0,0 1-457,2 1 0,0 1 0,1 0 0,1 0 0,-1-1 457,5-2 0,0 0 0,1 0 0,-2-1 0,-2 1 0,-3 0 0,-1 0 0,-3 1 0,-1 1 0,4 2 0,-2 2 0,-8-1 0,-2-7 0,-13 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4T14:41:52.23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92 1 16383,'-22'0'0,"1"0"0,1 0 0,5 0 0,6 0 0,5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4T14:41:52.23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92 1 16383,'-22'0'0,"1"0"0,1 0 0,5 0 0,6 0 0,5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15:19:39.434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6496 4909 7533,'-6'-26'449,"5"13"-269,-5-4 180,1 10 90,-2 1-270,-5 0 0,5 6 0,-4 0-1,4 17-89,-6-8 0,4 18 0,1 8-270,-5 9 1,1 6-433,5-15 1,0 4-1,1 1 1,0-3 611,-1 3 0,0-2 0,1 0 0,0 0 0,2 0 0,3-5-225,8-8 0,3-2-2596,5 17 2551,15-3-721,6-8 991,-12-21 0,2-2 0,-3 3 0,1 0 0,2-3 0,1 0 0</inkml:trace>
  <inkml:trace contextRef="#ctx0" brushRef="#br0" timeOffset="518">6744 5168 8432,'0'-19'1439,"0"7"-989,5 6-540,-3 6-90,3 0 90,1 0 180,1 11-180,5-3 180,-5 16-180,10-5-90,-4 12-269,12-5 89,0-1-270,5-7-539,13-11 449,-4-7 91,4-18 629,-19-3 0,0-20 0,-16 8 90,-2-5 1439,-24 8-810,3 16-89,-14 3 0,20 11-271,-7 6-89,14 0-90,-3 7 0,5 5 90,5 7-360,8 1 90,6 4 0,11-5-720,8 0 181,0-6-316,-13-10 1,-2 0 34,11 3 1,1-5 0,-10-1 0</inkml:trace>
  <inkml:trace contextRef="#ctx0" brushRef="#br0" timeOffset="755">7388 5305 7713,'-14'-12'899,"3"5"-449,11 1 179,0 6-269,11 11-540,-3 3 0,16 16-539,-11 2 179,5 5 540,-5 0 0,-6-5 0,-2-2 0</inkml:trace>
  <inkml:trace contextRef="#ctx0" brushRef="#br0" timeOffset="1190">7487 5045 7533,'-5'-25'1349,"3"0"-540,-3 11-449,5-2 0,0 14-90,0-3-90,5 10-90,8 8-90,0 0-90,16 22-90,-3-13-90,6 14 180,4-6-90,-10-4 180,5 5 0,-1-12 180,-10-1 0,4-11 0,-12-2 0,-5-16-180,-1-8 90,-6-18 0,0-2-270,0-9-1462,-6 15 1552,5-3-540,-5 11 90,1 0-1079,3 6 892,-3 7 0,5 7 0,0 5 1</inkml:trace>
  <inkml:trace contextRef="#ctx0" brushRef="#br0" timeOffset="1500">7859 4499 7533,'-21'-38'2248,"16"13"-1888,19 14 180,16 22 0,2 3-361,-1 6 1,3 6-210,-12-1 0,0 2 0,0 1-560,2 0 0,0 0 1,-2 3 289,-1 6 0,-3 2 0,-3 0-15,-3 8 0,-5-1-45,-2 1 1,-5 0 44,-9 0 0,-5-2 315,2-11 0,-4-3 0,-6 3 0,-4-3 0,4-9 0,0 0 0</inkml:trace>
  <inkml:trace contextRef="#ctx0" brushRef="#br0" timeOffset="4121">20789 9828 7533,'5'-19'-270,"2"1"450,6-5 0,-1 13 449,1-12-179,-7 15 90,6 0-270,-11 1 89,4 1-269,-5 4 180,6-5-360,-5 23 90,5-8-270,-6 26 270,0-15-180,0 27 180,0-18 0,-1-2 0,2-2-89,4-2 89,8 17-90,0-31 90,27 8 0,-23-17-45,12-10 0,-1-2 45,-10 1 0,3-16 0,-2-3 0,-6 5 90,-5-6 0,-3-1-90,0 3 899,-10-7-719,4 24 270,-11 6 269,11 23-179,-4 20-270,10 5-1096,5-1 0,4-1 17,8-2 809,2 3 0,4-2 0,6-8 0,-9-8 0,-1 1 0</inkml:trace>
  <inkml:trace contextRef="#ctx0" brushRef="#br0" timeOffset="5716">29342 5615 7353,'-14'-19'989,"3"6"-809,11 8-180,0 5 360,0 0 270,11 11-361,-8-8 181,19 19-270,-20-20 0,15 15-180,-10-10 90,5 5 0,-5-5 90,4 9-180,-9-13 360,9 14-360,-10-11 269,10 7-179,-10-1 90,10 6-90,-9-4-90,9 15-90,-10-14 180,10 25-180,-9-23 90,9 17 0,-10-20 90,10 4 0,-4-11-180,5-2 90,-5-5-90,4-5-90,-9-2 180,3-6-180,1-4 180,-5 2-179,10-2 89,-10 4 0,5 1 90,-1 0-90,-3-1 180,14-5 0,-7 10-180,14-20 90,-9 24-180,15-34 90,-14 21 0,2-8 0,0-2 0,-1-2 135,-2 0 0,0 0-45,0 0 360,-1-18-450,-8 27 360,-5-4-180,0 17-90,-11 2 89,3 10-268,-10 13 89,11-3-90,-4 20 0,10-14 270,-10 20-90,9-19 45,-3 3 0,-1 1 45,-1-3 0,-1 11 0,-2 1-90,-3 2 89,-1 6 1,-1 1-206,-6 0 251,6 0 0,0-1-1967,-5-11 1922,11-6 0,1-2 630,-5-4-271,12-29-449,2-2 0,4-14 0,3-3-90,4-1-270,-8-8 1,-1 1 89,2 14 270,-6-14 0,-3-1-90,2 13 45,-7-5 0,-4-5-405,1 2 1,-2 1 224,-2 0 0,-1 1-290,1-1 0,2 3 0,-4-2 0,5 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8:49.8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24575,'11'26'0,"-4"-5"0,15 7 0,-10-1 0,9-3 0,-9 3 0,9-5 0,-9 0 0,3-1 0,-4-4 0,-1-2 0,0 0 0,0-4 0,0 4 0,0 0 0,0-4 0,-4 4 0,3 0 0,-3-4 0,0 4 0,2-5 0,-2 0 0,-1-1 0,4 1 0,-8 0 0,8 0 0,-8 0 0,8 5 0,-8-4 0,8 4 0,-8 0 0,8-4 0,-8 9 0,8-9 0,-3 10 0,-1-5 0,5 6 0,-4-1 0,5 1 0,0-1 0,-5-4 0,3 3 0,-3-4 0,5 1 0,-1 3 0,-4-4 0,3 1 0,-3 3 0,4-4 0,-4 6 0,4 0 0,-4-1 0,4-4 0,1 3 0,-1-9 0,-4 9 0,3-3 0,-4-1 0,6 4 0,-1-4 0,0 1 0,1 3 0,-1-4 0,-4 1 0,4 3 0,-4-9 0,4 9 0,0-9 0,0 14 0,0-7 0,0 2 0,1 0 0,-5-8 0,3 8 0,-3-4 0,5 6 0,0-1 0,0 1 0,-1 0 0,-4-1 0,4 1 0,-4-1 0,5 1 0,0 0 0,-5-1 0,3 1 0,-3-1 0,5 1 0,-5 0 0,4-1 0,-9-4 0,8 3 0,-7-4 0,7 1 0,-8 3 0,8-4 0,-8 6 0,9-1 0,-9 1 0,8-6 0,-3 5 0,0-5 0,3 5 0,-3 1 0,0 0 0,4-1 0,-5 5 0,6-3 0,-6 3 0,5-5 0,-4-4 0,-1 3 0,5-4 0,-4 6 0,4 0 0,1-1 0,0 1 0,-5-1 0,4 1 0,-5-6 0,1 5 0,3-5 0,-3 0 0,4 5 0,1-5 0,-5 5 0,3 1 0,-2 6 0,3-10 0,2 14 0,-2-14 0,-3 10 0,2 0 0,-2-5 0,4 5 0,0-7 0,-1 1 0,1-1 0,-5 1 0,4 0 0,-5-6 0,6 4 0,-5-3 0,3-1 0,-3 4 0,-1-3 0,4-1 0,-3 4 0,0-9 0,3 10 0,-3-6 0,4 1 0,-5 3 0,4-8 0,-8 4 0,8-5 0,-8 0 0,7 0 0,-2-1 0,-1 1 0,4 0 0,-8-1 0,3 1 0,1 0 0,-4 0 0,7-1 0,-3 0 0,4 0 0,1 1 0,0 0 0,0 5 0,0-4 0,0 9 0,1-4 0,-1 6 0,1-1 0,0 1 0,-1-6 0,1 5 0,4-5 0,-3 0 0,3 5 0,-5-10 0,1 9 0,-2-9 0,2 9 0,-1-9 0,0 4 0,0-5 0,0 0 0,-5 0 0,4-1 0,-8 1 0,8 0 0,-4 0 0,0-1 0,4 1 0,-4 0 0,5 0 0,0 5 0,0-4 0,0 4 0,-4 0 0,3-4 0,-4 4 0,5-5 0,0 5 0,-4-4 0,3 4 0,-4-6 0,5 1 0,-5 0 0,4 0 0,-8-1 0,8 1 0,-8 0 0,7-5 0,-7 4 0,8-4 0,-8 4 0,7 1 0,-2-1 0,3 1 0,1 0 0,-4 5 0,2-4 0,-2 4 0,3-6 0,2 6 0,-6-3 0,4 3 0,-8-6 0,8-3 0,-8 2 0,3-11 0,-4-7 0,-4-7 0,-2-9 0,-1 14 0,3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8T12:33:47.62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15152 4727 24575,'0'35'0,"0"-1"0,0 1 0,0 0 0,0 0 0,0 3 0,0-1 0,0 3 0,0 2 0,0 2-656,0 1 1,0 2-1,0 3 1,0 0 0,0 1 108,0-6 1,0 1 0,0 1 0,0 0 0,0 2 0,0 1 136,0-5 0,0 1 1,0 1-1,0 1 1,0 1-1,0 0 0,0 0 1,0 0 263,0-3 1,0 0-1,0 0 1,0 1-1,0 0 1,0 0 0,0 0-1,0 1 1,0-1-29,0-2 0,0 0 0,0 0 0,0 1 0,0-1 0,0 1 0,0 0 0,0 0 0,0 0 1,0 1 173,0-2 0,0 1 0,0 0 0,0 0 0,0 1 0,0 0 0,0-1 0,0 0 0,0-1 0,0 0 0,0-2-315,0 8 0,0-1 0,0-1 1,0-1-1,0 0 0,0-1 1,0-1-1,0-1 315,0 5 0,0 0 0,0-2 0,0-1 0,0-1 0,0-1 0,0 0 0,0-2 0,0 0 0,0-2 0,0 1 97,0 5 0,0-1 0,0 1 1,0 1-98,0-3 0,0 2 0,0 1 0,0 0 0,0-1 0,0 0 0,0-1 0,0 1 0,0-1 0,0-1 0,0 7 0,0-1 0,0-2 0,0-1 519,0-8 1,0-1-1,0-2 1,0-2-520,0 17 0,0-4 1638,0-4 0,0-6-1175,0 0 1175,0-12 0,0-2 678,0-2 440,0 17-2756,0 4 0,0-1 92,0-13 1,0 0-93,0 14 0,0-5 0,0 5 0,0-24 0,0 21 0,0-19 0,0 7 0,0-13 658,15 1-658,-11-12 0,12 12 0,-16-16 0,0 23 0,0-17 0,0 17 0</inkml:trace>
  <inkml:trace contextRef="#ctx0" brushRef="#br0" timeOffset="2483">11412 7303 24575,'-7'29'0,"-1"0"0,4 20 0,-12-4 0,16-5 0,0-37 0,0 13 0,0-16 0,16 0 0,-12 0 0,27 0 0,-27 0 0,35 0 0,-33 0 0,18 0 0,-24 0 0,0 0 0,15 0 0,-11 0 0,12 0 0,0 0 0,-13 0 0,13 0 0,-16 0 0,24 0 0,-18 0 0,17 0 0,-7-16 0,-12 13 0,11-13 0,-15 16 0,0 0 0,0-24 0,0 18 0,-15-17 0,11 23 0,-35 0 0,33 0 0,-18 0 0,8 0 0,-3-16 0,-1 12 0,1-15 0,-1-1 0,-2 14 0,-5-33 0,-4 35 0,27-11 0,-12 15 0,-7 0 0,17 0 0,-18-16 0,24 12 0,-16-12 0,13 16 0,-13 0 0,16 0 0,0 0 0</inkml:trace>
  <inkml:trace contextRef="#ctx0" brushRef="#br0" timeOffset="5651">11412 7303 24575,'41'0'0,"-1"0"0,2-6 0,2-4 0,-5-3 0,1-2 0,1 0-1093,-4 1 1,1 0 0,0 1 166,2-1 1,1 0-1,2-2 926,-2 0 0,3-2 0,1-1 0,-3 2 0,4-1 0,-1 1 0,1-1 0,-11 3 0,2 0 0,0-1 0,1-1 0,0 0 0,2-2 0,0-1 0,1 0 0,0 0 0,-2 1 0,6-4 0,-2-1 0,0 1 0,3 0 0,-3 3 0,3 0 0,1 0 0,-1 0 0,-1-1 0,-3-1 0,-2 0 0,0-1 0,0 1 0,2 1 0,2 1 0,1 0 0,1 1 0,0 1 0,-2-1 0,-2 1 0,-2 0 0,0 0 0,2-1 0,2 0 0,-1 0 0,2 0 0,2-1 0,2 0 0,-2 0 0,0 1 0,-3 0-377,-4 2 1,-1 1-1,-1 1 1,0-1 0,1 1-1,2-2 377,2 1 0,3-2 0,2 0 0,-1 1 0,1-1 0,-3 2 0,-1 0 0,5-1 0,-2 0 0,-1 2 0,-1-1 0,-1 1 0,-4 0 0,-1 0 0,0 1 0,-2 0 0,0 1 0,6-1 0,-2 1 0,0 0 0,-3 0 0,4-2 0,-3 0 0,0 2 0,-3 6 0,-1 1 0,1-1 206,5-4 1,0-2 0,1-2-207,-4 1 0,1-3 0,0 1 0,0 2 0,7 2 0,0 1 0,1-3-364,-5-5 0,1-6 0,0 2 0,1 4 364,-1 8 0,1 5 0,0 1 0,0-4 0,1-6 0,-1-3 0,1-1 0,1 2 0,-5 5 0,2 1 0,0 0 0,-1 1 0,-1-1 0,1-2 0,-1 0 0,-1 0 0,1-1 0,6-2 0,0-2 0,0 1 0,-1 2 0,-9 3 0,-2 3 0,1-1 0,1-1 0,-1-1 0,2-1 0,0 0 0,1-1 0,0 0 0,1-1 0,-1-1 0,1 0 0,2 1 0,1 0-157,-1 3 0,2 1 0,1 1 0,1 0 0,1-2 1,-1-1 156,-2-2 0,1-1 0,0-2 0,1 0 0,-1 0 0,-1 1 0,-1 1-296,-1 1 1,-1 1-1,-1 1 1,0-1 0,1 0-1,0 0 296,4-3 0,2 0 0,0 0 0,0-1 0,-3 1 0,-2-1-550,4-4 0,-4-1 0,-1 1 0,3 1 550,-5 4 0,1 0 0,2 1 0,-1 1 0,0-1 0,1 2 0,-1 0 0,0 1 0,1-1 0,2-1 0,0-2 0,2 0 0,1-2 0,0 1 0,-1-1 0,-1 1-314,2-1 1,-2-1-1,0 1 1,0 0 0,2 0 313,-5 3 0,0-1 0,1 1 0,0 0 0,1-1 0,1-1 0,-3 0 0,1-3 0,1 1 0,-1-2 0,1 2 0,-2 1 0,-1 2-12,6 0 1,-3 3 0,-1 1 0,2-1 0,4-3 11,-7 2 0,3-3 0,2 0 0,0-1 0,1-1 0,-1 1 0,-1 2 0,-4 0 197,1 2 0,-2 1 0,-2 0 1,0 1-1,0 0 0,1-2-197,3-2 0,1 0 0,0-1 0,0 0 0,-1 1 0,-2 2 375,0 2 1,-2 2-1,0 1 1,-1-1-1,-1-1-375,5-4 0,-2-2 0,0 1 0,-1 2 1092,7 1 0,-2 3 0,-3-2-900,1-9 0,-4 1-192,-6 11 0,-5 1 0,-7-7 3276,19 16-2931,-57 0 2673,36 0-3018,-57 0 1954,19 0-1954,-7 0 0,-5 0 0,-6-1 0,-4 2 0,8 3 0,-3 3 0,0-2-933,-4-4 1,0-1 0,0 3 932,4 6 0,1 4 0,1-4 0,-6-7 0,2 0-473,4 6 1,3 0 472,5-8 0,1 0 0,0-1 0,-3 2-152,-15 9 1,-4 3 151,3-2 0,-2 0 0,7-3 0,-2 1 0,1 1 0,3 1 0,2 1 0,2-4 0,-8-5 0,3-2 0,7 8 0,6-2 0,6-7 2941,20 0-2941,20 24 1098,-1-3-1098,1 10 0,-1 5 189,-8-8 1,0 1-190,9 6 0,3 0 0,0-8 0,-3-1 0,-8 0 0,-2-1 0,13 12 0,-23-9 0,0-13 0,0-15 0,0 16 0,0-12 0,0 12 0,16 7 0,-12-1 0,12 21 0,-16 0 0,23-6 0,-17-9 0,17 3 0,-23-27 0,0 12 0,0-32 0,16-4 0,-12 1 0,12-1 0,-1 1 0,-11-3 0,14 1 0,4-1 0,-1-21 0,-1 24 0,3 1 0,0-3 0,-3-2 0,2-20 0,17 22-599,-18-12 0,1 3 599,19 20 0,-12-15 0,1-5 0,-2 9 0,3-1 0,6-3 0,4-2 0,0-1 0,-2 0 0,0 0 0,1 0 0,-3 1 0,1 0 0,0 1 0,-4 4 0,10 1 0,-8 1-127,-13-11 1,-2 7 126,10 20 0,-27-12 0,-4 32 0,-4-12 0,-27 11 0,27-15 0,-12 0 0</inkml:trace>
  <inkml:trace contextRef="#ctx0" brushRef="#br0" timeOffset="8267">21872 4110 24575,'0'49'0,"0"0"0,0-5 0,0 2 0,0 1 0,0 4 0,0-2 0,0-11 0,0-2 0,0-2 0,0 7 0,0-2 0,0-9 0,0-1 0,0 2 0,0-3 0,0-3 0,0 5 0,0-5 0,0-21 0,0 35 0,0-33 0,0 18 0,0-24 0,0 15 0,0-11 0,0 28 0,0 11 0,0-2 0,0 2 0,0-27 0,0-16 0,0-16 0,0-27 0,0 17 0,0-2 0,0 1 0,0 8 0,0-24 0,0 6-384,0 3 1,0 1 383,0-8 0,0 0 0,0-1 0,0 1 0,0 8 0,0 0 0,-1 6 0,2 1 0,5-2 0,4 1 0,3 0 0,1 1 767,8-17-767,-1 21 0,-3 1 0,-14-17 0,12 11 0,-1 11 0,-11 16 0,12 0 0,-16 0 0,0-15 0,23 11 0,-17-12 0,34 16 0,-37 0 0,29 16 0,-5 3 0,11 1 0,-11 19 0,-11-33 0,-16 33 0,0-35 0,0 12 0,0-16 0,0 15 0,0-11 0,0 12 0,0 8 0,0-19 0,0 19 0,0-8 0,-16 3 0,12 1 0,-12 19 0,-7-33 0,17 33 0,-18-35 0,9 12 0,11 7 0,-12-17 0,0 18 0,-11-24 0,5 0 0,-17 15 0,35-11 0,-27 12 0,4 0 0,5-12 0,-17 11 0,19-15 0,1 0 0,3 0 0,16 0 0,0 0 0</inkml:trace>
  <inkml:trace contextRef="#ctx0" brushRef="#br0" timeOffset="9018">22578 4657 24575,'0'0'0</inkml:trace>
  <inkml:trace contextRef="#ctx0" brushRef="#br0" timeOffset="11034">22860 4269 24575,'0'29'0,"0"-5"0,0-9 0,0 5 0,0-1 0,0 21 0,24-19 0,-19 22 0,15-21 0,0-1 0,-16 17 0,4-5 0,-1 0 0,-7 8 0,0 3 0,0-5 0,0-33 0,0 17 0,0-7 0,0-12 0,0 27 0,0-27 0,0 35 0,0-17 0,0 5 0,0 5 0,24-29 0,-18-3 0,17-3 0,-23-13 0,0 16 0,0-16 0,0 12 0,0-35 0,0 18 0,0-23 0,0 1 0,-1 17 0,2-1 0,6 0 0,2 0 0,0 0 0,1 1 0,-1-2 0,2 5 0,28 1 0,-33-17 0,18 35 0,-9-27 0,-11 27 0,28-12 0,-29 16 0,22-11 0,5-2 0,-4 8 0,6-15 0,2 0 0,4 16 0,5-11 0,-24 15 0,21 0 0,-35 0 0,19 0 0</inkml:trace>
  <inkml:trace contextRef="#ctx0" brushRef="#br0" timeOffset="26384">15311 5803 24575,'-20'0'0,"4"0"0,16 0 0,-15 0 0,11 0 0,-12 0 0,-8 0 0,3 0 0,-4 0 0,-1 0 0,-11 0 0,-6 0 0,-1 0 0,23 0 0,-18 0 0,35 0 0,-12 0 0,16 24 0,0-18 0,0 17 0,0-7 0,0-12 0,0 27 0,0-27 0,0 35 0,0-33 0,0 33 0,0-35 0,0 12 0,0 7 0,16-17 0,-12 18 0,11-24 0,-15 0 0,0 15 0,24-11 0,-18 12 0,17 0 0,-23-12 0,0 11 0,16-15 0,-12 0 0,12 0 0,-16 0 0,15 0 0,13 0 0,-7 0 0,3 0 0,-9 0 0,-11 0 0,36 0 0,-35 0 0,35 0 0,-36 0 0,11 0 0,-15 0 0,16 0 0,-12 0 0,12 0 0,-16 0 0,23 0 0,-17 0 0,33 0 0,-35 0 0,12 0 0,-1 0 0,-11 0 0,12 0 0,-16-15 0,0-5 0,0-23 0,0 6 0,0 4 0,0-1 0,0-7 0,0-2 0,0 4 0,0 17 0,0-5 0,0 11 0,0 0 0,0 12 0,0-11 0,0-9 0,0 18 0,0-17 0,-16 23 0,-3 0 0,-24 0 0,5 0 0,-5 0 0,0 0 0,22-16 0,-19 12 0,36-12 0,-11 16 0,-9 0 0,18 0 0,-17 0 0,7 0 0,12 0 0,-11 0 0,15 0 0,-16 0 0,12 0 0,-12 0 0,16 16 0,0-12 0,0 35 0,0-33 0,0 33 0,0-35 0,0 28 0,0-5 0,0-5 0,0 1 0</inkml:trace>
  <inkml:trace contextRef="#ctx0" brushRef="#br0" timeOffset="46752">20214 3069 24575,'41'0'0,"0"0"0,1 0 0,-3 0 0,1 0 0,2 0 0,-1 0 0,2 0 0,-1-1 0,1 1 0,2 1-656,-1 1 1,2 0-1,1 2 1,-1-1 0,-2 2-165,2 1 1,-2 1 0,-1 1 0,1-2-1,1-1 1,1 0 0,-1 0 0,-3 2 570,1 6 0,-3 2 0,0-4 249,2-9 0,-1-3 0,0 4 359,-6 9 1,0 3 0,3-3-360,2-8 0,5-4 0,0-1 0,-1 4 0,-6 5 0,-1 4 0,1-1 0,2-3-295,2-4 1,3-3 0,1-2 0,1 0 0,-2 2 294,-1 2 0,0 0 0,0 1 0,0 0 0,0-2 0,-1-1 0,0-1 0,-1 0 0,1-1 0,1 1 0,4 0 0,1 0 0,0 0 0,0 0 0,-1 0 319,-1 0 1,-2-1 0,1 1 0,0 0 0,2 1-320,-4 1 0,1 0 0,1 1 0,0 1 0,-1-2 0,-1 1 0,4-3 0,-1 0 0,0 0 0,0 1 0,1 1 0,-4 3 0,1 2 0,0 1 0,0 0 0,-1-1 0,0-2 0,3-3 0,0-1 0,-1-1 0,0 1 0,-1 1 0,-2 1 0,-1 2 0,-1 0 0,0 0 0,0 0 0,6 0 0,-1-1 0,0 0 0,-3-1 0,5-2 0,-2 0 0,-1 1 0,-3 3 0,-1 1 0,0-2 0,-5-3 0,-1-1 0,2-1 460,1 1 1,2 0 0,1 0-461,-2 0 0,3 0 0,-1 0 0,0 0 0,5 0 0,-1 0 0,1 0 311,4 0 1,1 0 0,-5 0-312,-4 0 0,-8 0 2077,-6 0-2077,3 0 3276,-27 0-3261,12 0 1547,-16 0-1562,-16 0 124,12 0-124,-12 0 0,-23 0 0,29 0 0,-29 0 0</inkml:trace>
  <inkml:trace contextRef="#ctx0" brushRef="#br0" timeOffset="50952">21908 3404 24575,'0'20'0,"23"-4"0,-17-16 0,17 0 0,-23 0 0,16 0 0,-12 23 0,12-17 0,-16 18 0,0-24 0,15 0 0,13 15 0,9 5 0,-16 1 0,1 1 0,6-4 0,3 1 0,-5 1 0,0 3 0,2 1-680,6 2 1,2 1-1,2 0 680,0-1 0,3 1 0,1 0 0,0 1-656,-9-5 1,0 1-1,1 1 1,1 0 0,2 1 553,0 0 0,2 0 1,2 2-1,1 0 0,0 1 1,-1 0-1,-1-1-367,-1 1 1,-2 0 0,0 0 0,0 0 0,0 1 0,0-1 0,0 0 252,2 1 0,1 0 0,0 0 1,0-1-1,0 1 0,-1 1 1,-2-1-319,1 4 0,-2 1 1,0 0-1,-1 0 1,0-2-1,0-3 534,3-2 0,0-4 0,0 0 0,0 0 0,0 3-278,-4 1 1,-1 1 0,0 2 0,1 0 0,0-1 0,2 0 277,-2-5 0,1-2 0,0 1 0,2-1 0,0 1 0,1 1 0,1 3 0,-4-2 0,1 2 0,0 0 0,2 2 0,0 1 0,0 0 0,1 0 0,0 0 0,1 0 0,-1 0-64,-1-2 0,1 0 0,-1 0 0,1 0 0,0 0 0,0 0 0,1 0 0,0 1 0,1 1 0,0 0 0,0 1 64,-6-4 0,1 0 0,0 1 0,0 1 0,1 0 0,0 0 0,0 1 0,0-1 0,1 1 0,-1 0 0,1-1 0,0 1 0,0-1 0,-1-1 0,1 0 0,2 1 0,0 0 0,0-1 0,1 0 0,-1 0 0,1-1 0,0 1 0,0-1 0,-1 1 0,1 0 0,0 0 0,-1 0 0,0 1 0,0 0 0,-2-1 0,-1 1 0,1 0 0,-1 0 0,0 1 0,0 0 0,0 0 0,0 0 0,0 0 0,0 0 0,0-1 0,0-1 0,1 0 0,-1-1 0,1 0 0,3 0 0,2 0 0,-1-1 0,1-1 0,0 0 0,0-1 0,0 0 0,0 0 0,-1 0 0,-1 0 0,0 0 0,0 1 0,-2 0 0,1 2 0,-1 1 0,0 1 0,-1 0 0,-1-1 0,0 1 0,-1-1 0,1 0 0,1-2 0,-1 0 0,2-2 30,3 0 0,0 0 0,2-2 0,-1-1 0,1-1 0,-1 0 0,0 0 0,-1 0 1,-1-1-1,-2 1-30,7 4 0,-2-1 0,-2 1 0,0-1 0,-1-1 0,1 0 0,1-1 124,1 0 0,0-1 1,1-1-1,0 0 0,-1-1 1,-1 0-1,0-1-124,1 1 0,0-1 0,0 0 0,-2-1 0,-1 1 0,-1 0 0,0 3 0,-1 1 0,-1 1 0,-2-3 0,-1-2 0,9 1 0,-3-4 0,-3 0 0,1 6 0,-3-3 1195,-5-10 1,-3 0-1196,-3 12 1638,3-12 0,-1 3-1121,0 28 2759,11-33-2049,-11 18 2049,-11-24-2592,-16 0-118,0 0-566,-16 0 0,12 0 0,-11 0 0,-9 0 0,2 0 0,-21 0 0,0-24 0,6 18 0,5-13 0,-3-1 0,8 17 0,-2 2 0,-6-7 0,-3-4 0,1 1-307,3 2 1,1 0 0,-2-1 306,-9-1 0,-2-2 0,5 0 0,5 0 0,3-1 0,-5-4 0,5 4 0,14 11-245,-24-13 245,5-8 0,-5 18 0,0-17 0,6 7 0,-6-3 0,23-1 0,-19 4 907,33 16-907,-33 0 257,12 0-257,1 0 0,-1 0 0,-1 0 0,1 0-499,1 0 1,-1 0 498,-8 0 0,3 0 0,7 0 0,-3 0 0,1 0 0,7 0 0,1 0 0,-21 0 0,35-23 0,-19 17 997,24-18-997,0 24 0,24-15 0,-19 11 0,19-12 0,-8 16 0,-12-15 0,11 11 0,1-12 0,11 16 0,-9-19 0,2-1 0,11 15 0,4 0 0,-8-18 0,-2-9 0,4 9 0,16 17 0,2 2 0,-6-22 0,-2-3 0,-9 14 0,-1 2 0,14-8 0,-24 1 0,-1 1 0,25-1 0,-21-1 0,-1-1 0,17 0 0,-11-1 0,4 7 0,-27 12 0,12 4 0,-16 4 0,0 12 0,0-16 0,0 23 0,0-17 0,24 33 0,3-18 0,6 2 0,0 5 0,3 5 0,3 2-629,-8-10 1,2 2 0,1 0 0,1 1 0,-1 0 628,-1 1 0,0 0 0,0 1 0,0-1 0,-1-1 0,7 4 0,-1 0 0,0-1 0,-2-3-34,7 4 0,-2-3 1,-5-3 33,-11-6 0,-1-3 0,7-2 0,-7-7 0,-20-8 0,11 0 0,-30 0 0,11 0 0,-12 0 0</inkml:trace>
  <inkml:trace contextRef="#ctx0" brushRef="#br0" timeOffset="56350">30251 8925 24575,'0'36'0,"0"-23"0,0 24 0,0 1 0,0-19 0,0-3 0,0 8 0,0-3 0,23 22 0,-17 0 0,18-5 0,-9-11 0,-11 4 0,12-27 0,-16 35 0,16-17 0,-13 21 0,13-23 0,-16 19 0,0-33 0,0 33 0,0-35 0,0 35 0,0-33 0,0 33 0,0-35 0,0 28 0,0-29 0,0 13 0,0-16 0,24 0 0,-18 0 0,33 0 0,-20-16 0,15 14 0,7 1 0,-8-9 0,3-2 0,3 2-392,0 7 0,4 3 0,1 0 0,-2-1 392,-2-2 0,0-2 0,-1 1 0,-1 1 0,10 1 0,-1 3 0,-3 0 0,2-1 0,-6 0 0,-11 0 0,-5 0 0,4 0 0,3 0 0,-43-40 0,24 31 0,-28-31 0</inkml:trace>
  <inkml:trace contextRef="#ctx0" brushRef="#br0" timeOffset="64151">21784 3404 24575,'29'0'0,"-5"0"0,-24 0 0,16 0 0,-12 0 0,11 0 0,-15 0 0,16 0 0,-12 0 0,35 0 0,-17 16 0,14-14 0,10 0 0,-7 9 0,3 5 0,0-4-1093,2-8 1,0-5 0,2 4 850,-7 5 0,2 3 1,0 0-1,0-2-578,4-3 1,1-1 0,-1-1 0,-2 1 684,-2 1 0,-2 0 0,2 1 135,1 2 0,3 2 0,0-1 0,-2 0 0,-2-3 0,-1-1 0,2 2 0,2 1 0,3 2 0,0 1 0,-3-1-1093,2 3 1,-3 1 0,6-1 979,-9-5 1,6 0 0,2-1 0,1 0 0,-4 1 0,-5 1 112,6 8 0,-5 2 0,3-3 0,-7-8 0,2-2 0,1-1 0,3 1 0,0 1-249,-2 2 1,1 1 0,3 0 0,-1 1-1,1 1 1,-2-2 0,-3 0 248,3 0 0,-4 0 0,0-1 0,2 0 0,5 1 0,-6-3 0,4 1 0,3 0 0,1 0 0,1 0 0,0 0 0,-1 0 0,-3 0 0,-4 0 0,12 4 0,-4 0 0,-3-1 0,1 0 0,-1-3 0,1-3 0,0-2 0,0-1 0,-2 0 0,-3 0 544,11 2 0,-4 0 0,-4 1-544,-2 6 0,-6 0 2492,6-6-2492,-27 17 3276,-16-23-1505,16 0 1505,-12 0-2493,11 16-687,-30-12 0,11 11 0,-12-15 0</inkml:trace>
  <inkml:trace contextRef="#ctx0" brushRef="#br0" timeOffset="66152">21908 3440 24575,'30'0'0,"0"0"0,11 0 0,4 0 0,-5-1 0,1 0 0,2 3-1093,5 4 1,1 2 0,-1 1-1,-8-2 1,-1-1 0,2 3 1079,-5 1 0,2 1 1,0 1-1,-3-2 13,13-1 0,0 1 0,-4 7 0,2 2 0,3 0-203,-6-6 0,2-2 1,0 0-1,0 3 203,-1 5 0,-1 2 0,1 0 0,1-1 0,-1-5 0,2 0 0,1-1 0,-1-1 0,-1 0 0,3 1 0,-1-1 0,-1 0 0,1 0 0,1 0 0,1-1 0,-2 1 0,-1 0 125,-8 0 1,-2 0-1,-1 0 1,1 1-126,1 0 0,0-1 0,0 1 0,-1 0 0,6 4 0,-1 1 0,0-3-84,-5-6 0,0-2 0,-1 1 84,-2 1 0,0 1 0,-3 0 0,7 2 0,-3 1 0,-6-4 0,-3 2 0,-3 8 0,-1-1 0,22-15 2861,-21 11-2861,17 1 0,-17-3 0,-1 1 0,-1 5 0,1 0 0,7-6 0,3 1 0,6 14 0,0-1 0,-3-14 0,1-1 0,10 10 0,-2 0 1238,-10-5 1,-5-3-1239,-1-10 723,-9 15 1,-4 1-724,-10-14 381,11 17-381,-15-23 0,0 0 0,0 16 0,-5-41 0,-5-16 0,-11 1 0,-1-1 0,9-4 0,0 0 0,-7 6 0,1 0 0</inkml:trace>
  <inkml:trace contextRef="#ctx0" brushRef="#br0" timeOffset="67584">21908 3563 24575,'30'0'0,"0"0"0,5 0 0,1 0 0,3 0 0,2 0 0,-7 0 0,1 0 0,0 0-690,0-1 1,1 0 0,1 3 689,9 9 0,2 5 0,-3-4-1217,4-8 0,-2 2 1217,-10 10 0,-1 5 0,-1-3 0,1-5 0,-2 1 0,6 12 0,1 1 0,-9-9 0,2-1 0,4 3 0,-6-1 0,3 3 0,1 1 0,2 0 0,-1-2 0,0-1 0,1-2 0,0 0 0,2 1 0,3 2-410,-6-3 0,2 2 1,1 0-1,2 1 1,0 0-1,0 0 0,0 0 1,-1 0 383,-1-1 1,0 0 0,-1 0 0,1 0 0,-1 0 0,1 0 0,0 0 0,0 0 25,2 1 0,0-1 0,0 1 0,1-1 0,-1 0 0,1 1 0,0-1 0,-1 0 0,-1 0 0,1 0 0,0 1 0,0-1 0,0 0 0,-1-1 0,-1 0 0,-1-1-268,5 1 0,0 0 0,-1-1 0,-1-1 1,-2 0-1,0 1 268,0 0 0,-1 0 0,-1-1 0,-2 0 0,-1-1 198,11 3 1,-3-1-1,-7-2-198,-6-2 0,-7-1 1633,5 3-1633,-12 0 3276,-16-13-1827,0 13 1185,0-16-2634,0 0 0,0 0 0</inkml:trace>
  <inkml:trace contextRef="#ctx0" brushRef="#br0" timeOffset="69234">21837 3616 24575,'39'23'0,"0"1"0,1 0 0,-13 1 0,-2 2 0,0 3 0,3-1 0,3-1 0,2 1 0,1 0 0,-1 2 0,-1 1-547,-6 0 1,-1 2 0,-1 1 0,0 1 0,1-2 0,2-3-24,6 1 1,2-2 0,1-1 0,1-1 0,-2 2 569,1 2 0,-1 2 0,0-1 0,1 1 0,1 0 0,-3-4 0,2 0 0,1 1 0,0-1 0,-1-1 0,-1-1 0,2 0 0,-2-2 0,0 0 0,0 0 0,0 1 0,2 5 0,1 0 0,-1 2 0,-1-1 0,-2-1 0,-1 1 0,-1-1 0,-2-1 0,-2-4 0,1-2 0,-1-4 0,-4 2 0,-2 16 0,-1-7 1805,18-29-1805,-33 13 985,17-16-985,-7 24 0,-12-3 0,14 4 0,3 1 3276,1 11-3219,5-9-57,-11-12 0,-16-1 0,0-11 0,0 12 0,0-16 0,0 23 0,16-17 0,-12 18 0,11-24 0,9 15 0,-7 5 0,3 3 0,6 3 0,4 1 0,0 1-159,-1 0 0,-1 0 0,-1 0 159,1 2 0,0 0 0,-3-4 0,-3-6 0,-1-2 0,1 4 0,-5-5 0,-11-13 0,-6 11 0,-6-15 0,-17 0 0</inkml:trace>
  <inkml:trace contextRef="#ctx0" brushRef="#br0" timeOffset="70684">23372 5680 24575,'39'0'0,"0"0"0,-11 0 0,1 0 0,14 0 0,-4 0 0,-13 0 0,15 2 0,-4-4 0,-27-14 0,25-3 0,8-5 0,-20 1 0,-3-4 0,2-3-820,3-4 1,1-2 0,2-2 0,1-1 432,-2 3 1,1-1 0,1-1 0,-1 0 0,-1-2 1,-3 0 0,-2-1 0,-1-1 1,1 0-1,0 0 385,0 4 0,2 1 0,-1-1 0,1 0 0,-2 1 0,-1-1 0,-1-3 0,-1 0 0,-1 0 0,-1 0 0,1 1 74,3-4 0,1 1 1,-2 1-1,-3-1-74,-4 2 0,-2 0 0,-1 0 0,-1 1 0,2-6 0,-1 1 0,1-3 0,-1 3 0,2-2 0,-1-2 0,-1 0-656,-4 8 1,-2-2-1,0 0 1,0 1 0,3 1 539,6-4 1,3 1-1,-1 1 1,-4-1 115,-8 0 0,-4 0 0,0 0 0,4 4-141,9-4 0,3 4 0,-3 0 141,-8 2 0,-4 0 0,2 0 549,6-2 1,1-1-1,-2 3-549,-6-7 0,-2 4 494,1 12 0,0 1-494,0-6 0,0 1 3276,0-4-1977,0-6 1977,0 0-3052,0 21 62,0-17-286,0 35 0,0 4 0,0 4 0,0 12 0,0 7 0,0-17 0,0 17 0,0-23 0</inkml:trace>
  <inkml:trace contextRef="#ctx0" brushRef="#br0" timeOffset="83852">24571 6720 24575,'-43'0'0,"21"0"0,-17 0 0,20 0 0,-1 0 0,4 24 0,-7-18 0,1 33 0,-1-28 0,-5-2 0,1-1 0,1 3 0,-1 16 0,-1 1 0,1-16 0,1 2 0,11 19 0,3 0 0,-4-11 0,1 17 0,11-35 0,-12 27 0,16 12 0,0-11 0,0 1 0,0 0 0,0-1 0,-1-2 0,2-1 0,15 14 0,-12-22 0,27 3 0,-27-24 0,21-2 0,5 4 0,-5 13 0,15-12 0,3-2 0,-18 7 0,-1 0 0,21-8 0,-6 0 0,-35 0 0,12 0 0,-16 0 0,15 23 0,28-17 0,-23 13 0,1 2 0,21-12 0,-1 1 0,-20 10 0,-1 3 0,15 3 0,-3 1 0,-20 1 0,-3-1 0,15 10 0,-24 3 0,0-37 0,0 29 0,0-28 0,0 11 0,0-15 0,-24 24 0,3-18 0,-23 17 0,16-14 0,-2-2 0,-9 3 0,-3 0 0,-4 0 0,0-1 0,5 0 0,2-2 0,4-6 0,3-2 0,-5 1 0,10 0 0,11 0 0,-23 0 0,-3 0 0,-5 0 0,17 0 0,6 0 0,18 0 0,-18 0 0</inkml:trace>
  <inkml:trace contextRef="#ctx0" brushRef="#br0" timeOffset="85301">13741 16263 24575,'0'29'0,"0"-5"0</inkml:trace>
  <inkml:trace contextRef="#ctx0" brushRef="#br0" timeOffset="86302">16104 14023 8191,'16'-20'0,"26"10"0,14 5 370,-18 3 1,3 2-1,4 1 1,3 0-371,-5-1 0,4 1 0,2-1 0,2 1 0,1-1 0,1-1 0,-1 0 0,-6-2 0,0-1 0,1 0 0,1-1 0,0 0 0,-1 0 0,1 0 0,-1 0 0,0 1-69,2 1 1,1 0 0,0 0 0,-1 1 0,0-1 0,-1 0 0,-1-1 0,-1 0 68,-1-1 0,0 0 0,0-1 0,-2 0 0,-1-1 0,0 0 0,-2 0 36,6-3 0,-2-2 0,-1 0 0,-2 1 1,-2 1-37,7 1 0,-3 2 0,1-3 362,-7-1 1,1-3-1,1-1 1,0 1-1,-1 2-362,3 1 0,0 2 0,-2 1 0,0-1 625,9-6 1,-3 0-1,-2 2-625,-1 2 0,-4 2 1638,-6-1 0,-9 4-504,-19 6-315,11 0 0,-15 0 0,0 0 0</inkml:trace>
  <inkml:trace contextRef="#ctx0" brushRef="#br0" timeOffset="87669">19879 17480 24575,'29'0'0,"1"0"0,9 1 0,7-1 0,4-1 0,-7-2 0,3-1 0,2-2 0,0 1 0,-2 0-656,-4 1 1,-2 1-1,0-1 1,1-1 0,2-1 108,1-2 1,3-2 0,1-1 0,-1-1 0,-2-1 0,-3 0-274,-1-2 1,-4-1 0,0 0 0,4-1 554,-3 3 0,3 0 1,2 0-1,2-1 1,-1 0-1,-1-1 1,-3 0 264,5-5 0,-3-1 0,-1-1 0,2 1 0,4 2 0,-7 6 0,4 1 0,2 1 0,1 1 0,0-1 0,-1 1 0,-3-2 0,-3-1 122,4-6 0,-4-1 1,-1-1-1,-1 1 1,2 3-123,5 4 0,2 2 0,-1 2 0,-1 0 0,-6-1 0,1-3 0,-4 0 0,-4-1 0,1-6 0,-5 3 819,-5 12 0,-23-17 0,0 23 0</inkml:trace>
  <inkml:trace contextRef="#ctx0" brushRef="#br0" timeOffset="88602">24536 10742 24575,'38'0'0,"1"0"0,0 0 0,0 0 0,-2 2 0,3 0 0,2 2 0,1 0 0,0 1 0,0 2 0,0 1 0,1 1 0,0 2 0,0 0 0,1 1 0,0 1 0,0-1-469,1 1 1,1-1 0,-1 1 0,1 1 0,-1 0 0,2 1 0,-1 0 58,0 1 0,0 0 1,1 1-1,1 1 1,-2 0-1,0 0 0,-2 0 1,-2 0-117,1 3 1,-2 0-1,-2 0 1,-1 0-1,0 0 1,2-2 690,0-2 1,1-2 0,1 0 0,-1-1-1,-3 1 1,-3 1-166,1 4 0,-4 1 0,-1-2 0,-3-3 786,13 0 0,-7-4-786,-8 3 0,-11-15 0,-16 0 0,0 0 0</inkml:trace>
  <inkml:trace contextRef="#ctx0" brushRef="#br0" timeOffset="94453">13741 16387 24575,'23'-25'0,"1"0"0,-1 0 0,11-2 0,3 0 0,4-3 0,-9 4 0,3-3 0,2-2 0,1 0 0,1-1 0,-1 2-469,-2 5 1,1 0 0,1 0 0,0 1 0,0-1 0,-1-1 0,-2 0-79,3-4 1,-3-2 0,0 0 0,0 0 0,0 0 0,1 2-1,0 1 1,2 1 0,0 0 0,-1 2 0,-1-1 0,-4 2-274,3-3 1,-4 1 0,0 0 0,0 1 743,-1 2 1,1 0 0,0 1 0,0-2 75,4-1 0,2-1 0,-1-1 0,-1 0-222,-2-1 0,-2 0 0,1-1 0,2 0 222,-3 3 0,2 0 0,1 0 0,0 0 0,0 0 0,2-1 0,1 0 0,0 0 0,-1 1 0,0-1 0,-1 0 0,-1 0 0,0 0 0,0 0 0,2 1 0,3-1 0,2 1 0,0 1 0,0-1 0,-3-1 0,-5 0 0,-3-1 0,0-1 0,0 2 0,2 2 0,7 1 0,1 2 0,0 1 0,-4 0 993,-3-4 1,-4 0 0,1 4-994,11-2 0,-6 4 0,-7-1 0,11-3 3276,-33 24-2467,33-15 2467,4-5-2664,-23-1 1,1-1 662,8 2 0,1 3-1275,-7 2 0,-3 2 180,2-2-180,1 15 0,-23 0 0,0 0 0,0 15 0,0-11 0,0 35 0,16-33 0,3 11 0,5 6 0,13 5 0,6 2-718,-10-10 1,4 1 0,1 0 0,1 2 717,-3 0 0,1 1 0,1 2 0,1-1 0,-1 0 0,3 0 0,-1 0 0,2 0 0,0-1 0,1 1-547,-3-4 1,2-1 0,0 1 0,0-1 0,0 0 0,-1 1 544,-3-1 0,0 1 0,-1 0 0,0-1 1,1 1-1,-1-1 2,2 1 0,0 0 0,0-1 0,-1 0 0,1 1 0,-1 0 0,5 3 0,0 1 0,-1 0 0,0 0 0,-3-1 0,3 4 0,-1-1 0,-2 0 0,0-1-778,-2-2 0,0-2 1,0 0-1,-1-2 778,6 2 0,0-3 0,-2 1 0,-4 2 0,-1 1 0,1-1-337,3-3 1,1-2-1,1 4 337,-5 2 0,0 3 0,1 1 0,1-1 0,1-4 0,2-2 0,1 1 0,0 0 65,-1-1 0,2 1 1,0 1-1,-1-1 1,-1-1-66,1 1 0,-1-1 0,-1-1 0,2 1 141,-3-3 0,2 1 0,0-1 0,0 0 0,-1 0-141,4 3 0,-2 0 0,1 0 0,0 1 0,-6-4 0,1 2 0,0-1 0,0-1 0,-1 0 556,6 0 0,0-1 0,-2 0 0,-1 0-556,4 3 0,-3 1 0,-3-1 666,4 4 0,-3-3-666,-4-8 0,-4-2 1876,7 14-1876,-11-24 2539,4 0-2539,-3 0 1275,-7 15-1275,19-11 0,-19 10 0,1 3 0,5-2 0,3-2 0,12-3 0,2 1 0,-3 10 0,-2-2 0,-7-17 0,1 0 0,11 11 0,-6 5 0,-12 9 0,1-16 0,0 0 0,1 28 0,9-35 0,-14 12 0,-3-1 0,0-11 0,-4 12 0,7-16 0,-17 0 0,17 0 0,-23 0 0,16 24 0,-12-19 0,10 13 0,3 4 0,11 5 0,9-5 0,-15-1 0,-1-3 0,-1-14 0,-4-4 0,-16-4 0,0-35 0,0 33 0,-3-23 0,6-5 0,14 14 0,5-1 0,-6-15 0,-1-8 0,3-2-656,0 13 1,2-3-1,2 0 1,1 0 0,-2 1-103,2-6 0,1 0 0,-1 0 0,-1-1 758,-2-2 0,0-3 0,-1 2 0,2 3-876,6-1 0,2 4 0,-3 1 876,-6 7 0,-2 2 0,1-3 0,3-6 0,1-3 0,3 1-328,-1 9 1,3 1 0,0 0 0,-1-3 327,-3-5 0,-2-3 0,1-2 0,4-1 0,-5 11 0,3-1 0,2-1 0,0-1 0,1 0 0,-3 1 0,-1 1-352,1-7 0,-2 2 0,-1-1 0,1 0 0,2-2 352,-2 4 0,2-1 0,2-2 0,0 0 0,-2 0 0,0 2 0,-3 2 0,0-4 0,-3 3 0,-1 0 0,0 1 0,1-2 0,3-1 0,1-2 0,1 0 0,-2 2 0,-1 1 778,-2-1 0,-1 2 0,-1 1 0,-1 1-778,3-6 0,-2 2 0,0 2 1225,5-7 1,-1 2-1226,0 2 0,1 2 0,-2 9 0,2 1 0,-3 1 395,-2-1 0,-1 2-395,13-8 0,-3 3 0,-6-5 1197,1 15 0,1 1-1197,0-23 0,5 20 0,8-1 0,-3-2 0,-12-2 0,-3-2 0,3-1-65,5-2 1,4-1 0,0-1 0,-1 2 64,2-4 0,-1 1 0,-2 0 0,1-4 0,-2-1 0,1 5 113,6 4 0,-1 2-113,-10 1 0,-1 1 583,-1 7 0,-1 1-583,2-16 0,-1 5 0,4-3 0,5-4 0,0-2-654,-14 11 1,-3-2-1,2 2 654,8-4 0,1 1 0,-1 4 0,-2 4 0,-3 2 598,-3-7 1,0 6-599,1 18 0,-15-33 0,0 35 0,16-28 0,12 5 0,-11-9 0,3-5 0,5 12 0,5-1 0,-3-3 349,-9 1 0,-2-5 1,0 1-1,3 2-349,5 4 0,5 3 0,-2 0 0,-3-1 0,-6-4 0,-3-1 0,1 2-178,14-5 0,-6 6 178,-20 8 0,12-1 0,-16 7 0,0 12 0,16-27 1463,-12 27-1463,11-35 384,-15 33-384,0-18 0,0 24 0,0-16 0,0-3 0,0-24 0,0 21 0,0-17 0,24 35 0,-18-12 0,17 32 0,-23 12 0,0 9 0,-1-5 0,2 2 0,5 5 0,4 3-553,1-9 0,4 4 0,2 1 1,-1 1 552,0 1 0,-1 1 0,3 1 0,1-1 0,2-2 0,3 0 0,1 0 0,1 0 0,-2-1-505,-2-2 0,-1-1 1,0 0-1,1 0 0,0 1 505,2 1 0,0 1 0,1 0 0,0 0 0,0 1-656,0 1 1,1 2-1,-1-1 1,0 0 0,-2-1 305,-1 1 0,-2 0 0,0-2 0,2 0 350,2 0 0,1 0 0,1-1 0,-3-3-593,-1 1 1,-1-2-1,1-2 593,-1-3 0,1-2 0,-1 2 96,-1 4 1,-2 1 0,3 2-97,2-1 0,2 1 0,1 0 0,-2 0 0,-5-2 0,-2-1 0,0 0 0,4 1 81,5-1 0,3 0 0,1 1 0,1 0 0,-3-2-81,-1 4 0,0-1 0,-1 0 0,1-1 0,3-2 0,2-1 0,0-1 0,-2 0 0,4 8 0,-1-1 0,0-4 1092,-3-10 0,0-3 0,-4 1-621,-7 10 1,-1-7 2247,21-20-2719,-50 12 1474,-1-16-1474,-25 0 2083,-6 0-2083,13 1 0,1-2 0,-12-15 0,-1-4 0,1-3 0,0-2-296,20-5 1,-1 5 295,-17 21 0,17-28 0,-5 29 0,11-13 0,0 16 0,13-24 0,-13 18 0,-8-17 591,18 23-591,-17 0 0,7 0 0,12-16 0,-11 12 0,15-11 0,0 15 0,0-24 0,0 18 0,0-17 0,0 7 0,15 12 0,13-27 0,9 27 0,-10-12 0,5 16 0,-28 0 0,35 0 0,-33 0 0,17 0 0,-23 0 0,16 0 0,-12 0 0,12 0 0,-1 0 0,-11 0 0,12 0 0,-16 16 0,0-12 0,0 12 0,0-16 0,0 15 0,0 13 0,0 1 0,0 2-456,0 18 456,-1-19 0,2-1 0,9 0 0,3 1 0,-1 0 0,0 2 0,2 2 0,3 10 0,1 2 0,2-1 0,3-3 0,1-2 0,-3 0 0,-9-2 0,-3 0 0,2-5 0,6-4 0,-3-5 0,-14 4 0,0-12 0</inkml:trace>
  <inkml:trace contextRef="#ctx0" brushRef="#br0" timeOffset="96084">16598 12947 8191,'0'12'0,"0"-20"655,0 32 0,0 7 1,0-25-1,0 17 0</inkml:trace>
  <inkml:trace contextRef="#ctx0" brushRef="#br0" timeOffset="96867">16598 13035 24575,'0'30'0,"0"-1"0,-1 3 0,2 1 0,11-1 0,0 0-593,-10-1 1,2-3 592,19 15 0,-7-6 387,-12-9-387,27 3 197,-27-3-197,12-7 0,7 18 0,-17-35 601,18 28-601,-9-28 0,-11 35 0,12-33 0,-16 17 0,0-23 0,0 0 0</inkml:trace>
  <inkml:trace contextRef="#ctx0" brushRef="#br0" timeOffset="98967">21661 17886 24575,'19'-22'0,"1"1"0,2-6 0,5 1 0,5 7 0,5 1 0,-2 0-931,0-10 1,-2 3 930,-2 10 0,-3 3 0,3-4 601,-3 0-601,-7 12 153,6-4 1,1 1-154,4 7 0,3 5 0,6 5 0,-7 2 0,1 3 0,0 1-349,-3 2 1,0 0 0,0 3 348,6 7 0,0 2 0,-2-2 0,1 1 0,-4-1 450,-4 6 1,-5-1-451,4 4 0,-19-12 0,-3 1 0,-5 0 0,-2 1 0,1 1 0,0-1 0,0 1 0,0-3 0,0 2 0,-15-11 1097,11 0-1097,-12-12 0,-8 11 0,3-15 0,-22 24 0,14-13 0,-1-1 0,-2 4 0,-1 0 0,0 3 0,2-3 0,-12-10 0,11 12 0,28-16 0,4 0 0,20-16 0,6 3 0,9-1 0,2-2 0,0-2 0,3-3 0,1 0 0,2 1-656,-7 3 1,0 0-1,1 0 1,1 0 0,3 0 639,1 0 0,3 0 1,2 0-1,0 0 1,-1 0-1,-3 0 16,0 1 0,-3 0 0,0 0 0,0 0 0,1 0 0,3-2 0,2 0 0,-1-1 0,-1 2 0,-4 1-22,9-2 1,-3 3 0,-5-1 21,1-7 0,-8 7 0,-10 16 0,-24 0 0,0 0 0</inkml:trace>
  <inkml:trace contextRef="#ctx0" brushRef="#br0" timeOffset="100651">24818 9843 24575,'29'0'0,"1"0"0,1 0 0,2 0 0,1 0 0,2 0 0,-2 0 0,1-1 0,-1 2 0,17 4 0,-4 5 0,-6 10 0,-13-3 0,2 4 0,-6 0 0,2 20 0,4-7 0,-5-2 0,-21-10 0,11 17 0,-30 4 0,-10-5 0,-9 5-473,10-16 1,-3 3 0,-2 1 0,-1 0 0,1-3 472,-5 1 0,0-2 0,0-1 0,-2 1 0,4-1 0,-2 2 0,0-1 0,1-2 0,4-5-396,-15 0 1,7-3 395,10 4 0,11-3 0,16-14 0,43 12 0,-15-15 0,1-2 0,5 1 0,3 0 0,-2 0 0,2 0 0,-1 0 0,4 0 0,0 0 0,9 0 0,-2 0 0,-11 0 0,-5 0 0,-10 0 2258,3 0-2258,-24 15 894,0 13-894,1-4 0,-2 5 0,-9 18 0,-4 0 0,4-15 0,-1-1 0,-10 13 0,-1-6 0,2-18 0,4 19 0,-23-33-941,14 33 941,-5-26 0,-11-3 0,-5-1 0,2 2-820,0 2 1,0 1 0,-3 1 0,-4 0 627,10-5 0,-3 2 1,-2-1-1,-2 0 1,-2 1-1,-1-1 0,1-1 1,-1-1-137,8-2 0,-2-1 0,-1 0 1,0-1-1,0 0 0,-1 0 1,1 0-1,-1 0 0,2 1 1,0 1 263,-3 1 1,0 1-1,0 1 1,1 1 0,0-1-1,0 0 1,2-1 0,0-1-1,2-1 1,-9-1 0,-1-2-1,2-1 1,3 0-1,3 1 1,4 2 0,-1 7-1,1 0 1,-1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05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10.7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24575,'9'0'0,"1"4"0,5 2 0,-4 4 0,4 0 0,0 0 0,-4 0 0,4 0 0,-5 0 0,5 0 0,-4 0 0,9 1 0,-9-1 0,4 0 0,0 0 0,-4-5 0,4 4 0,0-3 0,-4 4 0,4 0 0,0 1 0,-4-1 0,10 0 0,-10 0 0,9-4 0,-9 3 0,9-3 0,-8 4 0,8 0 0,-9 0 0,4 0 0,0 0 0,-4 0 0,4 1 0,0-1 0,-4 0 0,9 0 0,-3 1 0,-1 4 0,5-3 0,-9 9 0,3-10 0,1 10 0,-5-10 0,4 9 0,-5-4 0,1 1 0,-1 3 0,1-4 0,-1 6 0,1-1 0,5 1 0,-4-1 0,3-4 0,-4 3 0,-1-4 0,1 6 0,-1-6 0,1 5 0,-1-10 0,0 9 0,0-9 0,1 9 0,-1-9 0,5 14 0,-4-13 0,4 13 0,-10-14 0,5 4 0,-5 0 0,5-4 0,1 9 0,-1-9 0,1 10 0,-1-5 0,0 0 0,1 5 0,-1-5 0,1 0 0,-1 5 0,1-5 0,4 1 0,-3 3 0,3-8 0,-4 8 0,0-3 0,-1-1 0,1 4 0,-1-3 0,1 4 0,4 1 0,-3-1 0,4 1 0,-5-1 0,-1 1 0,1 6 0,5-5 0,-3 11 0,3-11 0,-4 11 0,-2-11 0,2 11 0,-1-11 0,1 11 0,-1-11 0,0 5 0,0 0 0,0-5 0,5 15 0,-4-14 0,4 7 0,-6-15 0,1 4 0,-1-3 0,1 4 0,-1-4 0,1 3 0,-1-4 0,1 6 0,0 0 0,0-1 0,0 1 0,-1-1 0,1 1 0,0 0 0,-5-1 0,4 1 0,-4 0 0,4-1 0,-4 1 0,4-1 0,-4 1 0,5-1 0,-5 1 0,3 0 0,-3-1 0,5 1 0,0-1 0,-5 1 0,3 0 0,-3-6 0,0 4 0,2-9 0,-2 10 0,0-10 0,3 4 0,-8 0 0,8-4 0,-4 4 0,1-5 0,7 9 0,-11-7 0,12 13 0,-12-14 0,7 9 0,-3-9 0,0 10 0,2-10 0,-2 9 0,0-9 0,3 9 0,-3-3 0,0-1 0,4 4 0,-4-3 0,0-1 0,4 4 0,-4-3 0,0 4 0,3-4 0,-3 3 0,-1-4 0,4 0 0,-3 5 0,0-5 0,3 6 0,-3-6 0,0 4 0,3-3 0,-8 4 0,8 1 0,-3-1 0,0 1 0,4-1 0,-4 7 0,1-5 0,3 5 0,-4-6 0,0-1 0,3 1 0,-2 6 0,-1-5 0,4 5 0,-4-7 0,0 1 0,3-1 0,-7-4 0,7 3 0,-8-9 0,8 4 0,-3 0 0,0-4 0,3 4 0,-8-5 0,8 0 0,-8-1 0,8 1 0,-4 5 0,5-4 0,1 10 0,-6-5 0,5 0 0,-5 5 0,6-5 0,-1 0 0,1 4 0,-1-3 0,-4-1 0,4 4 0,-4-3 0,5 4 0,-5 1 0,3 0 0,-3-1 0,5 1 0,0-1 0,-1 1 0,1 0 0,0-1 0,0 1 0,-5-1 0,3 1 0,-2 6 0,4-5 0,5 20 0,-4-17 0,-1 11 0,-1-15 0,-3 6 0,3-5 0,2 5 0,-6-7 0,3-5 0,-3 5 0,-1-10 0,5 9 0,-9-9 0,8 4 0,-8-5 0,8 5 0,-8-4 0,9 4 0,-9-5 0,3-1 0,0 1 0,-3 0 0,4 0 0,-1-1 0,-3 1 0,8 0 0,-8 0 0,8-1 0,-8 1 0,7 0 0,-6 0 0,6-5 0,-7 4 0,8-4 0,-8 5 0,8 0 0,-8-1 0,8 1 0,-8 0 0,7 0 0,-7-1 0,9 6 0,-5-4 0,1 4 0,7-1 0,-11-3 0,11 9 0,-7-9 0,0 4 0,3-6 0,-8 1 0,7 0 0,-7 0 0,8-5 0,-8-1 0,2-4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17.4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24575,'14'0'0,"-1"0"0,2 0 0,-4 4 0,4 2 0,-6 4 0,1-5 0,0-1 0,0-4 0,-5 5 0,3-4 0,-6 7 0,6-7 0,-3 7 0,4-7 0,1 7 0,-1-6 0,1 6 0,0-3 0,-1 1 0,1 2 0,-1-3 0,1 5 0,-1-5 0,-4 3 0,4-7 0,-4 8 0,5-8 0,0 3 0,-5 1 0,4-4 0,-4 7 0,5-7 0,0 4 0,0-1 0,-1 1 0,1 1 0,-1 2 0,1-3 0,0 0 0,-1 4 0,1-4 0,0 1 0,-1 2 0,1-2 0,0-1 0,0 4 0,0-4 0,-1 1 0,1 3 0,0-4 0,0 0 0,-1 4 0,1-3 0,0-1 0,0 4 0,-5-4 0,4 5 0,-4-5 0,5 4 0,0-4 0,0 5 0,-1-4 0,1 2 0,0-2 0,0 4 0,-1-1 0,1 1 0,0 0 0,0 0 0,-1-1 0,1 1 0,0-5 0,0 4 0,-1-3 0,1 3 0,0 1 0,0 0 0,-1-5 0,1 4 0,0-4 0,-5 5 0,4-4 0,-4 2 0,5-2 0,0 4 0,0-5 0,-5 4 0,4-4 0,-4 5 0,5 0 0,-5-1 0,4 1 0,-4-5 0,5 4 0,-5-4 0,4 5 0,-4 0 0,5-1 0,0 1 0,-1 0 0,-3-1 0,2-3 0,-2 2 0,-1-2 0,4 3 0,-4 1 0,1 0 0,2 0 0,-2-5 0,4 4 0,-1-4 0,1 5 0,0 0 0,-5 0 0,4-1 0,-4 1 0,5 0 0,-1-1 0,-3 1 0,2-1 0,-2 1 0,3 0 0,1 0 0,0-1 0,0 1 0,-1 0 0,1 0 0,0-1 0,0 1 0,0 5 0,0-4 0,0 4 0,0-5 0,-1 0 0,1-1 0,0 1 0,0 5 0,0-4 0,0 4 0,0 0 0,1 2 0,-1-1 0,1 4 0,4-8 0,-3 8 0,3-3 0,-4-1 0,-1 4 0,1-3 0,4 0 0,-3 3 0,4-3 0,-6-1 0,1 4 0,-1-3 0,1-1 0,-1 4 0,0-9 0,1 10 0,-1-10 0,0 9 0,-4-9 0,3 9 0,-3-9 0,4 9 0,0-8 0,-4 8 0,3-9 0,-3 9 0,4-9 0,-4 10 0,2-10 0,-2 9 0,4-9 0,1 9 0,-6-3 0,4-1 0,-3 4 0,0-9 0,3 10 0,-3-10 0,4 9 0,-4-9 0,4 9 0,-5-9 0,1 10 0,3-10 0,-4 13 0,6-6 0,-1 2 0,-4 1 0,3-10 0,-3 9 0,-1-9 0,5 9 0,-5-8 0,1 8 0,3-9 0,-8 4 0,8 0 0,-8-4 0,8 4 0,-3 0 0,0-4 0,-1 4 0,-1-5 0,2 5 0,-1-4 0,4 4 0,-8 0 0,8-4 0,-8 4 0,8-5 0,-8 0 0,8-1 0,-8 1 0,7 0 0,-7 0 0,9 5 0,-9-4 0,8 4 0,-8-5 0,8 5 0,-8-4 0,9 4 0,-9 0 0,7-4 0,-2 4 0,-1 0 0,4-4 0,-3 9 0,4-4 0,0 5 0,-4 0 0,3-5 0,-3 4 0,-1-9 0,5 10 0,-9-10 0,8 4 0,-8 0 0,8-4 0,-8 4 0,8-5 0,-8 0 0,8-1 0,-8 6 0,7-3 0,-7 3 0,4 0 0,-1-4 0,-3 4 0,8 0 0,-7-4 0,7 9 0,-8-9 0,9 4 0,-9 0 0,8 2 0,-8-1 0,9 4 0,-9-9 0,4 10 0,-1-10 0,-3 9 0,8-4 0,-8 1 0,9 3 0,-9-4 0,9 6 0,-9-1 0,8-4 0,-8 3 0,8 6 0,-8-7 0,9 11 0,-9-19 0,4 9 0,-1-9 0,-3 9 0,4-9 0,0 10 0,-4-10 0,4 4 0,-1 0 0,-2-4 0,2 4 0,1-5 0,-4 5 0,3-4 0,0 4 0,-2-5 0,2-1 0,0 1 0,-3 5 0,3-4 0,1 4 0,-4-5 0,3 0 0,-4-1 0,5 1 0,-4 0 0,3 0 0,0-1 0,-3 1 0,4 0 0,-1 5 0,-2-4 0,7 4 0,-8-5 0,3 0 0,-4-1 0,5 1 0,-4 0 0,3-1 0,-4 5 0,0 1 0,4 0 0,-3 5 0,8-9 0,-8 4 0,4-5 0,-5 0 0,4-5 0,-3 3 0,3-3 0,-4 5 0,5-1 0,0 6 0,6 1 0,-5 6 0,3-1 0,-3 1 0,6 6 0,-1-5 0,-1-1 0,1-1 0,-5-5 0,3 0 0,-3 5 0,-1-10 0,4 4 0,-8 0 0,8-4 0,-8 4 0,8 0 0,-7-4 0,7 10 0,-3-5 0,0 5 0,4 1 0,-5-6 0,6 5 0,-5-5 0,3 0 0,-8 5 0,8-10 0,-8 4 0,7-5 0,-7-1 0,4 1 0,-1 0 0,-3 0 0,4 0 0,-5-1 0,4-3 0,-3 2 0,3-2 0,1 3 0,-4 1 0,3 0 0,0 0 0,-3-1 0,8 1 0,-8 0 0,8 5 0,-8 1 0,9 6 0,-9-6 0,9 4 0,-9-3 0,4-1 0,-1-1 0,-3-5 0,4 0 0,-5-1 0,4 1 0,-3 0 0,3 0 0,-4-1 0,0 1 0,0-1 0,0 0 0,4-4 0,-3-1 0,3-4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1:23.1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24575,'4'9'0,"2"6"0,4-4 0,0 9 0,6-3 0,-4 4 0,3 1 0,1-1 0,-4 1 0,3 0 0,1-1 0,-4 1 0,4 0 0,-6-6 0,1 4 0,-1-9 0,-5 4 0,0-5 0,-1 0 0,-3-1 0,8 1 0,-8-1 0,7-3 0,-7 2 0,8-3 0,-8 5 0,8 0 0,-8 0 0,7-1 0,-2 1 0,-1 0 0,4 5 0,-3-4 0,5 9 0,-1-8 0,-5 8 0,4-9 0,-3 9 0,-1-9 0,5 9 0,-4-3 0,4-1 0,1 4 0,-1-9 0,0 10 0,-4-10 0,4 9 0,-5-9 0,6 10 0,-6-5 0,5 0 0,-5 5 0,5-10 0,1 9 0,-1-4 0,-4 6 0,4 0 0,-4-1 0,5 1 0,0-1 0,-1 1 0,1 0 0,1 5 0,-6-3 0,4 3 0,-4-5 0,4-1 0,-4 1 0,4 0 0,-4-1 0,0 7 0,3-5 0,-3 5 0,0-6 0,4-1 0,-4 1 0,0 0 0,4-1 0,-4 1 0,0-1 0,3 1 0,-7-6 0,7 5 0,-8-5 0,8 0 0,-8 5 0,9-5 0,-9 6 0,13 3 0,-12-2 0,12 3 0,-13-4 0,9-1 0,-4 1 0,5-1 0,-5 1 0,3 0 0,-3-1 0,5 1 0,-5 0 0,3-6 0,-8 4 0,8-9 0,-3 10 0,-1-10 0,0 9 0,0-4 0,0 1 0,1 3 0,3-4 0,-3 6 0,0-1 0,4 1 0,-4-1 0,0 1 0,3-6 0,-3 5 0,0-5 0,3 6 0,-3-1 0,0 1 0,3-6 0,-8 4 0,8-3 0,-3 4 0,0 1 0,4 0 0,-9-1 0,8-4 0,-3 3 0,5 12 0,0-6 0,-5 11 0,4-15 0,-4-6 0,-1 4 0,5-3 0,-9 4 0,8-4 0,-3 3 0,-1-9 0,5 9 0,-9-3 0,8-1 0,-3 4 0,4-9 0,-4 10 0,3-10 0,-3 9 0,4-4 0,-4 6 0,3-6 0,-3 4 0,4-3 0,1 4 0,-5 1 0,3 0 0,-3-1 0,6 7 0,-1-5 0,-5 5 0,4-6 0,-4-1 0,5 1 0,-1-6 0,1 5 0,-1-5 0,-4 6 0,4-1 0,-4 1 0,9 4 0,-3 3 0,3-7 0,-4 4 0,-1-10 0,1 6 0,0 0 0,-5-6 0,3 4 0,-3-3 0,5 4 0,0 1 0,0-1 0,-1 1 0,1-6 0,0 5 0,-2-10 0,2 9 0,-6-9 0,5 4 0,-4 0 0,3-4 0,2 9 0,-1-9 0,0 10 0,-4-10 0,4 9 0,-4-4 0,4 1 0,1 3 0,-1-4 0,1 6 0,-1-6 0,6 5 0,-5-5 0,4 0 0,-4 5 0,-1-10 0,0 9 0,1-4 0,-1 1 0,0-2 0,1 0 0,-1-4 0,4 13 0,-3-11 0,4 6 0,-5-9 0,-1-1 0,2 6 0,4-3 0,-3 8 0,8-8 0,-8 9 0,8-9 0,-8 3 0,8 0 0,-9-4 0,10 5 0,-10-1 0,10-3 0,-10 3 0,4-5 0,-5 0 0,0 0 0,-1 0 0,1-1 0,0 1 0,0 0 0,0-5 0,-1 4 0,1-8 0,-5 8 0,4-8 0,-4 7 0,5-2 0,0 4 0,0-1 0,0 1 0,-1 0 0,1-1 0,0 1 0,-1-4 0,1 2 0,0-2 0,0-1 0,-1 4 0,-3-4 0,2 0 0,-3 3 0,5-3 0,-1 5 0,1-1 0,0 1 0,5 0 0,-4 6 0,5-5 0,-6 4 0,-1-5 0,1 0 0,0-1 0,0 1 0,-1-5 0,-4 4 0,4-4 0,-4 4 0,10 1 0,-4 0 0,4 1 0,0 4 0,-4-4 0,4 4 0,-5-5 0,0-1 0,0-3 0,-5 2 0,4-6 0,-8 6 0,3-7 0,-4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30T10:02:08.6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2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myuksel.com/courses/conferences/siggraph2017-rethinking_texture_mapping/rethinking_texture_mapping_course_notes.pdf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microsoft.com/office/2007/relationships/hdphoto" Target="../media/hdphoto1.wdp"/><Relationship Id="rId7" Type="http://schemas.openxmlformats.org/officeDocument/2006/relationships/image" Target="../media/image3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35.png"/><Relationship Id="rId5" Type="http://schemas.openxmlformats.org/officeDocument/2006/relationships/image" Target="../media/image320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230.png"/><Relationship Id="rId7" Type="http://schemas.openxmlformats.org/officeDocument/2006/relationships/image" Target="../media/image25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27.png"/><Relationship Id="rId5" Type="http://schemas.openxmlformats.org/officeDocument/2006/relationships/image" Target="../media/image240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230.png"/><Relationship Id="rId7" Type="http://schemas.openxmlformats.org/officeDocument/2006/relationships/image" Target="../media/image25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27.png"/><Relationship Id="rId5" Type="http://schemas.openxmlformats.org/officeDocument/2006/relationships/image" Target="../media/image240.png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23.xml"/><Relationship Id="rId4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customXml" Target="../ink/ink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customXml" Target="../ink/ink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image" Target="../media/image230.png"/><Relationship Id="rId7" Type="http://schemas.openxmlformats.org/officeDocument/2006/relationships/image" Target="../media/image250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1" Type="http://schemas.openxmlformats.org/officeDocument/2006/relationships/image" Target="../media/image27.png"/><Relationship Id="rId5" Type="http://schemas.openxmlformats.org/officeDocument/2006/relationships/image" Target="../media/image240.png"/><Relationship Id="rId10" Type="http://schemas.openxmlformats.org/officeDocument/2006/relationships/customXml" Target="../ink/ink30.xml"/><Relationship Id="rId4" Type="http://schemas.openxmlformats.org/officeDocument/2006/relationships/customXml" Target="../ink/ink27.xml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6: Raytracing - advanced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1766-4FF0-E14C-B198-6EEBC0E4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D823B-537F-2F45-9938-9798EFB886C3}"/>
              </a:ext>
            </a:extLst>
          </p:cNvPr>
          <p:cNvSpPr txBox="1"/>
          <p:nvPr/>
        </p:nvSpPr>
        <p:spPr>
          <a:xfrm>
            <a:off x="563880" y="1463040"/>
            <a:ext cx="5303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How to generate maps?</a:t>
            </a:r>
          </a:p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Finite resolution</a:t>
            </a:r>
          </a:p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Artifacts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More later!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CFFD0-CF1C-2C4C-959C-2A20F356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630" y="1463040"/>
            <a:ext cx="5972810" cy="32765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BACFC1-590A-464E-9C8B-51C63D9E4FE0}"/>
              </a:ext>
            </a:extLst>
          </p:cNvPr>
          <p:cNvSpPr/>
          <p:nvPr/>
        </p:nvSpPr>
        <p:spPr>
          <a:xfrm>
            <a:off x="563880" y="5106635"/>
            <a:ext cx="10703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http://www.cemyuksel.com/courses/conferences/siggraph2017-rethinking_texture_mapping/rethinking_texture_mapping_course_notes.pdf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9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80D2-B45F-FF47-A869-E5CF1E4D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this image?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9BD84-55DA-5942-8053-4BF5B4934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7" t="17513" r="16252" b="16418"/>
          <a:stretch/>
        </p:blipFill>
        <p:spPr>
          <a:xfrm>
            <a:off x="2221536" y="1323834"/>
            <a:ext cx="8011236" cy="45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2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C01C8D-67BB-684E-AB52-C6500F4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56" y="1115671"/>
            <a:ext cx="5054631" cy="3356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FB5AB5-3CC4-934C-95E1-5DD56B3A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55" y="1005208"/>
            <a:ext cx="4356116" cy="2897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83E8A-428A-6240-8DE4-CA4242EE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not have any blur!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5F276-3033-B342-8769-5C7A7FE20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955" y="1413763"/>
            <a:ext cx="2446903" cy="1625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690B1-17F9-5C46-B748-AD588573C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771" y="2791264"/>
            <a:ext cx="2652973" cy="2652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E362E-0CA0-2844-9ED5-DFA5263966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05" r="34811"/>
          <a:stretch/>
        </p:blipFill>
        <p:spPr>
          <a:xfrm>
            <a:off x="2683566" y="2624405"/>
            <a:ext cx="2524435" cy="346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A3DA0-8866-324E-93AA-F4A045A42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376" y="3809849"/>
            <a:ext cx="4184423" cy="2780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597204-C517-8642-9F7B-B23FF4C467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37" t="17513" r="16252" b="16418"/>
          <a:stretch/>
        </p:blipFill>
        <p:spPr>
          <a:xfrm>
            <a:off x="2112354" y="281999"/>
            <a:ext cx="1278899" cy="7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22E84-FC43-B34D-9390-04379FAD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blur?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59B7F4-8020-1860-A604-02077EB86E88}"/>
                  </a:ext>
                </a:extLst>
              </p14:cNvPr>
              <p14:cNvContentPartPr/>
              <p14:nvPr/>
            </p14:nvContentPartPr>
            <p14:xfrm>
              <a:off x="4064040" y="932760"/>
              <a:ext cx="7206840" cy="5684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59B7F4-8020-1860-A604-02077EB86E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4680" y="923400"/>
                <a:ext cx="7225560" cy="57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6598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25C4-F611-0143-88D0-88C5DF44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 step function (edge)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A55CB-9F08-6541-B77C-97D8253EBA7A}"/>
              </a:ext>
            </a:extLst>
          </p:cNvPr>
          <p:cNvSpPr/>
          <p:nvPr/>
        </p:nvSpPr>
        <p:spPr>
          <a:xfrm>
            <a:off x="5049681" y="4039743"/>
            <a:ext cx="2756848" cy="215634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E29AD-904C-D04D-8C3D-544F65826286}"/>
              </a:ext>
            </a:extLst>
          </p:cNvPr>
          <p:cNvSpPr/>
          <p:nvPr/>
        </p:nvSpPr>
        <p:spPr>
          <a:xfrm>
            <a:off x="5049681" y="4039743"/>
            <a:ext cx="1378424" cy="21563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77CB07-BAEC-E749-A611-E7C870D03DA5}"/>
              </a:ext>
            </a:extLst>
          </p:cNvPr>
          <p:cNvCxnSpPr/>
          <p:nvPr/>
        </p:nvCxnSpPr>
        <p:spPr>
          <a:xfrm>
            <a:off x="4735178" y="5117916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10E8CC-3034-2B48-9371-BB0CAC3A1837}"/>
              </a:ext>
            </a:extLst>
          </p:cNvPr>
          <p:cNvSpPr txBox="1"/>
          <p:nvPr/>
        </p:nvSpPr>
        <p:spPr>
          <a:xfrm>
            <a:off x="5895539" y="6216560"/>
            <a:ext cx="107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F9F85B-2EC1-9D40-B5B2-351702B253A0}"/>
              </a:ext>
            </a:extLst>
          </p:cNvPr>
          <p:cNvCxnSpPr>
            <a:cxnSpLocks/>
          </p:cNvCxnSpPr>
          <p:nvPr/>
        </p:nvCxnSpPr>
        <p:spPr>
          <a:xfrm>
            <a:off x="4737442" y="349610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740ADD-6E16-0248-B35D-A5CE782EFC94}"/>
              </a:ext>
            </a:extLst>
          </p:cNvPr>
          <p:cNvCxnSpPr>
            <a:cxnSpLocks/>
          </p:cNvCxnSpPr>
          <p:nvPr/>
        </p:nvCxnSpPr>
        <p:spPr>
          <a:xfrm flipV="1">
            <a:off x="4889842" y="113276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B54D22-8386-094C-9DA8-8FD0173489F9}"/>
              </a:ext>
            </a:extLst>
          </p:cNvPr>
          <p:cNvSpPr txBox="1"/>
          <p:nvPr/>
        </p:nvSpPr>
        <p:spPr>
          <a:xfrm>
            <a:off x="3811667" y="1176533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pixel value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2F7F4B8-E9CB-CD45-B270-AAD61FA87FC5}"/>
              </a:ext>
            </a:extLst>
          </p:cNvPr>
          <p:cNvCxnSpPr>
            <a:cxnSpLocks/>
          </p:cNvCxnSpPr>
          <p:nvPr/>
        </p:nvCxnSpPr>
        <p:spPr>
          <a:xfrm>
            <a:off x="4889842" y="159203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3E1C06A-D507-364C-BD4C-804770AE3505}"/>
              </a:ext>
            </a:extLst>
          </p:cNvPr>
          <p:cNvSpPr txBox="1"/>
          <p:nvPr/>
        </p:nvSpPr>
        <p:spPr>
          <a:xfrm>
            <a:off x="5328560" y="121954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130B44-B2D7-4742-9280-01FB5A98F782}"/>
              </a:ext>
            </a:extLst>
          </p:cNvPr>
          <p:cNvSpPr txBox="1"/>
          <p:nvPr/>
        </p:nvSpPr>
        <p:spPr>
          <a:xfrm>
            <a:off x="6973714" y="301309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3784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BA1DA-0C13-8D48-A5D6-8B225EE2A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42575" t="58325" r="44399" b="25644"/>
          <a:stretch/>
        </p:blipFill>
        <p:spPr>
          <a:xfrm>
            <a:off x="5072648" y="4072723"/>
            <a:ext cx="2720233" cy="209236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A925C4-F611-0143-88D0-88C5DF44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 blurred step function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A55CB-9F08-6541-B77C-97D8253EBA7A}"/>
              </a:ext>
            </a:extLst>
          </p:cNvPr>
          <p:cNvSpPr/>
          <p:nvPr/>
        </p:nvSpPr>
        <p:spPr>
          <a:xfrm>
            <a:off x="5049681" y="4039743"/>
            <a:ext cx="2756848" cy="215634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77CB07-BAEC-E749-A611-E7C870D03DA5}"/>
              </a:ext>
            </a:extLst>
          </p:cNvPr>
          <p:cNvCxnSpPr/>
          <p:nvPr/>
        </p:nvCxnSpPr>
        <p:spPr>
          <a:xfrm>
            <a:off x="4710146" y="5117915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10E8CC-3034-2B48-9371-BB0CAC3A1837}"/>
              </a:ext>
            </a:extLst>
          </p:cNvPr>
          <p:cNvSpPr txBox="1"/>
          <p:nvPr/>
        </p:nvSpPr>
        <p:spPr>
          <a:xfrm>
            <a:off x="5895539" y="6216560"/>
            <a:ext cx="107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F9F85B-2EC1-9D40-B5B2-351702B253A0}"/>
              </a:ext>
            </a:extLst>
          </p:cNvPr>
          <p:cNvCxnSpPr>
            <a:cxnSpLocks/>
          </p:cNvCxnSpPr>
          <p:nvPr/>
        </p:nvCxnSpPr>
        <p:spPr>
          <a:xfrm>
            <a:off x="4737442" y="349610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740ADD-6E16-0248-B35D-A5CE782EFC94}"/>
              </a:ext>
            </a:extLst>
          </p:cNvPr>
          <p:cNvCxnSpPr>
            <a:cxnSpLocks/>
          </p:cNvCxnSpPr>
          <p:nvPr/>
        </p:nvCxnSpPr>
        <p:spPr>
          <a:xfrm flipV="1">
            <a:off x="4889842" y="113276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B54D22-8386-094C-9DA8-8FD0173489F9}"/>
              </a:ext>
            </a:extLst>
          </p:cNvPr>
          <p:cNvSpPr txBox="1"/>
          <p:nvPr/>
        </p:nvSpPr>
        <p:spPr>
          <a:xfrm>
            <a:off x="3811667" y="1176533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pixel value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E2F7F4B8-E9CB-CD45-B270-AAD61FA87FC5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89842" y="159203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3E1C06A-D507-364C-BD4C-804770AE3505}"/>
              </a:ext>
            </a:extLst>
          </p:cNvPr>
          <p:cNvSpPr txBox="1"/>
          <p:nvPr/>
        </p:nvSpPr>
        <p:spPr>
          <a:xfrm>
            <a:off x="5328560" y="121954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130B44-B2D7-4742-9280-01FB5A98F782}"/>
              </a:ext>
            </a:extLst>
          </p:cNvPr>
          <p:cNvSpPr txBox="1"/>
          <p:nvPr/>
        </p:nvSpPr>
        <p:spPr>
          <a:xfrm>
            <a:off x="6973714" y="301309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922374-84FD-6042-9493-BF4C2DBE80C4}"/>
              </a:ext>
            </a:extLst>
          </p:cNvPr>
          <p:cNvSpPr/>
          <p:nvPr/>
        </p:nvSpPr>
        <p:spPr>
          <a:xfrm>
            <a:off x="5941853" y="153875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5CF6828-84CD-074F-9DA2-B1717430B08E}"/>
                  </a:ext>
                </a:extLst>
              </p14:cNvPr>
              <p14:cNvContentPartPr/>
              <p14:nvPr/>
            </p14:nvContentPartPr>
            <p14:xfrm>
              <a:off x="5983060" y="162713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5CF6828-84CD-074F-9DA2-B1717430B0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4060" y="16181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387AC0F-324A-904A-954C-8D8EA76A01A7}"/>
                  </a:ext>
                </a:extLst>
              </p14:cNvPr>
              <p14:cNvContentPartPr/>
              <p14:nvPr/>
            </p14:nvContentPartPr>
            <p14:xfrm>
              <a:off x="5983060" y="1627136"/>
              <a:ext cx="972000" cy="1754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87AC0F-324A-904A-954C-8D8EA76A01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74060" y="161813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BAF6933-1A26-8E40-9411-1DA7278852AC}"/>
                  </a:ext>
                </a:extLst>
              </p14:cNvPr>
              <p14:cNvContentPartPr/>
              <p14:nvPr/>
            </p14:nvContentPartPr>
            <p14:xfrm>
              <a:off x="6017980" y="1608416"/>
              <a:ext cx="969120" cy="169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BAF6933-1A26-8E40-9411-1DA7278852A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08977" y="1599416"/>
                <a:ext cx="986767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EF2454-653A-EB48-BE30-0271784C1CE7}"/>
                  </a:ext>
                </a:extLst>
              </p14:cNvPr>
              <p14:cNvContentPartPr/>
              <p14:nvPr/>
            </p14:nvContentPartPr>
            <p14:xfrm>
              <a:off x="5972260" y="1725416"/>
              <a:ext cx="926280" cy="1706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EF2454-653A-EB48-BE30-0271784C1C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63257" y="1716416"/>
                <a:ext cx="943927" cy="172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703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BCD8-715B-F140-A9B3-8EB3AB42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operation?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EEB253-1D87-A44C-9F6C-A6C23EF236BA}"/>
              </a:ext>
            </a:extLst>
          </p:cNvPr>
          <p:cNvCxnSpPr>
            <a:cxnSpLocks/>
          </p:cNvCxnSpPr>
          <p:nvPr/>
        </p:nvCxnSpPr>
        <p:spPr>
          <a:xfrm>
            <a:off x="7699006" y="404201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3A9F33-DBF1-B148-9E9A-8D90012EE9B6}"/>
              </a:ext>
            </a:extLst>
          </p:cNvPr>
          <p:cNvCxnSpPr>
            <a:cxnSpLocks/>
          </p:cNvCxnSpPr>
          <p:nvPr/>
        </p:nvCxnSpPr>
        <p:spPr>
          <a:xfrm flipV="1">
            <a:off x="7851406" y="167867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D5236B52-D5EE-D34C-BDE9-12C3BBB56A94}"/>
              </a:ext>
            </a:extLst>
          </p:cNvPr>
          <p:cNvCxnSpPr>
            <a:cxnSpLocks/>
          </p:cNvCxnSpPr>
          <p:nvPr/>
        </p:nvCxnSpPr>
        <p:spPr>
          <a:xfrm>
            <a:off x="7851406" y="213794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24FAB73-1F50-964D-8FE5-DC9199F19007}"/>
              </a:ext>
            </a:extLst>
          </p:cNvPr>
          <p:cNvSpPr txBox="1"/>
          <p:nvPr/>
        </p:nvSpPr>
        <p:spPr>
          <a:xfrm>
            <a:off x="8290124" y="176545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41A7A-5BE5-8D45-B5EF-4E22B5DC33F4}"/>
              </a:ext>
            </a:extLst>
          </p:cNvPr>
          <p:cNvSpPr txBox="1"/>
          <p:nvPr/>
        </p:nvSpPr>
        <p:spPr>
          <a:xfrm>
            <a:off x="9935278" y="355900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41D13-547D-CC48-9B69-2541241F43D2}"/>
              </a:ext>
            </a:extLst>
          </p:cNvPr>
          <p:cNvSpPr/>
          <p:nvPr/>
        </p:nvSpPr>
        <p:spPr>
          <a:xfrm>
            <a:off x="8903417" y="208466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9CE096-CAEF-9648-93AB-94FC13D04AE9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9CE096-CAEF-9648-93AB-94FC13D04A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5624" y="2164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417774-BBB7-0F40-AC86-EF33D25303D7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972000" cy="1754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417774-BBB7-0F40-AC86-EF33D25303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5624" y="216440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20B3E5E-6B6D-3346-9DF9-CA16D9E15B27}"/>
                  </a:ext>
                </a:extLst>
              </p14:cNvPr>
              <p14:cNvContentPartPr/>
              <p14:nvPr/>
            </p14:nvContentPartPr>
            <p14:xfrm>
              <a:off x="8979544" y="2154326"/>
              <a:ext cx="969120" cy="1699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20B3E5E-6B6D-3346-9DF9-CA16D9E15B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0904" y="2145326"/>
                <a:ext cx="986760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B1A1ED1-C67A-9341-A502-0855381C4721}"/>
                  </a:ext>
                </a:extLst>
              </p14:cNvPr>
              <p14:cNvContentPartPr/>
              <p14:nvPr/>
            </p14:nvContentPartPr>
            <p14:xfrm>
              <a:off x="8933824" y="2271326"/>
              <a:ext cx="926280" cy="1706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B1A1ED1-C67A-9341-A502-0855381C47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5184" y="2262326"/>
                <a:ext cx="943920" cy="17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448B7D8-55A8-6B48-9FDC-D54999873306}"/>
                  </a:ext>
                </a:extLst>
              </p14:cNvPr>
              <p14:cNvContentPartPr/>
              <p14:nvPr/>
            </p14:nvContentPartPr>
            <p14:xfrm>
              <a:off x="9040744" y="2306966"/>
              <a:ext cx="682200" cy="1386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448B7D8-55A8-6B48-9FDC-D549998733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1744" y="2298326"/>
                <a:ext cx="699840" cy="1404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DC5CA1-788F-2447-AB94-B4124CA08C43}"/>
              </a:ext>
            </a:extLst>
          </p:cNvPr>
          <p:cNvCxnSpPr>
            <a:cxnSpLocks/>
          </p:cNvCxnSpPr>
          <p:nvPr/>
        </p:nvCxnSpPr>
        <p:spPr>
          <a:xfrm>
            <a:off x="1974256" y="4110254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DA0F43-40FB-024D-A5A0-E782EC6F3B1C}"/>
              </a:ext>
            </a:extLst>
          </p:cNvPr>
          <p:cNvCxnSpPr>
            <a:cxnSpLocks/>
          </p:cNvCxnSpPr>
          <p:nvPr/>
        </p:nvCxnSpPr>
        <p:spPr>
          <a:xfrm flipV="1">
            <a:off x="2126656" y="1746915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8CB0E8A-46DF-C143-9350-FC8A5EE1698B}"/>
              </a:ext>
            </a:extLst>
          </p:cNvPr>
          <p:cNvCxnSpPr>
            <a:cxnSpLocks/>
          </p:cNvCxnSpPr>
          <p:nvPr/>
        </p:nvCxnSpPr>
        <p:spPr>
          <a:xfrm>
            <a:off x="2126656" y="2206183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1854392-D272-734C-9D2A-3BB4848C5987}"/>
              </a:ext>
            </a:extLst>
          </p:cNvPr>
          <p:cNvSpPr txBox="1"/>
          <p:nvPr/>
        </p:nvSpPr>
        <p:spPr>
          <a:xfrm>
            <a:off x="2565374" y="1833696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81079-8FD9-E24F-B0F2-3B7738FA8E97}"/>
              </a:ext>
            </a:extLst>
          </p:cNvPr>
          <p:cNvSpPr txBox="1"/>
          <p:nvPr/>
        </p:nvSpPr>
        <p:spPr>
          <a:xfrm>
            <a:off x="4210528" y="3627241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87BD291-8EF9-094D-82BA-E8BC226DBB9C}"/>
              </a:ext>
            </a:extLst>
          </p:cNvPr>
          <p:cNvSpPr/>
          <p:nvPr/>
        </p:nvSpPr>
        <p:spPr>
          <a:xfrm>
            <a:off x="5463656" y="2621567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A11524-97C8-434A-A8AD-F904F666125F}"/>
              </a:ext>
            </a:extLst>
          </p:cNvPr>
          <p:cNvSpPr txBox="1"/>
          <p:nvPr/>
        </p:nvSpPr>
        <p:spPr>
          <a:xfrm>
            <a:off x="6191403" y="2314549"/>
            <a:ext cx="332230" cy="4154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7180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photo of a car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FA200-2B78-9949-96C0-69B1461B8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" t="30449" r="84329" b="50603"/>
          <a:stretch/>
        </p:blipFill>
        <p:spPr>
          <a:xfrm>
            <a:off x="1390117" y="1331709"/>
            <a:ext cx="2743200" cy="2409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F3C5B-29E5-DE42-BC22-D26ED6B2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4543925" y="2456308"/>
            <a:ext cx="7376737" cy="235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872A01-0972-5B4F-88CB-B2F32B1AD5EE}"/>
              </a:ext>
            </a:extLst>
          </p:cNvPr>
          <p:cNvSpPr txBox="1"/>
          <p:nvPr/>
        </p:nvSpPr>
        <p:spPr>
          <a:xfrm>
            <a:off x="7609973" y="2775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f(x)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C385E-8BDC-A742-BD01-179D5036AE2E}"/>
              </a:ext>
            </a:extLst>
          </p:cNvPr>
          <p:cNvSpPr txBox="1"/>
          <p:nvPr/>
        </p:nvSpPr>
        <p:spPr>
          <a:xfrm>
            <a:off x="7315199" y="2003286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y</a:t>
            </a:r>
          </a:p>
        </p:txBody>
      </p:sp>
    </p:spTree>
    <p:extLst>
      <p:ext uri="{BB962C8B-B14F-4D97-AF65-F5344CB8AC3E}">
        <p14:creationId xmlns:p14="http://schemas.microsoft.com/office/powerpoint/2010/main" val="505688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motion blur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A53A0-B801-D74D-818A-1BECC85B9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1" t="60729" r="86199" b="24960"/>
          <a:stretch/>
        </p:blipFill>
        <p:spPr>
          <a:xfrm>
            <a:off x="3745523" y="1566263"/>
            <a:ext cx="4378570" cy="40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4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slice is a 1D function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F3C5B-29E5-DE42-BC22-D26ED6B2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522620" y="4485383"/>
            <a:ext cx="7376737" cy="235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872A01-0972-5B4F-88CB-B2F32B1AD5EE}"/>
              </a:ext>
            </a:extLst>
          </p:cNvPr>
          <p:cNvSpPr txBox="1"/>
          <p:nvPr/>
        </p:nvSpPr>
        <p:spPr>
          <a:xfrm>
            <a:off x="5358568" y="407301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f(x)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C385E-8BDC-A742-BD01-179D5036AE2E}"/>
              </a:ext>
            </a:extLst>
          </p:cNvPr>
          <p:cNvSpPr txBox="1"/>
          <p:nvPr/>
        </p:nvSpPr>
        <p:spPr>
          <a:xfrm>
            <a:off x="9860874" y="4720497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(x)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8D507-4879-C44A-A31F-E62D9A3E745C}"/>
              </a:ext>
            </a:extLst>
          </p:cNvPr>
          <p:cNvCxnSpPr>
            <a:cxnSpLocks/>
          </p:cNvCxnSpPr>
          <p:nvPr/>
        </p:nvCxnSpPr>
        <p:spPr>
          <a:xfrm>
            <a:off x="2331126" y="4763537"/>
            <a:ext cx="78836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91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8F981-0A04-0605-6E4B-9C8C345F72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5011" y="1095958"/>
            <a:ext cx="6215510" cy="46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add time as second dimension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D679A7-8E12-DA45-A3E1-1EEBCC6A6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72914" y="5050868"/>
            <a:ext cx="7376737" cy="235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411EC3-4795-624B-A565-7A23C3BECA96}"/>
              </a:ext>
            </a:extLst>
          </p:cNvPr>
          <p:cNvSpPr txBox="1"/>
          <p:nvPr/>
        </p:nvSpPr>
        <p:spPr>
          <a:xfrm>
            <a:off x="9211168" y="5285982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(x)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F1B1BC-5C25-7E44-BFEA-6E2382DAE989}"/>
              </a:ext>
            </a:extLst>
          </p:cNvPr>
          <p:cNvCxnSpPr>
            <a:cxnSpLocks/>
          </p:cNvCxnSpPr>
          <p:nvPr/>
        </p:nvCxnSpPr>
        <p:spPr>
          <a:xfrm>
            <a:off x="1681420" y="5329022"/>
            <a:ext cx="78836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7ED3C-9640-C443-B74C-05A5908FE2C2}"/>
              </a:ext>
            </a:extLst>
          </p:cNvPr>
          <p:cNvCxnSpPr>
            <a:cxnSpLocks/>
          </p:cNvCxnSpPr>
          <p:nvPr/>
        </p:nvCxnSpPr>
        <p:spPr>
          <a:xfrm flipV="1">
            <a:off x="1865903" y="2064094"/>
            <a:ext cx="0" cy="338792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5F62958-E7A6-A544-9415-6C19A18B3853}"/>
              </a:ext>
            </a:extLst>
          </p:cNvPr>
          <p:cNvSpPr txBox="1"/>
          <p:nvPr/>
        </p:nvSpPr>
        <p:spPr>
          <a:xfrm>
            <a:off x="760989" y="1879428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(t)</a:t>
            </a:r>
          </a:p>
        </p:txBody>
      </p:sp>
    </p:spTree>
    <p:extLst>
      <p:ext uri="{BB962C8B-B14F-4D97-AF65-F5344CB8AC3E}">
        <p14:creationId xmlns:p14="http://schemas.microsoft.com/office/powerpoint/2010/main" val="3352116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stationary car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F3C5B-29E5-DE42-BC22-D26ED6B2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72914" y="5050868"/>
            <a:ext cx="7376737" cy="235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C385E-8BDC-A742-BD01-179D5036AE2E}"/>
              </a:ext>
            </a:extLst>
          </p:cNvPr>
          <p:cNvSpPr txBox="1"/>
          <p:nvPr/>
        </p:nvSpPr>
        <p:spPr>
          <a:xfrm>
            <a:off x="9211168" y="5285982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(x)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8D507-4879-C44A-A31F-E62D9A3E745C}"/>
              </a:ext>
            </a:extLst>
          </p:cNvPr>
          <p:cNvCxnSpPr>
            <a:cxnSpLocks/>
          </p:cNvCxnSpPr>
          <p:nvPr/>
        </p:nvCxnSpPr>
        <p:spPr>
          <a:xfrm>
            <a:off x="1681420" y="5329022"/>
            <a:ext cx="78836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228A4C-BB81-EA48-9966-C03C6108BCA1}"/>
              </a:ext>
            </a:extLst>
          </p:cNvPr>
          <p:cNvCxnSpPr>
            <a:cxnSpLocks/>
          </p:cNvCxnSpPr>
          <p:nvPr/>
        </p:nvCxnSpPr>
        <p:spPr>
          <a:xfrm flipV="1">
            <a:off x="1865903" y="2064094"/>
            <a:ext cx="0" cy="338792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65381C-4DEB-3C47-B3F5-FFAACD0EBCBF}"/>
              </a:ext>
            </a:extLst>
          </p:cNvPr>
          <p:cNvSpPr txBox="1"/>
          <p:nvPr/>
        </p:nvSpPr>
        <p:spPr>
          <a:xfrm>
            <a:off x="760989" y="1879428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4B4C8-7011-634E-8FA8-3BACF92E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80930" y="4673878"/>
            <a:ext cx="7376737" cy="235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37962-9415-6544-92C5-3BAE25DC6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88946" y="4284856"/>
            <a:ext cx="7376737" cy="235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4E65C-A616-2746-BCBC-1C8A1B2EC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96962" y="3895834"/>
            <a:ext cx="7376737" cy="235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730585-48F5-F344-B11E-269F72D18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904978" y="3506812"/>
            <a:ext cx="7376737" cy="235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B2A177-F35D-8B4A-A168-E48F7C7BF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912994" y="3117790"/>
            <a:ext cx="7376737" cy="235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05A1C-E049-9645-AD93-731B5CD39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921010" y="2728768"/>
            <a:ext cx="7376737" cy="235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693C41-D070-3048-82C5-9D6F333B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929026" y="2339746"/>
            <a:ext cx="7376737" cy="235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1DB6AB-25DA-F349-8E4B-4C5D79BD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937042" y="1950724"/>
            <a:ext cx="7376737" cy="2351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AFAF5-0E47-0742-5A90-0F45C4878CB0}"/>
                  </a:ext>
                </a:extLst>
              </p14:cNvPr>
              <p14:cNvContentPartPr/>
              <p14:nvPr/>
            </p14:nvContentPartPr>
            <p14:xfrm>
              <a:off x="776520" y="1402560"/>
              <a:ext cx="1000080" cy="3887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AFAF5-0E47-0742-5A90-0F45C4878C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920" y="1380960"/>
                <a:ext cx="1037880" cy="393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88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car moving to the right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F3C5B-29E5-DE42-BC22-D26ED6B2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72914" y="5050868"/>
            <a:ext cx="7376737" cy="235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C385E-8BDC-A742-BD01-179D5036AE2E}"/>
              </a:ext>
            </a:extLst>
          </p:cNvPr>
          <p:cNvSpPr txBox="1"/>
          <p:nvPr/>
        </p:nvSpPr>
        <p:spPr>
          <a:xfrm>
            <a:off x="9211168" y="5285982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(x)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8D507-4879-C44A-A31F-E62D9A3E745C}"/>
              </a:ext>
            </a:extLst>
          </p:cNvPr>
          <p:cNvCxnSpPr>
            <a:cxnSpLocks/>
          </p:cNvCxnSpPr>
          <p:nvPr/>
        </p:nvCxnSpPr>
        <p:spPr>
          <a:xfrm>
            <a:off x="1681420" y="5329022"/>
            <a:ext cx="78836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228A4C-BB81-EA48-9966-C03C6108BCA1}"/>
              </a:ext>
            </a:extLst>
          </p:cNvPr>
          <p:cNvCxnSpPr>
            <a:cxnSpLocks/>
          </p:cNvCxnSpPr>
          <p:nvPr/>
        </p:nvCxnSpPr>
        <p:spPr>
          <a:xfrm flipV="1">
            <a:off x="1865903" y="2064094"/>
            <a:ext cx="0" cy="338792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65381C-4DEB-3C47-B3F5-FFAACD0EBCBF}"/>
              </a:ext>
            </a:extLst>
          </p:cNvPr>
          <p:cNvSpPr txBox="1"/>
          <p:nvPr/>
        </p:nvSpPr>
        <p:spPr>
          <a:xfrm>
            <a:off x="760989" y="1879428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4B4C8-7011-634E-8FA8-3BACF92E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109531" y="4673878"/>
            <a:ext cx="7376737" cy="235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37962-9415-6544-92C5-3BAE25DC6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394269" y="4284856"/>
            <a:ext cx="7376737" cy="235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4E65C-A616-2746-BCBC-1C8A1B2EC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630890" y="3895834"/>
            <a:ext cx="7376737" cy="235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730585-48F5-F344-B11E-269F72D18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915628" y="3506812"/>
            <a:ext cx="7376737" cy="235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B2A177-F35D-8B4A-A168-E48F7C7BF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3164281" y="3117790"/>
            <a:ext cx="7376737" cy="235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05A1C-E049-9645-AD93-731B5CD39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3461050" y="2728768"/>
            <a:ext cx="7376737" cy="235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693C41-D070-3048-82C5-9D6F333B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3733768" y="2339746"/>
            <a:ext cx="7376737" cy="235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1DB6AB-25DA-F349-8E4B-4C5D79BD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4150856" y="1950724"/>
            <a:ext cx="7376737" cy="2351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B3183F-1BCA-8A6C-37C4-99EDE64A52D0}"/>
                  </a:ext>
                </a:extLst>
              </p14:cNvPr>
              <p14:cNvContentPartPr/>
              <p14:nvPr/>
            </p14:nvContentPartPr>
            <p14:xfrm>
              <a:off x="660240" y="3346560"/>
              <a:ext cx="11431080" cy="1721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B3183F-1BCA-8A6C-37C4-99EDE64A52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880" y="3337200"/>
                <a:ext cx="11449800" cy="173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56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sum of shifted positions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F3C5B-29E5-DE42-BC22-D26ED6B2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72914" y="5033554"/>
            <a:ext cx="7376737" cy="235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C385E-8BDC-A742-BD01-179D5036AE2E}"/>
              </a:ext>
            </a:extLst>
          </p:cNvPr>
          <p:cNvSpPr txBox="1"/>
          <p:nvPr/>
        </p:nvSpPr>
        <p:spPr>
          <a:xfrm>
            <a:off x="9211168" y="5285982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(x)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8D507-4879-C44A-A31F-E62D9A3E745C}"/>
              </a:ext>
            </a:extLst>
          </p:cNvPr>
          <p:cNvCxnSpPr>
            <a:cxnSpLocks/>
          </p:cNvCxnSpPr>
          <p:nvPr/>
        </p:nvCxnSpPr>
        <p:spPr>
          <a:xfrm>
            <a:off x="1789700" y="5326298"/>
            <a:ext cx="78836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04B4C8-7011-634E-8FA8-3BACF92E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139" t="42122" r="85414" b="57347"/>
          <a:stretch/>
        </p:blipFill>
        <p:spPr>
          <a:xfrm>
            <a:off x="2109531" y="5033554"/>
            <a:ext cx="7376737" cy="235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37962-9415-6544-92C5-3BAE25DC6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139" t="42122" r="85414" b="57347"/>
          <a:stretch/>
        </p:blipFill>
        <p:spPr>
          <a:xfrm>
            <a:off x="2394269" y="5033554"/>
            <a:ext cx="7376737" cy="235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4E65C-A616-2746-BCBC-1C8A1B2EC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4139" t="42122" r="85414" b="57347"/>
          <a:stretch/>
        </p:blipFill>
        <p:spPr>
          <a:xfrm>
            <a:off x="2630890" y="5033554"/>
            <a:ext cx="7376737" cy="235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730585-48F5-F344-B11E-269F72D18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139" t="42122" r="85414" b="57347"/>
          <a:stretch/>
        </p:blipFill>
        <p:spPr>
          <a:xfrm>
            <a:off x="2915628" y="5033554"/>
            <a:ext cx="7376737" cy="235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B2A177-F35D-8B4A-A168-E48F7C7BF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139" t="42122" r="85414" b="57347"/>
          <a:stretch/>
        </p:blipFill>
        <p:spPr>
          <a:xfrm>
            <a:off x="3164281" y="5033554"/>
            <a:ext cx="7376737" cy="235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05A1C-E049-9645-AD93-731B5CD39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4139" t="42122" r="85414" b="57347"/>
          <a:stretch/>
        </p:blipFill>
        <p:spPr>
          <a:xfrm>
            <a:off x="3461050" y="5033554"/>
            <a:ext cx="7376737" cy="235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693C41-D070-3048-82C5-9D6F333B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139" t="42122" r="85414" b="57347"/>
          <a:stretch/>
        </p:blipFill>
        <p:spPr>
          <a:xfrm>
            <a:off x="3733768" y="5033554"/>
            <a:ext cx="7376737" cy="235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1DB6AB-25DA-F349-8E4B-4C5D79BD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139" t="42122" r="85414" b="57347"/>
          <a:stretch/>
        </p:blipFill>
        <p:spPr>
          <a:xfrm>
            <a:off x="4150856" y="5033554"/>
            <a:ext cx="7376737" cy="2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143-2103-D045-97AE-7A49BEC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motion blur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F3C5B-29E5-DE42-BC22-D26ED6B2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1872914" y="5050868"/>
            <a:ext cx="7376737" cy="235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C385E-8BDC-A742-BD01-179D5036AE2E}"/>
              </a:ext>
            </a:extLst>
          </p:cNvPr>
          <p:cNvSpPr txBox="1"/>
          <p:nvPr/>
        </p:nvSpPr>
        <p:spPr>
          <a:xfrm>
            <a:off x="9211168" y="5285982"/>
            <a:ext cx="12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(x)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8D507-4879-C44A-A31F-E62D9A3E745C}"/>
              </a:ext>
            </a:extLst>
          </p:cNvPr>
          <p:cNvCxnSpPr>
            <a:cxnSpLocks/>
          </p:cNvCxnSpPr>
          <p:nvPr/>
        </p:nvCxnSpPr>
        <p:spPr>
          <a:xfrm>
            <a:off x="1789700" y="5326298"/>
            <a:ext cx="78836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04B4C8-7011-634E-8FA8-3BACF92E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109531" y="5016241"/>
            <a:ext cx="7376737" cy="235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37962-9415-6544-92C5-3BAE25DC6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394269" y="5016241"/>
            <a:ext cx="7376737" cy="235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4E65C-A616-2746-BCBC-1C8A1B2EC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630890" y="5016241"/>
            <a:ext cx="7376737" cy="235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730585-48F5-F344-B11E-269F72D18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2915628" y="5016241"/>
            <a:ext cx="7376737" cy="235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B2A177-F35D-8B4A-A168-E48F7C7BF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3164281" y="5016241"/>
            <a:ext cx="7376737" cy="235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05A1C-E049-9645-AD93-731B5CD39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3461050" y="5016241"/>
            <a:ext cx="7376737" cy="235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693C41-D070-3048-82C5-9D6F333B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3733768" y="5016241"/>
            <a:ext cx="7376737" cy="235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1DB6AB-25DA-F349-8E4B-4C5D79BD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t="42122" r="85414" b="57347"/>
          <a:stretch/>
        </p:blipFill>
        <p:spPr>
          <a:xfrm>
            <a:off x="4150856" y="5016241"/>
            <a:ext cx="7376737" cy="235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2F0F09-52A2-364B-BD21-08C02EE5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3" t="70096" r="86090" b="28501"/>
          <a:stretch/>
        </p:blipFill>
        <p:spPr>
          <a:xfrm>
            <a:off x="1839975" y="4830825"/>
            <a:ext cx="9687618" cy="475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BBA5E9-31F7-BAA8-D6D9-E4FDD626E3AC}"/>
                  </a:ext>
                </a:extLst>
              </p14:cNvPr>
              <p14:cNvContentPartPr/>
              <p14:nvPr/>
            </p14:nvContentPartPr>
            <p14:xfrm>
              <a:off x="4349880" y="1523880"/>
              <a:ext cx="4229280" cy="1823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BBA5E9-31F7-BAA8-D6D9-E4FDD626E3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0520" y="1514520"/>
                <a:ext cx="4248000" cy="184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2096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shifted functions!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8A4679-4E09-B542-BB17-02D7897A14D0}"/>
              </a:ext>
            </a:extLst>
          </p:cNvPr>
          <p:cNvCxnSpPr>
            <a:cxnSpLocks/>
          </p:cNvCxnSpPr>
          <p:nvPr/>
        </p:nvCxnSpPr>
        <p:spPr>
          <a:xfrm>
            <a:off x="2793123" y="2467440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C68C96-8B01-2546-BDCE-50A9BB84C414}"/>
              </a:ext>
            </a:extLst>
          </p:cNvPr>
          <p:cNvCxnSpPr>
            <a:cxnSpLocks/>
          </p:cNvCxnSpPr>
          <p:nvPr/>
        </p:nvCxnSpPr>
        <p:spPr>
          <a:xfrm flipV="1">
            <a:off x="2866765" y="1325438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468D11CB-082C-124E-AE1D-042CAEB2B1E3}"/>
              </a:ext>
            </a:extLst>
          </p:cNvPr>
          <p:cNvCxnSpPr>
            <a:cxnSpLocks/>
          </p:cNvCxnSpPr>
          <p:nvPr/>
        </p:nvCxnSpPr>
        <p:spPr>
          <a:xfrm>
            <a:off x="2866765" y="1547363"/>
            <a:ext cx="1388101" cy="883408"/>
          </a:xfrm>
          <a:prstGeom prst="bentConnector3">
            <a:avLst>
              <a:gd name="adj1" fmla="val 4003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184E80-37CE-7B43-9140-A0419D980F10}"/>
              </a:ext>
            </a:extLst>
          </p:cNvPr>
          <p:cNvCxnSpPr>
            <a:cxnSpLocks/>
          </p:cNvCxnSpPr>
          <p:nvPr/>
        </p:nvCxnSpPr>
        <p:spPr>
          <a:xfrm>
            <a:off x="2793123" y="4019644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11DA9F-24D2-4141-9A01-5AA7F4E93AB5}"/>
              </a:ext>
            </a:extLst>
          </p:cNvPr>
          <p:cNvCxnSpPr>
            <a:cxnSpLocks/>
          </p:cNvCxnSpPr>
          <p:nvPr/>
        </p:nvCxnSpPr>
        <p:spPr>
          <a:xfrm flipV="1">
            <a:off x="2866765" y="2877642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B63C9C51-DA51-2945-88FF-F81F6A6FC928}"/>
              </a:ext>
            </a:extLst>
          </p:cNvPr>
          <p:cNvCxnSpPr>
            <a:cxnSpLocks/>
          </p:cNvCxnSpPr>
          <p:nvPr/>
        </p:nvCxnSpPr>
        <p:spPr>
          <a:xfrm>
            <a:off x="2866765" y="3099567"/>
            <a:ext cx="1388101" cy="88340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F1E651-FC05-0343-BB47-4A79566B0553}"/>
              </a:ext>
            </a:extLst>
          </p:cNvPr>
          <p:cNvCxnSpPr>
            <a:cxnSpLocks/>
          </p:cNvCxnSpPr>
          <p:nvPr/>
        </p:nvCxnSpPr>
        <p:spPr>
          <a:xfrm>
            <a:off x="2793123" y="5540208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645958-BC8F-6C41-90ED-2266907097FA}"/>
              </a:ext>
            </a:extLst>
          </p:cNvPr>
          <p:cNvCxnSpPr>
            <a:cxnSpLocks/>
          </p:cNvCxnSpPr>
          <p:nvPr/>
        </p:nvCxnSpPr>
        <p:spPr>
          <a:xfrm flipV="1">
            <a:off x="2866765" y="4398206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00BF1CFC-2A9E-A349-929F-8BC43B198DE9}"/>
              </a:ext>
            </a:extLst>
          </p:cNvPr>
          <p:cNvCxnSpPr>
            <a:cxnSpLocks/>
          </p:cNvCxnSpPr>
          <p:nvPr/>
        </p:nvCxnSpPr>
        <p:spPr>
          <a:xfrm>
            <a:off x="2866765" y="4620131"/>
            <a:ext cx="1388101" cy="883408"/>
          </a:xfrm>
          <a:prstGeom prst="bentConnector3">
            <a:avLst>
              <a:gd name="adj1" fmla="val 6953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4E62A0-0FA9-FE43-AE23-913C0CD298F4}"/>
              </a:ext>
            </a:extLst>
          </p:cNvPr>
          <p:cNvSpPr txBox="1"/>
          <p:nvPr/>
        </p:nvSpPr>
        <p:spPr>
          <a:xfrm>
            <a:off x="3464199" y="2542880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53355-8E84-F14F-9DD7-3DEB81238A45}"/>
              </a:ext>
            </a:extLst>
          </p:cNvPr>
          <p:cNvSpPr txBox="1"/>
          <p:nvPr/>
        </p:nvSpPr>
        <p:spPr>
          <a:xfrm>
            <a:off x="3501021" y="4074249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3E4670-DC7A-204E-89DB-8A18B83FA675}"/>
              </a:ext>
            </a:extLst>
          </p:cNvPr>
          <p:cNvSpPr txBox="1"/>
          <p:nvPr/>
        </p:nvSpPr>
        <p:spPr>
          <a:xfrm>
            <a:off x="3464199" y="5725464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B5FEDB-3657-F74A-8B79-2382465EBE65}"/>
              </a:ext>
            </a:extLst>
          </p:cNvPr>
          <p:cNvCxnSpPr>
            <a:cxnSpLocks/>
          </p:cNvCxnSpPr>
          <p:nvPr/>
        </p:nvCxnSpPr>
        <p:spPr>
          <a:xfrm>
            <a:off x="7699006" y="404201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F3FC1C-2853-6042-8864-101CA125B65D}"/>
              </a:ext>
            </a:extLst>
          </p:cNvPr>
          <p:cNvCxnSpPr>
            <a:cxnSpLocks/>
          </p:cNvCxnSpPr>
          <p:nvPr/>
        </p:nvCxnSpPr>
        <p:spPr>
          <a:xfrm flipV="1">
            <a:off x="7851406" y="167867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75A907D4-218C-8346-A383-591DDB3C6CB0}"/>
              </a:ext>
            </a:extLst>
          </p:cNvPr>
          <p:cNvCxnSpPr>
            <a:cxnSpLocks/>
          </p:cNvCxnSpPr>
          <p:nvPr/>
        </p:nvCxnSpPr>
        <p:spPr>
          <a:xfrm>
            <a:off x="7851406" y="213794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C1BAC9-8FEA-8948-87D5-A77A3E2FCFB7}"/>
              </a:ext>
            </a:extLst>
          </p:cNvPr>
          <p:cNvSpPr txBox="1"/>
          <p:nvPr/>
        </p:nvSpPr>
        <p:spPr>
          <a:xfrm>
            <a:off x="8290124" y="176545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DE20DD-7BBF-684C-8314-3911F10020AB}"/>
              </a:ext>
            </a:extLst>
          </p:cNvPr>
          <p:cNvSpPr txBox="1"/>
          <p:nvPr/>
        </p:nvSpPr>
        <p:spPr>
          <a:xfrm>
            <a:off x="9935278" y="355900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D93F923-6C45-8941-8080-45C2B6B286DC}"/>
              </a:ext>
            </a:extLst>
          </p:cNvPr>
          <p:cNvSpPr/>
          <p:nvPr/>
        </p:nvSpPr>
        <p:spPr>
          <a:xfrm>
            <a:off x="8903417" y="208466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5AD7C0B-D146-5148-A423-2064A254723A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5AD7C0B-D146-5148-A423-2064A25472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5624" y="2164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31547C3-EEF5-A749-AAEC-2710F3FF406E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972000" cy="1754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31547C3-EEF5-A749-AAEC-2710F3FF40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5624" y="216440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84BF011-017F-3245-8F44-B851381EC0C5}"/>
                  </a:ext>
                </a:extLst>
              </p14:cNvPr>
              <p14:cNvContentPartPr/>
              <p14:nvPr/>
            </p14:nvContentPartPr>
            <p14:xfrm>
              <a:off x="8979544" y="2154326"/>
              <a:ext cx="969120" cy="1699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84BF011-017F-3245-8F44-B851381EC0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0904" y="2145326"/>
                <a:ext cx="986760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03E3DC8-06EF-CA43-8BF5-D1DFE2C07C8C}"/>
                  </a:ext>
                </a:extLst>
              </p14:cNvPr>
              <p14:cNvContentPartPr/>
              <p14:nvPr/>
            </p14:nvContentPartPr>
            <p14:xfrm>
              <a:off x="8933824" y="2271326"/>
              <a:ext cx="926280" cy="1706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03E3DC8-06EF-CA43-8BF5-D1DFE2C07C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5184" y="2262326"/>
                <a:ext cx="943920" cy="17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94A6B3-6715-334A-8D5D-AC256D742363}"/>
                  </a:ext>
                </a:extLst>
              </p14:cNvPr>
              <p14:cNvContentPartPr/>
              <p14:nvPr/>
            </p14:nvContentPartPr>
            <p14:xfrm>
              <a:off x="9040744" y="2306966"/>
              <a:ext cx="682200" cy="1386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94A6B3-6715-334A-8D5D-AC256D7423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1744" y="2298326"/>
                <a:ext cx="699840" cy="140436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ight Arrow 33">
            <a:extLst>
              <a:ext uri="{FF2B5EF4-FFF2-40B4-BE49-F238E27FC236}">
                <a16:creationId xmlns:a16="http://schemas.microsoft.com/office/drawing/2014/main" id="{A0987AA3-DBF5-6341-B180-BD7FD70C9F7A}"/>
              </a:ext>
            </a:extLst>
          </p:cNvPr>
          <p:cNvSpPr/>
          <p:nvPr/>
        </p:nvSpPr>
        <p:spPr>
          <a:xfrm>
            <a:off x="5463656" y="2621567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92CF2C-70BC-0549-9BD4-A3B285D9E7DB}"/>
              </a:ext>
            </a:extLst>
          </p:cNvPr>
          <p:cNvCxnSpPr/>
          <p:nvPr/>
        </p:nvCxnSpPr>
        <p:spPr>
          <a:xfrm>
            <a:off x="3603009" y="1201003"/>
            <a:ext cx="0" cy="4708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3233A2-8CBE-7C41-B6E9-9FD60FA0F7CE}"/>
              </a:ext>
            </a:extLst>
          </p:cNvPr>
          <p:cNvSpPr txBox="1"/>
          <p:nvPr/>
        </p:nvSpPr>
        <p:spPr>
          <a:xfrm>
            <a:off x="999251" y="1610094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D4F773-7C24-CA4D-B35B-113C88928FAB}"/>
              </a:ext>
            </a:extLst>
          </p:cNvPr>
          <p:cNvSpPr txBox="1"/>
          <p:nvPr/>
        </p:nvSpPr>
        <p:spPr>
          <a:xfrm>
            <a:off x="896082" y="3216836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f(x-t</a:t>
            </a:r>
            <a:r>
              <a:rPr lang="en-US" sz="3600" baseline="-25000" dirty="0"/>
              <a:t>1</a:t>
            </a:r>
            <a:r>
              <a:rPr lang="en-US" sz="3600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6A93B0-A58D-164B-8F0D-52270B3BCE9D}"/>
              </a:ext>
            </a:extLst>
          </p:cNvPr>
          <p:cNvSpPr txBox="1"/>
          <p:nvPr/>
        </p:nvSpPr>
        <p:spPr>
          <a:xfrm>
            <a:off x="896082" y="4823578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f(x-t</a:t>
            </a:r>
            <a:r>
              <a:rPr lang="en-US" sz="3600" baseline="-25000" dirty="0"/>
              <a:t>2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610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C01C8D-67BB-684E-AB52-C6500F4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56" y="1115671"/>
            <a:ext cx="5054631" cy="3356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FB5AB5-3CC4-934C-95E1-5DD56B3A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55" y="1005208"/>
            <a:ext cx="4356116" cy="2897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83E8A-428A-6240-8DE4-CA4242EE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spot the “shifted sums” in each case?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5F276-3033-B342-8769-5C7A7FE20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955" y="1413763"/>
            <a:ext cx="2446903" cy="1625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690B1-17F9-5C46-B748-AD588573C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771" y="2791264"/>
            <a:ext cx="2652973" cy="2652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E362E-0CA0-2844-9ED5-DFA5263966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05" r="34811"/>
          <a:stretch/>
        </p:blipFill>
        <p:spPr>
          <a:xfrm>
            <a:off x="2683566" y="2624405"/>
            <a:ext cx="2524435" cy="346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A3DA0-8866-324E-93AA-F4A045A42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376" y="3809849"/>
            <a:ext cx="4184423" cy="27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71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DFB5AB5-3CC4-934C-95E1-5DD56B3AF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655" y="1005208"/>
            <a:ext cx="4356116" cy="2897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83E8A-428A-6240-8DE4-CA4242EE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shadow due to area light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7BB5E8-F5FA-1849-9F35-ED1D4C2B1856}"/>
              </a:ext>
            </a:extLst>
          </p:cNvPr>
          <p:cNvSpPr/>
          <p:nvPr/>
        </p:nvSpPr>
        <p:spPr>
          <a:xfrm flipH="1" flipV="1">
            <a:off x="5222124" y="1488753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40DF5A-6AB9-C86F-CF28-D4C7982C1534}"/>
                  </a:ext>
                </a:extLst>
              </p14:cNvPr>
              <p14:cNvContentPartPr/>
              <p14:nvPr/>
            </p14:nvContentPartPr>
            <p14:xfrm>
              <a:off x="266760" y="2152800"/>
              <a:ext cx="4559760" cy="3238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40DF5A-6AB9-C86F-CF28-D4C7982C15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400" y="2143440"/>
                <a:ext cx="4578480" cy="325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013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0CC7-9342-D349-9A39-5D786004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Area light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E227D7-5965-4142-B123-9C7DEFF1AE95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A3A221-36E9-7549-9CCC-46C2A0ECE219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CF8BC1C-40C3-9845-9B2A-8028AF0F5D66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316E25-2858-E24F-AD5F-8BFE6B1BAB1E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amera">
            <a:extLst>
              <a:ext uri="{FF2B5EF4-FFF2-40B4-BE49-F238E27FC236}">
                <a16:creationId xmlns:a16="http://schemas.microsoft.com/office/drawing/2014/main" id="{247E55AA-E34D-B944-AC83-4EB6C90E9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5D2030-FEBF-C643-A8BB-139090CB7ED8}"/>
              </a:ext>
            </a:extLst>
          </p:cNvPr>
          <p:cNvCxnSpPr/>
          <p:nvPr/>
        </p:nvCxnSpPr>
        <p:spPr>
          <a:xfrm>
            <a:off x="3458308" y="1697905"/>
            <a:ext cx="1242646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91A1D1E-A38C-3E4E-91E8-24632DF28374}"/>
              </a:ext>
            </a:extLst>
          </p:cNvPr>
          <p:cNvSpPr txBox="1"/>
          <p:nvPr/>
        </p:nvSpPr>
        <p:spPr>
          <a:xfrm>
            <a:off x="3739661" y="13285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5A33640-118D-8D42-B780-AF5AFC889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0" t="9525" r="81909" b="66145"/>
          <a:stretch/>
        </p:blipFill>
        <p:spPr>
          <a:xfrm>
            <a:off x="344150" y="163810"/>
            <a:ext cx="1160585" cy="1233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3060F4-6148-2A5D-1326-E3650799FC9C}"/>
                  </a:ext>
                </a:extLst>
              </p14:cNvPr>
              <p14:cNvContentPartPr/>
              <p14:nvPr/>
            </p14:nvContentPartPr>
            <p14:xfrm>
              <a:off x="2019240" y="1733400"/>
              <a:ext cx="4464360" cy="2661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3060F4-6148-2A5D-1326-E3650799FC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9880" y="1724040"/>
                <a:ext cx="4483080" cy="267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34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0CC7-9342-D349-9A39-5D786004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Area light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E227D7-5965-4142-B123-9C7DEFF1AE95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A3A221-36E9-7549-9CCC-46C2A0ECE219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CF8BC1C-40C3-9845-9B2A-8028AF0F5D66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316E25-2858-E24F-AD5F-8BFE6B1BAB1E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amera">
            <a:extLst>
              <a:ext uri="{FF2B5EF4-FFF2-40B4-BE49-F238E27FC236}">
                <a16:creationId xmlns:a16="http://schemas.microsoft.com/office/drawing/2014/main" id="{247E55AA-E34D-B944-AC83-4EB6C90E9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E6FECF-D877-BD4E-B29B-A8EE48F73641}"/>
                  </a:ext>
                </a:extLst>
              </p14:cNvPr>
              <p14:cNvContentPartPr/>
              <p14:nvPr/>
            </p14:nvContentPartPr>
            <p14:xfrm>
              <a:off x="3316172" y="1880806"/>
              <a:ext cx="331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E6FECF-D877-BD4E-B29B-A8EE48F736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8172" y="1772806"/>
                <a:ext cx="6876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291A1D1E-A38C-3E4E-91E8-24632DF28374}"/>
              </a:ext>
            </a:extLst>
          </p:cNvPr>
          <p:cNvSpPr txBox="1"/>
          <p:nvPr/>
        </p:nvSpPr>
        <p:spPr>
          <a:xfrm>
            <a:off x="3458308" y="1284136"/>
            <a:ext cx="19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light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1FF8D1-42F1-DC44-8256-B7A45070A972}"/>
              </a:ext>
            </a:extLst>
          </p:cNvPr>
          <p:cNvSpPr/>
          <p:nvPr/>
        </p:nvSpPr>
        <p:spPr>
          <a:xfrm>
            <a:off x="3927231" y="1697905"/>
            <a:ext cx="164123" cy="1829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EA1662-96B0-BB43-BA35-DD543DAB9321}"/>
              </a:ext>
            </a:extLst>
          </p:cNvPr>
          <p:cNvCxnSpPr>
            <a:cxnSpLocks/>
          </p:cNvCxnSpPr>
          <p:nvPr/>
        </p:nvCxnSpPr>
        <p:spPr>
          <a:xfrm>
            <a:off x="4091354" y="1880806"/>
            <a:ext cx="1446829" cy="2426467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90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6403BE-B210-6946-9E24-5AC76C58BFFA}"/>
              </a:ext>
            </a:extLst>
          </p:cNvPr>
          <p:cNvSpPr txBox="1"/>
          <p:nvPr/>
        </p:nvSpPr>
        <p:spPr>
          <a:xfrm>
            <a:off x="2872154" y="1385411"/>
            <a:ext cx="5263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pixel p</a:t>
            </a:r>
          </a:p>
          <a:p>
            <a:r>
              <a:rPr lang="en-US" sz="2400" dirty="0"/>
              <a:t>     trace ray</a:t>
            </a:r>
          </a:p>
          <a:p>
            <a:r>
              <a:rPr lang="en-US" sz="2400" dirty="0"/>
              <a:t>     shade hit point</a:t>
            </a:r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8136C1-B013-78F3-9A9C-842C3E5E703C}"/>
                  </a:ext>
                </a:extLst>
              </p14:cNvPr>
              <p14:cNvContentPartPr/>
              <p14:nvPr/>
            </p14:nvContentPartPr>
            <p14:xfrm>
              <a:off x="5556240" y="2000160"/>
              <a:ext cx="5245560" cy="3899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8136C1-B013-78F3-9A9C-842C3E5E703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46880" y="1990800"/>
                <a:ext cx="5264280" cy="391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0238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0CC7-9342-D349-9A39-5D786004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light: integrate over angle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E227D7-5965-4142-B123-9C7DEFF1AE95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A3A221-36E9-7549-9CCC-46C2A0ECE219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CF8BC1C-40C3-9845-9B2A-8028AF0F5D66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316E25-2858-E24F-AD5F-8BFE6B1BAB1E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amera">
            <a:extLst>
              <a:ext uri="{FF2B5EF4-FFF2-40B4-BE49-F238E27FC236}">
                <a16:creationId xmlns:a16="http://schemas.microsoft.com/office/drawing/2014/main" id="{247E55AA-E34D-B944-AC83-4EB6C90E9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5D2030-FEBF-C643-A8BB-139090CB7ED8}"/>
              </a:ext>
            </a:extLst>
          </p:cNvPr>
          <p:cNvCxnSpPr/>
          <p:nvPr/>
        </p:nvCxnSpPr>
        <p:spPr>
          <a:xfrm>
            <a:off x="3458308" y="1697905"/>
            <a:ext cx="1242646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E6FECF-D877-BD4E-B29B-A8EE48F73641}"/>
                  </a:ext>
                </a:extLst>
              </p14:cNvPr>
              <p14:cNvContentPartPr/>
              <p14:nvPr/>
            </p14:nvContentPartPr>
            <p14:xfrm>
              <a:off x="3316172" y="1880806"/>
              <a:ext cx="331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E6FECF-D877-BD4E-B29B-A8EE48F736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8172" y="1772806"/>
                <a:ext cx="6876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291A1D1E-A38C-3E4E-91E8-24632DF28374}"/>
              </a:ext>
            </a:extLst>
          </p:cNvPr>
          <p:cNvSpPr txBox="1"/>
          <p:nvPr/>
        </p:nvSpPr>
        <p:spPr>
          <a:xfrm>
            <a:off x="3739661" y="13285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C0BC7D-A01E-A240-8269-56866D95963B}"/>
              </a:ext>
            </a:extLst>
          </p:cNvPr>
          <p:cNvCxnSpPr>
            <a:cxnSpLocks/>
          </p:cNvCxnSpPr>
          <p:nvPr/>
        </p:nvCxnSpPr>
        <p:spPr>
          <a:xfrm>
            <a:off x="4312843" y="195541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1E126C-9FC4-9649-B051-6B193D944D6C}"/>
              </a:ext>
            </a:extLst>
          </p:cNvPr>
          <p:cNvCxnSpPr>
            <a:cxnSpLocks/>
          </p:cNvCxnSpPr>
          <p:nvPr/>
        </p:nvCxnSpPr>
        <p:spPr>
          <a:xfrm>
            <a:off x="4736123" y="1930520"/>
            <a:ext cx="922172" cy="2322824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78EC96-B2E2-CE4B-A51A-E227DA8E7EB3}"/>
              </a:ext>
            </a:extLst>
          </p:cNvPr>
          <p:cNvCxnSpPr>
            <a:cxnSpLocks/>
          </p:cNvCxnSpPr>
          <p:nvPr/>
        </p:nvCxnSpPr>
        <p:spPr>
          <a:xfrm>
            <a:off x="3819290" y="1917353"/>
            <a:ext cx="1797052" cy="2322824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3908DE-7F57-8D4B-B282-54AC9D2F2000}"/>
              </a:ext>
            </a:extLst>
          </p:cNvPr>
          <p:cNvCxnSpPr>
            <a:cxnSpLocks/>
          </p:cNvCxnSpPr>
          <p:nvPr/>
        </p:nvCxnSpPr>
        <p:spPr>
          <a:xfrm>
            <a:off x="3464041" y="1915909"/>
            <a:ext cx="2174433" cy="2322824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279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shifted functions!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8A4679-4E09-B542-BB17-02D7897A14D0}"/>
              </a:ext>
            </a:extLst>
          </p:cNvPr>
          <p:cNvCxnSpPr>
            <a:cxnSpLocks/>
          </p:cNvCxnSpPr>
          <p:nvPr/>
        </p:nvCxnSpPr>
        <p:spPr>
          <a:xfrm>
            <a:off x="2793123" y="2467440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C68C96-8B01-2546-BDCE-50A9BB84C414}"/>
              </a:ext>
            </a:extLst>
          </p:cNvPr>
          <p:cNvCxnSpPr>
            <a:cxnSpLocks/>
          </p:cNvCxnSpPr>
          <p:nvPr/>
        </p:nvCxnSpPr>
        <p:spPr>
          <a:xfrm flipV="1">
            <a:off x="2866765" y="1325438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468D11CB-082C-124E-AE1D-042CAEB2B1E3}"/>
              </a:ext>
            </a:extLst>
          </p:cNvPr>
          <p:cNvCxnSpPr>
            <a:cxnSpLocks/>
          </p:cNvCxnSpPr>
          <p:nvPr/>
        </p:nvCxnSpPr>
        <p:spPr>
          <a:xfrm>
            <a:off x="2866765" y="1547363"/>
            <a:ext cx="1388101" cy="883408"/>
          </a:xfrm>
          <a:prstGeom prst="bentConnector3">
            <a:avLst>
              <a:gd name="adj1" fmla="val 4003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184E80-37CE-7B43-9140-A0419D980F10}"/>
              </a:ext>
            </a:extLst>
          </p:cNvPr>
          <p:cNvCxnSpPr>
            <a:cxnSpLocks/>
          </p:cNvCxnSpPr>
          <p:nvPr/>
        </p:nvCxnSpPr>
        <p:spPr>
          <a:xfrm>
            <a:off x="2793123" y="4019644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11DA9F-24D2-4141-9A01-5AA7F4E93AB5}"/>
              </a:ext>
            </a:extLst>
          </p:cNvPr>
          <p:cNvCxnSpPr>
            <a:cxnSpLocks/>
          </p:cNvCxnSpPr>
          <p:nvPr/>
        </p:nvCxnSpPr>
        <p:spPr>
          <a:xfrm flipV="1">
            <a:off x="2866765" y="2877642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B63C9C51-DA51-2945-88FF-F81F6A6FC928}"/>
              </a:ext>
            </a:extLst>
          </p:cNvPr>
          <p:cNvCxnSpPr>
            <a:cxnSpLocks/>
          </p:cNvCxnSpPr>
          <p:nvPr/>
        </p:nvCxnSpPr>
        <p:spPr>
          <a:xfrm>
            <a:off x="2866765" y="3099567"/>
            <a:ext cx="1388101" cy="88340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F1E651-FC05-0343-BB47-4A79566B0553}"/>
              </a:ext>
            </a:extLst>
          </p:cNvPr>
          <p:cNvCxnSpPr>
            <a:cxnSpLocks/>
          </p:cNvCxnSpPr>
          <p:nvPr/>
        </p:nvCxnSpPr>
        <p:spPr>
          <a:xfrm>
            <a:off x="2793123" y="5540208"/>
            <a:ext cx="1642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645958-BC8F-6C41-90ED-2266907097FA}"/>
              </a:ext>
            </a:extLst>
          </p:cNvPr>
          <p:cNvCxnSpPr>
            <a:cxnSpLocks/>
          </p:cNvCxnSpPr>
          <p:nvPr/>
        </p:nvCxnSpPr>
        <p:spPr>
          <a:xfrm flipV="1">
            <a:off x="2866765" y="4398206"/>
            <a:ext cx="0" cy="121564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00BF1CFC-2A9E-A349-929F-8BC43B198DE9}"/>
              </a:ext>
            </a:extLst>
          </p:cNvPr>
          <p:cNvCxnSpPr>
            <a:cxnSpLocks/>
          </p:cNvCxnSpPr>
          <p:nvPr/>
        </p:nvCxnSpPr>
        <p:spPr>
          <a:xfrm>
            <a:off x="2866765" y="4620131"/>
            <a:ext cx="1388101" cy="883408"/>
          </a:xfrm>
          <a:prstGeom prst="bentConnector3">
            <a:avLst>
              <a:gd name="adj1" fmla="val 6953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4E62A0-0FA9-FE43-AE23-913C0CD298F4}"/>
              </a:ext>
            </a:extLst>
          </p:cNvPr>
          <p:cNvSpPr txBox="1"/>
          <p:nvPr/>
        </p:nvSpPr>
        <p:spPr>
          <a:xfrm>
            <a:off x="3464199" y="2542880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53355-8E84-F14F-9DD7-3DEB81238A45}"/>
              </a:ext>
            </a:extLst>
          </p:cNvPr>
          <p:cNvSpPr txBox="1"/>
          <p:nvPr/>
        </p:nvSpPr>
        <p:spPr>
          <a:xfrm>
            <a:off x="3501021" y="4074249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3E4670-DC7A-204E-89DB-8A18B83FA675}"/>
              </a:ext>
            </a:extLst>
          </p:cNvPr>
          <p:cNvSpPr txBox="1"/>
          <p:nvPr/>
        </p:nvSpPr>
        <p:spPr>
          <a:xfrm>
            <a:off x="3464199" y="5725464"/>
            <a:ext cx="300247" cy="527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B5FEDB-3657-F74A-8B79-2382465EBE65}"/>
              </a:ext>
            </a:extLst>
          </p:cNvPr>
          <p:cNvCxnSpPr>
            <a:cxnSpLocks/>
          </p:cNvCxnSpPr>
          <p:nvPr/>
        </p:nvCxnSpPr>
        <p:spPr>
          <a:xfrm>
            <a:off x="7699006" y="4042013"/>
            <a:ext cx="339889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F3FC1C-2853-6042-8864-101CA125B65D}"/>
              </a:ext>
            </a:extLst>
          </p:cNvPr>
          <p:cNvCxnSpPr>
            <a:cxnSpLocks/>
          </p:cNvCxnSpPr>
          <p:nvPr/>
        </p:nvCxnSpPr>
        <p:spPr>
          <a:xfrm flipV="1">
            <a:off x="7851406" y="1678674"/>
            <a:ext cx="0" cy="25157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75A907D4-218C-8346-A383-591DDB3C6CB0}"/>
              </a:ext>
            </a:extLst>
          </p:cNvPr>
          <p:cNvCxnSpPr>
            <a:cxnSpLocks/>
          </p:cNvCxnSpPr>
          <p:nvPr/>
        </p:nvCxnSpPr>
        <p:spPr>
          <a:xfrm>
            <a:off x="7851406" y="2137942"/>
            <a:ext cx="2872634" cy="1828188"/>
          </a:xfrm>
          <a:prstGeom prst="bentConnector3">
            <a:avLst>
              <a:gd name="adj1" fmla="val 538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C1BAC9-8FEA-8948-87D5-A77A3E2FCFB7}"/>
              </a:ext>
            </a:extLst>
          </p:cNvPr>
          <p:cNvSpPr txBox="1"/>
          <p:nvPr/>
        </p:nvSpPr>
        <p:spPr>
          <a:xfrm>
            <a:off x="8290124" y="1765455"/>
            <a:ext cx="1078175" cy="830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255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DE20DD-7BBF-684C-8314-3911F10020AB}"/>
              </a:ext>
            </a:extLst>
          </p:cNvPr>
          <p:cNvSpPr txBox="1"/>
          <p:nvPr/>
        </p:nvSpPr>
        <p:spPr>
          <a:xfrm>
            <a:off x="9935278" y="3559000"/>
            <a:ext cx="487057" cy="502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0</a:t>
            </a: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D93F923-6C45-8941-8080-45C2B6B286DC}"/>
              </a:ext>
            </a:extLst>
          </p:cNvPr>
          <p:cNvSpPr/>
          <p:nvPr/>
        </p:nvSpPr>
        <p:spPr>
          <a:xfrm>
            <a:off x="8903417" y="2084663"/>
            <a:ext cx="1078152" cy="19087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5AD7C0B-D146-5148-A423-2064A254723A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5AD7C0B-D146-5148-A423-2064A25472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5624" y="2164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31547C3-EEF5-A749-AAEC-2710F3FF406E}"/>
                  </a:ext>
                </a:extLst>
              </p14:cNvPr>
              <p14:cNvContentPartPr/>
              <p14:nvPr/>
            </p14:nvContentPartPr>
            <p14:xfrm>
              <a:off x="8944624" y="2173046"/>
              <a:ext cx="972000" cy="1754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31547C3-EEF5-A749-AAEC-2710F3FF40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5624" y="2164406"/>
                <a:ext cx="989640" cy="17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84BF011-017F-3245-8F44-B851381EC0C5}"/>
                  </a:ext>
                </a:extLst>
              </p14:cNvPr>
              <p14:cNvContentPartPr/>
              <p14:nvPr/>
            </p14:nvContentPartPr>
            <p14:xfrm>
              <a:off x="8979544" y="2154326"/>
              <a:ext cx="969120" cy="1699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84BF011-017F-3245-8F44-B851381EC0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0904" y="2145326"/>
                <a:ext cx="986760" cy="17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03E3DC8-06EF-CA43-8BF5-D1DFE2C07C8C}"/>
                  </a:ext>
                </a:extLst>
              </p14:cNvPr>
              <p14:cNvContentPartPr/>
              <p14:nvPr/>
            </p14:nvContentPartPr>
            <p14:xfrm>
              <a:off x="8933824" y="2271326"/>
              <a:ext cx="926280" cy="1706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03E3DC8-06EF-CA43-8BF5-D1DFE2C07C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5184" y="2262326"/>
                <a:ext cx="943920" cy="17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94A6B3-6715-334A-8D5D-AC256D742363}"/>
                  </a:ext>
                </a:extLst>
              </p14:cNvPr>
              <p14:cNvContentPartPr/>
              <p14:nvPr/>
            </p14:nvContentPartPr>
            <p14:xfrm>
              <a:off x="9040744" y="2306966"/>
              <a:ext cx="682200" cy="1386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94A6B3-6715-334A-8D5D-AC256D7423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1744" y="2298326"/>
                <a:ext cx="699840" cy="140436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ight Arrow 33">
            <a:extLst>
              <a:ext uri="{FF2B5EF4-FFF2-40B4-BE49-F238E27FC236}">
                <a16:creationId xmlns:a16="http://schemas.microsoft.com/office/drawing/2014/main" id="{A0987AA3-DBF5-6341-B180-BD7FD70C9F7A}"/>
              </a:ext>
            </a:extLst>
          </p:cNvPr>
          <p:cNvSpPr/>
          <p:nvPr/>
        </p:nvSpPr>
        <p:spPr>
          <a:xfrm>
            <a:off x="5463656" y="2621567"/>
            <a:ext cx="1729056" cy="37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92CF2C-70BC-0549-9BD4-A3B285D9E7DB}"/>
              </a:ext>
            </a:extLst>
          </p:cNvPr>
          <p:cNvCxnSpPr/>
          <p:nvPr/>
        </p:nvCxnSpPr>
        <p:spPr>
          <a:xfrm>
            <a:off x="3603009" y="1201003"/>
            <a:ext cx="0" cy="4708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3233A2-8CBE-7C41-B6E9-9FD60FA0F7CE}"/>
              </a:ext>
            </a:extLst>
          </p:cNvPr>
          <p:cNvSpPr txBox="1"/>
          <p:nvPr/>
        </p:nvSpPr>
        <p:spPr>
          <a:xfrm>
            <a:off x="999251" y="1610094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D4F773-7C24-CA4D-B35B-113C88928FAB}"/>
              </a:ext>
            </a:extLst>
          </p:cNvPr>
          <p:cNvSpPr txBox="1"/>
          <p:nvPr/>
        </p:nvSpPr>
        <p:spPr>
          <a:xfrm>
            <a:off x="896082" y="3216836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f(x-t</a:t>
            </a:r>
            <a:r>
              <a:rPr lang="en-US" sz="3600" baseline="-25000" dirty="0"/>
              <a:t>1</a:t>
            </a:r>
            <a:r>
              <a:rPr lang="en-US" sz="3600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6A93B0-A58D-164B-8F0D-52270B3BCE9D}"/>
              </a:ext>
            </a:extLst>
          </p:cNvPr>
          <p:cNvSpPr txBox="1"/>
          <p:nvPr/>
        </p:nvSpPr>
        <p:spPr>
          <a:xfrm>
            <a:off x="896082" y="4823578"/>
            <a:ext cx="139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f(x-t</a:t>
            </a:r>
            <a:r>
              <a:rPr lang="en-US" sz="3600" baseline="-25000" dirty="0"/>
              <a:t>2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7281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weighted, shifted functions!</a:t>
            </a:r>
          </a:p>
        </p:txBody>
      </p:sp>
    </p:spTree>
    <p:extLst>
      <p:ext uri="{BB962C8B-B14F-4D97-AF65-F5344CB8AC3E}">
        <p14:creationId xmlns:p14="http://schemas.microsoft.com/office/powerpoint/2010/main" val="386061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weighted, shifted functions!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0DCA4-79EE-5E46-A779-18BDB62D2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0"/>
          <a:stretch/>
        </p:blipFill>
        <p:spPr>
          <a:xfrm>
            <a:off x="3810000" y="2130136"/>
            <a:ext cx="4572000" cy="2791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7AE99-D095-AD1E-96D1-744BF026D194}"/>
              </a:ext>
            </a:extLst>
          </p:cNvPr>
          <p:cNvSpPr txBox="1"/>
          <p:nvPr/>
        </p:nvSpPr>
        <p:spPr>
          <a:xfrm>
            <a:off x="7626927" y="4921250"/>
            <a:ext cx="1136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wikipedia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70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weighted, shifted functions!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D602A-5B9D-444D-8E30-E428544C1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019300"/>
            <a:ext cx="4572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1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convolution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7220B-58C8-4544-9723-1931C3EF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2203450"/>
            <a:ext cx="46228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04B9-CAA2-8C47-ABA7-25ECBE1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 of weighted, shifted functions!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D602A-5B9D-444D-8E30-E428544C1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019300"/>
            <a:ext cx="4572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1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7A05-67FF-DF49-B67D-F425CF100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convolution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C27DF-DB79-A747-BD6F-00F336505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14" y="994498"/>
            <a:ext cx="6482863" cy="53645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C28156-5B47-E34A-80D8-7CC357AED5BB}"/>
              </a:ext>
            </a:extLst>
          </p:cNvPr>
          <p:cNvSpPr/>
          <p:nvPr/>
        </p:nvSpPr>
        <p:spPr>
          <a:xfrm>
            <a:off x="2831121" y="6359067"/>
            <a:ext cx="74851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www.freecodecamp.org</a:t>
            </a:r>
            <a:r>
              <a:rPr lang="en-US" sz="1200" dirty="0"/>
              <a:t>/news/an-intuitive-guide-to-convolutional-neural-networks-260c2de0a050/</a:t>
            </a:r>
          </a:p>
        </p:txBody>
      </p:sp>
    </p:spTree>
    <p:extLst>
      <p:ext uri="{BB962C8B-B14F-4D97-AF65-F5344CB8AC3E}">
        <p14:creationId xmlns:p14="http://schemas.microsoft.com/office/powerpoint/2010/main" val="1485588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FC74-0926-694C-9364-6296FAB9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Blurring due to integrals in rendering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08E26-2630-1543-95E3-2A9A85F8BB3C}"/>
              </a:ext>
            </a:extLst>
          </p:cNvPr>
          <p:cNvSpPr txBox="1"/>
          <p:nvPr/>
        </p:nvSpPr>
        <p:spPr>
          <a:xfrm>
            <a:off x="1746738" y="1354016"/>
            <a:ext cx="69400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area lights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camera lens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camera shutter, exposure time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wavelength (</a:t>
            </a:r>
            <a:r>
              <a:rPr lang="en-US" sz="2800" dirty="0" err="1"/>
              <a:t>colour</a:t>
            </a:r>
            <a:r>
              <a:rPr lang="en-US" sz="2800" dirty="0"/>
              <a:t> spectrum)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gloss (reflectance)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translucent objects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150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98638-8301-E349-A9B4-294F4E9DA4C9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5179E-6277-2847-8DB0-0D08B9C00044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77CA82-2B64-BC47-BB40-F2E4480D844C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57E8382-CA83-C043-92B5-07DC8AD4F8BF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E4B50-3A0E-2D41-A266-C43234DF48F1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Camera">
            <a:extLst>
              <a:ext uri="{FF2B5EF4-FFF2-40B4-BE49-F238E27FC236}">
                <a16:creationId xmlns:a16="http://schemas.microsoft.com/office/drawing/2014/main" id="{3BB65DF6-0466-0742-936B-E5148000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E0DA0D-0E2C-C44F-BFCC-EF0553DD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44002" y="900454"/>
            <a:ext cx="1406326" cy="142864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54D2F-069E-2B45-A7A8-8E77A8887BEF}"/>
              </a:ext>
            </a:extLst>
          </p:cNvPr>
          <p:cNvGrpSpPr/>
          <p:nvPr/>
        </p:nvGrpSpPr>
        <p:grpSpPr>
          <a:xfrm>
            <a:off x="640343" y="2526624"/>
            <a:ext cx="3187963" cy="2876639"/>
            <a:chOff x="457161" y="2771221"/>
            <a:chExt cx="3187963" cy="287663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1655870-51D9-5B4B-A0E0-D9FDAE263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74083" b="16051"/>
            <a:stretch/>
          </p:blipFill>
          <p:spPr>
            <a:xfrm>
              <a:off x="457161" y="2771221"/>
              <a:ext cx="3187963" cy="287663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277B3D-0CC8-1142-A230-2AAC683C6140}"/>
                </a:ext>
              </a:extLst>
            </p:cNvPr>
            <p:cNvSpPr txBox="1"/>
            <p:nvPr/>
          </p:nvSpPr>
          <p:spPr>
            <a:xfrm>
              <a:off x="1253204" y="5096932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ambient light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1899D4-84F5-9444-B8E3-8995CDC28C7E}"/>
              </a:ext>
            </a:extLst>
          </p:cNvPr>
          <p:cNvGrpSpPr/>
          <p:nvPr/>
        </p:nvGrpSpPr>
        <p:grpSpPr>
          <a:xfrm>
            <a:off x="4488931" y="3942058"/>
            <a:ext cx="2445037" cy="2119745"/>
            <a:chOff x="7933190" y="2414345"/>
            <a:chExt cx="3318083" cy="287664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1E867EB-5497-8B46-97A0-0D9528727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509" r="594" b="16051"/>
            <a:stretch/>
          </p:blipFill>
          <p:spPr>
            <a:xfrm>
              <a:off x="7933190" y="2414345"/>
              <a:ext cx="3062391" cy="287664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20011D-A976-1643-843D-C5D476181B76}"/>
                </a:ext>
              </a:extLst>
            </p:cNvPr>
            <p:cNvSpPr txBox="1"/>
            <p:nvPr/>
          </p:nvSpPr>
          <p:spPr>
            <a:xfrm>
              <a:off x="8514052" y="4706536"/>
              <a:ext cx="2737221" cy="54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final shading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F185E6-F6F0-F649-AE23-351077429224}"/>
              </a:ext>
            </a:extLst>
          </p:cNvPr>
          <p:cNvGrpSpPr/>
          <p:nvPr/>
        </p:nvGrpSpPr>
        <p:grpSpPr>
          <a:xfrm>
            <a:off x="4005158" y="1088304"/>
            <a:ext cx="3292678" cy="2876640"/>
            <a:chOff x="3685661" y="-172183"/>
            <a:chExt cx="3292678" cy="28766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03097C1-CB55-5C49-9DDA-E4FC865FA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10" t="-579" r="49021" b="16630"/>
            <a:stretch/>
          </p:blipFill>
          <p:spPr>
            <a:xfrm>
              <a:off x="3685661" y="-172183"/>
              <a:ext cx="3292678" cy="287664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9D9006-59D7-0D4E-AA9E-1796C7E7D98B}"/>
                </a:ext>
              </a:extLst>
            </p:cNvPr>
            <p:cNvSpPr txBox="1"/>
            <p:nvPr/>
          </p:nvSpPr>
          <p:spPr>
            <a:xfrm>
              <a:off x="4426255" y="2119074"/>
              <a:ext cx="2114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diffuse reflection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F8BC3E-C04E-904E-8AF8-2CB0B8DD925D}"/>
              </a:ext>
            </a:extLst>
          </p:cNvPr>
          <p:cNvGrpSpPr/>
          <p:nvPr/>
        </p:nvGrpSpPr>
        <p:grpSpPr>
          <a:xfrm>
            <a:off x="7382555" y="2556797"/>
            <a:ext cx="3236017" cy="2876640"/>
            <a:chOff x="4065557" y="2918189"/>
            <a:chExt cx="3236017" cy="28766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ACFA09-EA34-C74E-A66F-5CEF937F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254" r="24437" b="16051"/>
            <a:stretch/>
          </p:blipFill>
          <p:spPr>
            <a:xfrm>
              <a:off x="4065557" y="2918189"/>
              <a:ext cx="3236017" cy="28766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CA314-A5BF-C140-B5C5-E83E2477E86A}"/>
                </a:ext>
              </a:extLst>
            </p:cNvPr>
            <p:cNvSpPr txBox="1"/>
            <p:nvPr/>
          </p:nvSpPr>
          <p:spPr>
            <a:xfrm>
              <a:off x="4508743" y="5219282"/>
              <a:ext cx="2474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specular reflection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8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shading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153EF-FBEE-8F4A-B4BB-77A04E49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" y="2621850"/>
            <a:ext cx="10917382" cy="118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24B89-38EE-0B4B-8B46-FC95C70F6101}"/>
              </a:ext>
            </a:extLst>
          </p:cNvPr>
          <p:cNvSpPr txBox="1"/>
          <p:nvPr/>
        </p:nvSpPr>
        <p:spPr>
          <a:xfrm>
            <a:off x="1260764" y="3361619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ambient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17A6F-D3D8-FD49-A8F5-D272511ACDE4}"/>
              </a:ext>
            </a:extLst>
          </p:cNvPr>
          <p:cNvSpPr txBox="1"/>
          <p:nvPr/>
        </p:nvSpPr>
        <p:spPr>
          <a:xfrm>
            <a:off x="5250873" y="3361618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diffuse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E6197-6B35-D940-B387-A7B4554AF6AA}"/>
              </a:ext>
            </a:extLst>
          </p:cNvPr>
          <p:cNvSpPr txBox="1"/>
          <p:nvPr/>
        </p:nvSpPr>
        <p:spPr>
          <a:xfrm>
            <a:off x="8977741" y="3306197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specular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6B632-C7AA-494B-9DEE-5874FA662F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332346" y="579570"/>
            <a:ext cx="2794000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0339FA-230D-5342-BE1E-63569E44A7E8}"/>
              </a:ext>
            </a:extLst>
          </p:cNvPr>
          <p:cNvSpPr txBox="1"/>
          <p:nvPr/>
        </p:nvSpPr>
        <p:spPr>
          <a:xfrm>
            <a:off x="6328515" y="1054626"/>
            <a:ext cx="242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material property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1EF083-AE5A-0E4A-AC4B-4FBEB3834316}"/>
              </a:ext>
            </a:extLst>
          </p:cNvPr>
          <p:cNvSpPr txBox="1"/>
          <p:nvPr/>
        </p:nvSpPr>
        <p:spPr>
          <a:xfrm>
            <a:off x="6589440" y="4677801"/>
            <a:ext cx="265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light property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B6677-9CA4-CE40-A17A-05D1487A40B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946073" y="1285459"/>
            <a:ext cx="138244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9DE457-15B0-B343-AF7E-9ECE47DBC4AC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8451273" y="1285459"/>
            <a:ext cx="304800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C20D73-F130-D945-A801-DA0B8D5146F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756073" y="1285459"/>
            <a:ext cx="177338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48997-F11F-234C-A67C-E1AA174C9D4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915211" y="3361618"/>
            <a:ext cx="3016025" cy="1316183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5F4D13-0BA4-BF45-B909-65C34244A242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7218219" y="3429001"/>
            <a:ext cx="696992" cy="124880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0C68421-70BE-9244-BDE1-D80FC1EC851B}"/>
              </a:ext>
            </a:extLst>
          </p:cNvPr>
          <p:cNvSpPr txBox="1"/>
          <p:nvPr/>
        </p:nvSpPr>
        <p:spPr>
          <a:xfrm>
            <a:off x="8756073" y="5139466"/>
            <a:ext cx="265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 is the mirror reflection direction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6C342D6-97B1-3F46-ACC4-B45D4F3EA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40" y="4204284"/>
            <a:ext cx="6108700" cy="17018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406109E-8EA5-B84C-BA0B-31009F5E1B42}"/>
              </a:ext>
            </a:extLst>
          </p:cNvPr>
          <p:cNvSpPr txBox="1"/>
          <p:nvPr/>
        </p:nvSpPr>
        <p:spPr>
          <a:xfrm>
            <a:off x="384916" y="5909098"/>
            <a:ext cx="241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source:wikipedia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764FBF-D6AB-ADA6-9CE0-2D958331F712}"/>
                  </a:ext>
                </a:extLst>
              </p14:cNvPr>
              <p14:cNvContentPartPr/>
              <p14:nvPr/>
            </p14:nvContentPartPr>
            <p14:xfrm>
              <a:off x="6039000" y="1523880"/>
              <a:ext cx="1225800" cy="806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764FBF-D6AB-ADA6-9CE0-2D958331F7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29640" y="1514520"/>
                <a:ext cx="1244520" cy="82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453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77C4-9850-EA49-81F0-59E22ED6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deal with texture?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0BF359-16BC-8643-BE7F-14FA13C0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06" y="1095958"/>
            <a:ext cx="7455339" cy="55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5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77C4-9850-EA49-81F0-59E22ED6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deal with texture?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21432F-B8F3-9D45-9767-D3FCEE82821C}"/>
              </a:ext>
            </a:extLst>
          </p:cNvPr>
          <p:cNvCxnSpPr/>
          <p:nvPr/>
        </p:nvCxnSpPr>
        <p:spPr>
          <a:xfrm>
            <a:off x="5978769" y="1430215"/>
            <a:ext cx="0" cy="4689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1E50DDC-16F6-2D4A-857B-C8ED200B485C}"/>
              </a:ext>
            </a:extLst>
          </p:cNvPr>
          <p:cNvSpPr/>
          <p:nvPr/>
        </p:nvSpPr>
        <p:spPr>
          <a:xfrm>
            <a:off x="2362199" y="1623647"/>
            <a:ext cx="1711569" cy="18053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8B1F6394-1AEB-3449-8194-9DC953892CF2}"/>
              </a:ext>
            </a:extLst>
          </p:cNvPr>
          <p:cNvSpPr/>
          <p:nvPr/>
        </p:nvSpPr>
        <p:spPr>
          <a:xfrm>
            <a:off x="2332892" y="3856894"/>
            <a:ext cx="1770185" cy="1981200"/>
          </a:xfrm>
          <a:prstGeom prst="ca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064C44-878E-EC40-A8EE-B0DF6E34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093" y="1529427"/>
            <a:ext cx="3302306" cy="1858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5C2EA1-8DD7-6C48-B567-817F92A0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13200"/>
              </a:clrFrom>
              <a:clrTo>
                <a:srgbClr val="513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0646" y="3470326"/>
            <a:ext cx="2651200" cy="2651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E7C80F-4E0F-1740-AE4D-F0666DE5BD6B}"/>
              </a:ext>
            </a:extLst>
          </p:cNvPr>
          <p:cNvSpPr txBox="1"/>
          <p:nvPr/>
        </p:nvSpPr>
        <p:spPr>
          <a:xfrm>
            <a:off x="2487086" y="986135"/>
            <a:ext cx="203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54432-DEAE-A247-904B-D0D054E91453}"/>
              </a:ext>
            </a:extLst>
          </p:cNvPr>
          <p:cNvSpPr txBox="1"/>
          <p:nvPr/>
        </p:nvSpPr>
        <p:spPr>
          <a:xfrm>
            <a:off x="7842738" y="956058"/>
            <a:ext cx="186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texture space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8C14DA-0DC4-0B4C-B995-14B7D9A7B0B8}"/>
              </a:ext>
            </a:extLst>
          </p:cNvPr>
          <p:cNvSpPr/>
          <p:nvPr/>
        </p:nvSpPr>
        <p:spPr>
          <a:xfrm>
            <a:off x="3072447" y="2066266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06237B-F972-2D41-8D1D-1B9C03B04554}"/>
              </a:ext>
            </a:extLst>
          </p:cNvPr>
          <p:cNvSpPr/>
          <p:nvPr/>
        </p:nvSpPr>
        <p:spPr>
          <a:xfrm>
            <a:off x="7522086" y="2069603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FE00D34A-302D-FD4E-BFF5-0574F233CC76}"/>
              </a:ext>
            </a:extLst>
          </p:cNvPr>
          <p:cNvSpPr/>
          <p:nvPr/>
        </p:nvSpPr>
        <p:spPr>
          <a:xfrm>
            <a:off x="3363909" y="1961254"/>
            <a:ext cx="4066737" cy="301463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7063-A226-6C48-BDA1-38E10020F533}"/>
              </a:ext>
            </a:extLst>
          </p:cNvPr>
          <p:cNvSpPr txBox="1"/>
          <p:nvPr/>
        </p:nvSpPr>
        <p:spPr>
          <a:xfrm>
            <a:off x="5200091" y="1527785"/>
            <a:ext cx="160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D32B82-701C-424E-8432-67D430D981C3}"/>
              </a:ext>
            </a:extLst>
          </p:cNvPr>
          <p:cNvSpPr/>
          <p:nvPr/>
        </p:nvSpPr>
        <p:spPr>
          <a:xfrm>
            <a:off x="3653938" y="4600813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F9409D-9FFE-3A41-B45D-C581EB673764}"/>
              </a:ext>
            </a:extLst>
          </p:cNvPr>
          <p:cNvSpPr/>
          <p:nvPr/>
        </p:nvSpPr>
        <p:spPr>
          <a:xfrm>
            <a:off x="8103577" y="4604150"/>
            <a:ext cx="103164" cy="80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C23942D9-A98C-9C4F-A7BE-AD1A1F6BA1D1}"/>
              </a:ext>
            </a:extLst>
          </p:cNvPr>
          <p:cNvSpPr/>
          <p:nvPr/>
        </p:nvSpPr>
        <p:spPr>
          <a:xfrm>
            <a:off x="3945400" y="4495801"/>
            <a:ext cx="4066737" cy="301463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ABD760-E008-0142-84E9-4915C0923A59}"/>
              </a:ext>
            </a:extLst>
          </p:cNvPr>
          <p:cNvSpPr txBox="1"/>
          <p:nvPr/>
        </p:nvSpPr>
        <p:spPr>
          <a:xfrm>
            <a:off x="7692189" y="2056630"/>
            <a:ext cx="1898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texture coordinates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C0FB0A-B4D6-8646-AA71-700C8EE0AC9A}"/>
              </a:ext>
            </a:extLst>
          </p:cNvPr>
          <p:cNvCxnSpPr>
            <a:cxnSpLocks/>
          </p:cNvCxnSpPr>
          <p:nvPr/>
        </p:nvCxnSpPr>
        <p:spPr>
          <a:xfrm>
            <a:off x="7578357" y="1417723"/>
            <a:ext cx="0" cy="21922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48334-03A2-D143-841F-447EF2653DDF}"/>
              </a:ext>
            </a:extLst>
          </p:cNvPr>
          <p:cNvCxnSpPr>
            <a:cxnSpLocks/>
          </p:cNvCxnSpPr>
          <p:nvPr/>
        </p:nvCxnSpPr>
        <p:spPr>
          <a:xfrm flipH="1">
            <a:off x="6991262" y="2056630"/>
            <a:ext cx="3631019" cy="648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4C221A6-59FF-B3E8-0C76-71B8F78D1F2F}"/>
                  </a:ext>
                </a:extLst>
              </p14:cNvPr>
              <p14:cNvContentPartPr/>
              <p14:nvPr/>
            </p14:nvContentPartPr>
            <p14:xfrm>
              <a:off x="2275920" y="1593000"/>
              <a:ext cx="8448120" cy="2048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4C221A6-59FF-B3E8-0C76-71B8F78D1F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9720" y="1576800"/>
                <a:ext cx="8480520" cy="208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500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10E9-3690-0040-A3F3-70C4D959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coordinates on a sphere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19C33-D9E0-7A46-815F-59A8A73284C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6030" y="1327019"/>
            <a:ext cx="4544823" cy="42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2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EC34E-C5B9-2744-8B3A-EB1E86865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5" r="-1" b="-1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E4D41-87BF-7F48-B97E-3F7A56CEC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0" r="-3" b="4351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0A8B9-3FE0-9C46-965A-0CFFFA94F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" r="-1" b="-1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816D14-ADA0-B248-8B74-4088DE5B3F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" r="3" b="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378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403</Words>
  <Application>Microsoft Macintosh PowerPoint</Application>
  <PresentationFormat>Widescreen</PresentationFormat>
  <Paragraphs>123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Calisto MT</vt:lpstr>
      <vt:lpstr>Wingdings 2</vt:lpstr>
      <vt:lpstr>Slate</vt:lpstr>
      <vt:lpstr>Computer Graphics</vt:lpstr>
      <vt:lpstr>Recap</vt:lpstr>
      <vt:lpstr>Recap</vt:lpstr>
      <vt:lpstr>Shading</vt:lpstr>
      <vt:lpstr>Phong shading</vt:lpstr>
      <vt:lpstr>How to deal with texture?</vt:lpstr>
      <vt:lpstr>How to deal with texture?</vt:lpstr>
      <vt:lpstr>Texture coordinates on a sphere</vt:lpstr>
      <vt:lpstr>PowerPoint Presentation</vt:lpstr>
      <vt:lpstr>Problems</vt:lpstr>
      <vt:lpstr>What’s wrong with this image?</vt:lpstr>
      <vt:lpstr>Does not have any blur!</vt:lpstr>
      <vt:lpstr>What causes blur?</vt:lpstr>
      <vt:lpstr>A step function (edge)</vt:lpstr>
      <vt:lpstr>A blurred step function</vt:lpstr>
      <vt:lpstr>Fundamental operation?</vt:lpstr>
      <vt:lpstr>Example: photo of a car</vt:lpstr>
      <vt:lpstr>Example: motion blur</vt:lpstr>
      <vt:lpstr>Example: slice is a 1D function </vt:lpstr>
      <vt:lpstr>Example: add time as second dimension</vt:lpstr>
      <vt:lpstr>Example: stationary car</vt:lpstr>
      <vt:lpstr>Example: car moving to the right</vt:lpstr>
      <vt:lpstr>Example: sum of shifted positions</vt:lpstr>
      <vt:lpstr>Example: motion blur</vt:lpstr>
      <vt:lpstr>Sums of shifted functions!</vt:lpstr>
      <vt:lpstr>Can you spot the “shifted sums” in each case?</vt:lpstr>
      <vt:lpstr>Soft shadow due to area light</vt:lpstr>
      <vt:lpstr>Example: Area light</vt:lpstr>
      <vt:lpstr>Example: Area light</vt:lpstr>
      <vt:lpstr>Area light: integrate over angle</vt:lpstr>
      <vt:lpstr>Sums of shifted functions!</vt:lpstr>
      <vt:lpstr>Sums of weighted, shifted functions!</vt:lpstr>
      <vt:lpstr>Sums of weighted, shifted functions!</vt:lpstr>
      <vt:lpstr>Sums of weighted, shifted functions!</vt:lpstr>
      <vt:lpstr>1D convolution</vt:lpstr>
      <vt:lpstr>Sums of weighted, shifted functions!</vt:lpstr>
      <vt:lpstr>2D convolution</vt:lpstr>
      <vt:lpstr>Blurring due to integrals in rendering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Kartic Subr</cp:lastModifiedBy>
  <cp:revision>79</cp:revision>
  <dcterms:created xsi:type="dcterms:W3CDTF">2019-10-01T09:11:44Z</dcterms:created>
  <dcterms:modified xsi:type="dcterms:W3CDTF">2024-10-08T14:45:23Z</dcterms:modified>
</cp:coreProperties>
</file>